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73" r:id="rId2"/>
    <p:sldId id="538" r:id="rId3"/>
    <p:sldId id="539" r:id="rId4"/>
    <p:sldId id="540" r:id="rId5"/>
    <p:sldId id="54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5C"/>
    <a:srgbClr val="DE2533"/>
    <a:srgbClr val="9C97FF"/>
    <a:srgbClr val="005CB9"/>
    <a:srgbClr val="FF9821"/>
    <a:srgbClr val="898989"/>
    <a:srgbClr val="8669FF"/>
    <a:srgbClr val="595194"/>
    <a:srgbClr val="575757"/>
    <a:srgbClr val="FFB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54" autoAdjust="0"/>
    <p:restoredTop sz="63858" autoAdjust="0"/>
  </p:normalViewPr>
  <p:slideViewPr>
    <p:cSldViewPr snapToGrid="0" snapToObjects="1" showGuides="1">
      <p:cViewPr varScale="1">
        <p:scale>
          <a:sx n="72" d="100"/>
          <a:sy n="72" d="100"/>
        </p:scale>
        <p:origin x="-582" y="-96"/>
      </p:cViewPr>
      <p:guideLst>
        <p:guide orient="horz" pos="168"/>
        <p:guide orient="horz" pos="839"/>
        <p:guide orient="horz" pos="3813"/>
        <p:guide orient="horz" pos="1089"/>
        <p:guide orient="horz" pos="1204"/>
        <p:guide orient="horz" pos="390"/>
        <p:guide orient="horz" pos="4069"/>
        <p:guide orient="horz" pos="4200"/>
        <p:guide pos="2880"/>
        <p:guide pos="260"/>
        <p:guide pos="5500"/>
        <p:guide pos="2926"/>
        <p:guide pos="2833"/>
        <p:guide pos="2706"/>
        <p:guide pos="3053"/>
        <p:guide pos="2567"/>
        <p:guide pos="3192"/>
      </p:guideLst>
    </p:cSldViewPr>
  </p:slideViewPr>
  <p:outlineViewPr>
    <p:cViewPr>
      <p:scale>
        <a:sx n="33" d="100"/>
        <a:sy n="33" d="100"/>
      </p:scale>
      <p:origin x="0" y="16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-1781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C3E89-CDC9-40B8-A177-697B01EC3FE7}" type="datetimeFigureOut">
              <a:rPr lang="en-US" smtClean="0">
                <a:solidFill>
                  <a:srgbClr val="898989"/>
                </a:solidFill>
              </a:rPr>
              <a:t>5/20/2015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8EDC2-A989-4428-AAC6-FEBE43932169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32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3C0586E-364E-4372-80AA-1C929B9BCABF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A55B9BF-99C7-425D-A1C7-4E0B88716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4488" indent="-171450" algn="l" defTabSz="914400" rtl="0" eaLnBrk="1" latinLnBrk="0" hangingPunct="1">
      <a:buFont typeface="GE Inspira Pitch" panose="020F0603030400020203" pitchFamily="34" charset="0"/>
      <a:buChar char="–"/>
      <a:tabLst>
        <a:tab pos="403225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0"/>
            <a:ext cx="4471416" cy="33537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09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657668"/>
            <a:ext cx="8347202" cy="4324350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3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2450"/>
            <a:ext cx="8352156" cy="527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080008"/>
            <a:ext cx="8347202" cy="4585145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5" y="1656685"/>
            <a:ext cx="3896043" cy="4396453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0" y="1656685"/>
            <a:ext cx="3900170" cy="439645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634490"/>
            <a:ext cx="3904488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PClick</a:t>
            </a:r>
            <a:r>
              <a:rPr lang="en-US" dirty="0" smtClean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2071639"/>
            <a:ext cx="3904488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0" y="1634490"/>
            <a:ext cx="3900170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0" y="2071639"/>
            <a:ext cx="3900170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28788"/>
            <a:ext cx="4495800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728788"/>
            <a:ext cx="4498848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3962196"/>
            <a:ext cx="4495800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3962196"/>
            <a:ext cx="4498848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6657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1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0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0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2185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27805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398463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2263518"/>
            <a:ext cx="3890328" cy="1525992"/>
          </a:xfrm>
        </p:spPr>
        <p:txBody>
          <a:bodyPr vert="horz" lIns="0" tIns="0" rIns="182880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727805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18256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2263518"/>
            <a:ext cx="3895344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3991433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40005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1" y="4527146"/>
            <a:ext cx="3890328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3991433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180975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4527146"/>
            <a:ext cx="3895344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843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0" y="1911350"/>
            <a:ext cx="8318500" cy="38036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3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0" y="1728788"/>
            <a:ext cx="8318500" cy="43243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58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6702"/>
            <a:ext cx="4382429" cy="19180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3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0" y="1655444"/>
            <a:ext cx="3689350" cy="439769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728788"/>
            <a:ext cx="4514850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4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9144000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2450"/>
            <a:ext cx="8352156" cy="10210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4" y="1794739"/>
            <a:ext cx="8318500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97273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9144000" cy="51292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48" y="1792224"/>
            <a:ext cx="8318500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099640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0531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6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5" y="790743"/>
            <a:ext cx="4149725" cy="4513261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 smtClean="0"/>
              <a:t>Extra emphasis headline five lines maximum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0" y="795823"/>
            <a:ext cx="3544570" cy="452843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APdditional</a:t>
            </a:r>
            <a:r>
              <a:rPr lang="en-US" dirty="0" smtClean="0"/>
              <a:t> statement goes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56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1613535"/>
            <a:ext cx="837565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4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47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377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12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5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90010" y="2747009"/>
            <a:ext cx="1363980" cy="13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8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24282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1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2" y="0"/>
            <a:ext cx="3770721" cy="4257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581152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27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627632"/>
            <a:ext cx="8347202" cy="434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1747"/>
            <a:ext cx="8352156" cy="10210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2395728"/>
            <a:ext cx="8347202" cy="365499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63" indent="-263525">
              <a:defRPr sz="2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01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627632"/>
            <a:ext cx="8347202" cy="434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7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4" y="534983"/>
            <a:ext cx="8312573" cy="1582488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 smtClean="0"/>
              <a:t>PClick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2438400"/>
            <a:ext cx="8347202" cy="35874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0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551747"/>
            <a:ext cx="8352156" cy="10210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0680"/>
            <a:ext cx="8350250" cy="44376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43050" y="6352302"/>
            <a:ext cx="2971800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6343404"/>
            <a:ext cx="274320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60" r:id="rId3"/>
    <p:sldLayoutId id="2147483662" r:id="rId4"/>
    <p:sldLayoutId id="2147483663" r:id="rId5"/>
    <p:sldLayoutId id="2147483650" r:id="rId6"/>
    <p:sldLayoutId id="2147483690" r:id="rId7"/>
    <p:sldLayoutId id="2147483680" r:id="rId8"/>
    <p:sldLayoutId id="2147483683" r:id="rId9"/>
    <p:sldLayoutId id="2147483684" r:id="rId10"/>
    <p:sldLayoutId id="2147483687" r:id="rId11"/>
    <p:sldLayoutId id="2147483652" r:id="rId12"/>
    <p:sldLayoutId id="2147483653" r:id="rId13"/>
    <p:sldLayoutId id="2147483677" r:id="rId14"/>
    <p:sldLayoutId id="2147483689" r:id="rId15"/>
    <p:sldLayoutId id="2147483678" r:id="rId16"/>
    <p:sldLayoutId id="2147483681" r:id="rId17"/>
    <p:sldLayoutId id="2147483682" r:id="rId18"/>
    <p:sldLayoutId id="2147483654" r:id="rId19"/>
    <p:sldLayoutId id="2147483655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9" r:id="rId26"/>
    <p:sldLayoutId id="2147483651" r:id="rId27"/>
    <p:sldLayoutId id="2147483664" r:id="rId28"/>
    <p:sldLayoutId id="2147483665" r:id="rId29"/>
    <p:sldLayoutId id="2147483666" r:id="rId30"/>
    <p:sldLayoutId id="2147483667" r:id="rId31"/>
    <p:sldLayoutId id="2147483668" r:id="rId32"/>
    <p:sldLayoutId id="2147483669" r:id="rId33"/>
    <p:sldLayoutId id="2147483671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3138418"/>
            <a:ext cx="8318500" cy="1470025"/>
          </a:xfrm>
        </p:spPr>
        <p:txBody>
          <a:bodyPr/>
          <a:lstStyle/>
          <a:p>
            <a:r>
              <a:rPr lang="en-US" dirty="0" smtClean="0"/>
              <a:t>Automated Deployment of </a:t>
            </a:r>
            <a:r>
              <a:rPr lang="en-US" dirty="0" err="1" smtClean="0"/>
              <a:t>OpenStreetMap</a:t>
            </a:r>
            <a:r>
              <a:rPr lang="en-US" dirty="0" smtClean="0"/>
              <a:t> Data in an Apache Spark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48" y="5213803"/>
            <a:ext cx="6316112" cy="762000"/>
          </a:xfrm>
        </p:spPr>
        <p:txBody>
          <a:bodyPr/>
          <a:lstStyle/>
          <a:p>
            <a:r>
              <a:rPr lang="en-US" sz="2000" dirty="0" smtClean="0"/>
              <a:t>Rebecca Appelbaum, Colin McKibben, Thinh Vu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3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 able to quickly parse and analyze </a:t>
            </a:r>
            <a:r>
              <a:rPr lang="en-US" dirty="0" err="1" smtClean="0"/>
              <a:t>OpenStreetMap</a:t>
            </a:r>
            <a:r>
              <a:rPr lang="en-US" dirty="0" smtClean="0"/>
              <a:t> data which typically has several terabytes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smtClean="0"/>
              <a:t>process </a:t>
            </a:r>
            <a:r>
              <a:rPr lang="en-US" dirty="0" smtClean="0"/>
              <a:t>that is automated and easily repeatable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9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OpenStack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Apache Spark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Chef cookbooks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OpenStreetMap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6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Created a cm command that will </a:t>
            </a:r>
            <a:r>
              <a:rPr lang="en-US" dirty="0" smtClean="0"/>
              <a:t>create </a:t>
            </a:r>
            <a:r>
              <a:rPr lang="en-US" dirty="0" smtClean="0"/>
              <a:t>the number of clusters specified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Examined and downloaded relevant Chef </a:t>
            </a:r>
            <a:r>
              <a:rPr lang="en-US" dirty="0" smtClean="0"/>
              <a:t>cookbooks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Created command to pull data from OSM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6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Utilize the chef </a:t>
            </a:r>
            <a:r>
              <a:rPr lang="en-US" dirty="0" smtClean="0"/>
              <a:t>cookbooks to install Apache Spark on the clusters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Have data automatically put onto </a:t>
            </a:r>
            <a:r>
              <a:rPr lang="en-US" dirty="0" smtClean="0"/>
              <a:t>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a test case to prove usability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6409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98</TotalTime>
  <Words>107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blank</vt:lpstr>
      <vt:lpstr>Automated Deployment of OpenStreetMap Data in an Apache Spark Cluster</vt:lpstr>
      <vt:lpstr>Objectives</vt:lpstr>
      <vt:lpstr>Technologies</vt:lpstr>
      <vt:lpstr>Implementation</vt:lpstr>
      <vt:lpstr>Next Steps</vt:lpstr>
    </vt:vector>
  </TitlesOfParts>
  <Company>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Deployment of OpenStreetMap Data in an Apache Spark Cluster</dc:title>
  <dc:creator>GE User</dc:creator>
  <cp:lastModifiedBy>GE User</cp:lastModifiedBy>
  <cp:revision>4</cp:revision>
  <dcterms:created xsi:type="dcterms:W3CDTF">2015-05-20T18:27:34Z</dcterms:created>
  <dcterms:modified xsi:type="dcterms:W3CDTF">2015-05-20T23:18:28Z</dcterms:modified>
</cp:coreProperties>
</file>