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b="1" sz="3420">
                <a:latin typeface="Helvetica"/>
                <a:ea typeface="Helvetica"/>
                <a:cs typeface="Helvetica"/>
                <a:sym typeface="Helvetica"/>
              </a:rPr>
              <a:t>Project Type</a:t>
            </a:r>
            <a:r>
              <a:rPr sz="3420"/>
              <a:t>: Report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b="1" sz="3420">
                <a:latin typeface="Helvetica"/>
                <a:ea typeface="Helvetica"/>
                <a:cs typeface="Helvetica"/>
                <a:sym typeface="Helvetica"/>
              </a:rPr>
              <a:t>Project Title</a:t>
            </a:r>
            <a:r>
              <a:rPr sz="3420"/>
              <a:t>: A Survey of Online PaaS Frameworks and Clouds in support of Big Data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b="1" sz="3420">
                <a:latin typeface="Helvetica"/>
                <a:ea typeface="Helvetica"/>
                <a:cs typeface="Helvetica"/>
                <a:sym typeface="Helvetica"/>
              </a:rPr>
              <a:t>Project Members</a:t>
            </a:r>
            <a:endParaRPr b="1" sz="3420">
              <a:latin typeface="Helvetica"/>
              <a:ea typeface="Helvetica"/>
              <a:cs typeface="Helvetica"/>
              <a:sym typeface="Helvetica"/>
            </a:endParaRPr>
          </a:p>
          <a:p>
            <a:pPr lvl="1" marL="844550" indent="-422275" defTabSz="554990">
              <a:spcBef>
                <a:spcPts val="3900"/>
              </a:spcBef>
              <a:defRPr sz="1800"/>
            </a:pPr>
            <a:r>
              <a:rPr sz="3420"/>
              <a:t>Tom Glazebrook</a:t>
            </a:r>
            <a:endParaRPr sz="3420"/>
          </a:p>
          <a:p>
            <a:pPr lvl="1" marL="844550" indent="-422275" defTabSz="554990">
              <a:spcBef>
                <a:spcPts val="3900"/>
              </a:spcBef>
              <a:defRPr sz="1800"/>
            </a:pPr>
            <a:r>
              <a:rPr sz="3420"/>
              <a:t>Sean Geheran</a:t>
            </a:r>
            <a:endParaRPr sz="3420"/>
          </a:p>
          <a:p>
            <a:pPr lvl="1" marL="844550" indent="-422275" defTabSz="554990">
              <a:spcBef>
                <a:spcPts val="3900"/>
              </a:spcBef>
              <a:defRPr sz="1800"/>
            </a:pPr>
            <a:r>
              <a:rPr sz="3420"/>
              <a:t>Apurba Chakraborty</a:t>
            </a:r>
          </a:p>
        </p:txBody>
      </p:sp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Aims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Examine the various tools PaaS Framework and Cloud providers have to support Big Data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Research real world examples of implementations of such tools within various organisations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Consider advantages and disadvantages of approaches in order to provide guidance on other implementations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Compare strategies and implementations of other organisations GE’s approach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Technology Explored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Technologies for Discussion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AWS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Azure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HP Helion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HP Haven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Other PaaS &amp; Big Data providers if found during implementation and use case examples. So far: Verizon Cloud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Technology for Artefact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Microsoft Word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Google Doc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Progress &amp; Next Steps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b="1" sz="2160">
                <a:latin typeface="Helvetica"/>
                <a:ea typeface="Helvetica"/>
                <a:cs typeface="Helvetica"/>
                <a:sym typeface="Helvetica"/>
              </a:rPr>
              <a:t>Progress</a:t>
            </a:r>
            <a:endParaRPr b="1" sz="2160">
              <a:latin typeface="Helvetica"/>
              <a:ea typeface="Helvetica"/>
              <a:cs typeface="Helvetica"/>
              <a:sym typeface="Helvetica"/>
            </a:endParaRPr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Key themes and terms defined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Written up notes from Amazon Web Summit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Case Studies explored: Transport for London, City of Peterborough, UCAS 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1x1 with GE Healthcare Cloud Delivery Lead: compiling notes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Collection of GE business’ cloud initiatives inc. Corporate for comparison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b="1" sz="2160">
                <a:latin typeface="Helvetica"/>
                <a:ea typeface="Helvetica"/>
                <a:cs typeface="Helvetica"/>
                <a:sym typeface="Helvetica"/>
              </a:rPr>
              <a:t>Next Steps</a:t>
            </a:r>
            <a:endParaRPr b="1" sz="2160">
              <a:latin typeface="Helvetica"/>
              <a:ea typeface="Helvetica"/>
              <a:cs typeface="Helvetica"/>
              <a:sym typeface="Helvetica"/>
            </a:endParaRPr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Look at international implementations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Flesh out structure &amp; notes to author report</a:t>
            </a:r>
            <a:endParaRPr sz="2160"/>
          </a:p>
          <a:p>
            <a:pPr lvl="1" marL="533400" indent="-266700" defTabSz="350520">
              <a:spcBef>
                <a:spcPts val="2500"/>
              </a:spcBef>
              <a:defRPr sz="1800"/>
            </a:pPr>
            <a:r>
              <a:rPr sz="2160"/>
              <a:t>Decide on referencing tool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