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handoutMasterIdLst>
    <p:handoutMasterId r:id="rId7"/>
  </p:handoutMasterIdLst>
  <p:sldIdLst>
    <p:sldId id="536" r:id="rId2"/>
    <p:sldId id="537" r:id="rId3"/>
    <p:sldId id="538" r:id="rId4"/>
    <p:sldId id="53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C5C"/>
    <a:srgbClr val="DE2533"/>
    <a:srgbClr val="9C97FF"/>
    <a:srgbClr val="005CB9"/>
    <a:srgbClr val="FF9821"/>
    <a:srgbClr val="898989"/>
    <a:srgbClr val="8669FF"/>
    <a:srgbClr val="595194"/>
    <a:srgbClr val="575757"/>
    <a:srgbClr val="FFBB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54" autoAdjust="0"/>
    <p:restoredTop sz="63858" autoAdjust="0"/>
  </p:normalViewPr>
  <p:slideViewPr>
    <p:cSldViewPr snapToGrid="0" snapToObjects="1" showGuides="1">
      <p:cViewPr varScale="1">
        <p:scale>
          <a:sx n="72" d="100"/>
          <a:sy n="72" d="100"/>
        </p:scale>
        <p:origin x="-1080" y="-84"/>
      </p:cViewPr>
      <p:guideLst>
        <p:guide orient="horz" pos="168"/>
        <p:guide orient="horz" pos="839"/>
        <p:guide orient="horz" pos="3813"/>
        <p:guide orient="horz" pos="1089"/>
        <p:guide orient="horz" pos="1204"/>
        <p:guide orient="horz" pos="390"/>
        <p:guide orient="horz" pos="4069"/>
        <p:guide orient="horz" pos="4200"/>
        <p:guide pos="2880"/>
        <p:guide pos="260"/>
        <p:guide pos="5500"/>
        <p:guide pos="2926"/>
        <p:guide pos="2833"/>
        <p:guide pos="2706"/>
        <p:guide pos="3053"/>
        <p:guide pos="2567"/>
        <p:guide pos="3192"/>
      </p:guideLst>
    </p:cSldViewPr>
  </p:slideViewPr>
  <p:outlineViewPr>
    <p:cViewPr>
      <p:scale>
        <a:sx n="33" d="100"/>
        <a:sy n="33" d="100"/>
      </p:scale>
      <p:origin x="0" y="16378"/>
    </p:cViewPr>
  </p:outlineViewPr>
  <p:notesTextViewPr>
    <p:cViewPr>
      <p:scale>
        <a:sx n="100" d="100"/>
        <a:sy n="100" d="100"/>
      </p:scale>
      <p:origin x="0" y="0"/>
    </p:cViewPr>
  </p:notesTextViewPr>
  <p:sorterViewPr>
    <p:cViewPr>
      <p:scale>
        <a:sx n="50" d="100"/>
        <a:sy n="50" d="100"/>
      </p:scale>
      <p:origin x="0" y="0"/>
    </p:cViewPr>
  </p:sorterViewPr>
  <p:notesViewPr>
    <p:cSldViewPr snapToGrid="0" snapToObjects="1" showGuides="1">
      <p:cViewPr varScale="1">
        <p:scale>
          <a:sx n="68" d="100"/>
          <a:sy n="68" d="100"/>
        </p:scale>
        <p:origin x="-1781"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9E2C5A-C2A6-4068-8F57-39BF6EF65A3B}" type="doc">
      <dgm:prSet loTypeId="urn:microsoft.com/office/officeart/2005/8/layout/funnel1" loCatId="process" qsTypeId="urn:microsoft.com/office/officeart/2005/8/quickstyle/simple1" qsCatId="simple" csTypeId="urn:microsoft.com/office/officeart/2005/8/colors/accent2_1" csCatId="accent2" phldr="1"/>
      <dgm:spPr/>
    </dgm:pt>
    <dgm:pt modelId="{69632E4C-702D-4382-99CE-480A08580345}">
      <dgm:prSet phldrT="[Text]" custT="1"/>
      <dgm:spPr>
        <a:solidFill>
          <a:schemeClr val="accent3">
            <a:lumMod val="40000"/>
            <a:lumOff val="60000"/>
          </a:schemeClr>
        </a:solidFill>
        <a:ln>
          <a:solidFill>
            <a:schemeClr val="tx1"/>
          </a:solidFill>
        </a:ln>
      </dgm:spPr>
      <dgm:t>
        <a:bodyPr/>
        <a:lstStyle/>
        <a:p>
          <a:r>
            <a:rPr lang="en-US" sz="1200" b="1" dirty="0" smtClean="0"/>
            <a:t>1. Understanding </a:t>
          </a:r>
          <a:br>
            <a:rPr lang="en-US" sz="1200" b="1" dirty="0" smtClean="0"/>
          </a:br>
          <a:r>
            <a:rPr lang="en-US" sz="1200" b="1" dirty="0" smtClean="0"/>
            <a:t>approach involved</a:t>
          </a:r>
          <a:endParaRPr lang="en-US" sz="1200" b="1" dirty="0"/>
        </a:p>
      </dgm:t>
    </dgm:pt>
    <dgm:pt modelId="{3701FADB-B9FA-4574-902C-DF314A8055CD}" type="parTrans" cxnId="{63343DD6-FAAB-4D3E-AF73-B9A60F64528F}">
      <dgm:prSet/>
      <dgm:spPr/>
      <dgm:t>
        <a:bodyPr/>
        <a:lstStyle/>
        <a:p>
          <a:endParaRPr lang="en-US" sz="1050" b="1"/>
        </a:p>
      </dgm:t>
    </dgm:pt>
    <dgm:pt modelId="{3006D5E4-1BF0-4101-9B85-9D01813E4BEB}" type="sibTrans" cxnId="{63343DD6-FAAB-4D3E-AF73-B9A60F64528F}">
      <dgm:prSet/>
      <dgm:spPr/>
      <dgm:t>
        <a:bodyPr/>
        <a:lstStyle/>
        <a:p>
          <a:endParaRPr lang="en-US" sz="1050" b="1"/>
        </a:p>
      </dgm:t>
    </dgm:pt>
    <dgm:pt modelId="{574E7DC6-E90E-4DF2-8D4D-0EE083DE791F}">
      <dgm:prSet phldrT="[Text]" custT="1"/>
      <dgm:spPr>
        <a:solidFill>
          <a:schemeClr val="accent3">
            <a:lumMod val="40000"/>
            <a:lumOff val="60000"/>
          </a:schemeClr>
        </a:solidFill>
        <a:ln>
          <a:solidFill>
            <a:schemeClr val="tx1"/>
          </a:solidFill>
        </a:ln>
      </dgm:spPr>
      <dgm:t>
        <a:bodyPr/>
        <a:lstStyle/>
        <a:p>
          <a:r>
            <a:rPr lang="en-US" sz="1100" b="1" dirty="0" smtClean="0"/>
            <a:t>2. Software Implementation on virtual machine</a:t>
          </a:r>
          <a:endParaRPr lang="en-US" sz="1100" b="1" dirty="0"/>
        </a:p>
      </dgm:t>
    </dgm:pt>
    <dgm:pt modelId="{70C10881-BADC-4334-8EA5-33BC16C43F1D}" type="parTrans" cxnId="{E821EF52-3C9D-45FC-A027-1C4ED3A057D8}">
      <dgm:prSet/>
      <dgm:spPr/>
      <dgm:t>
        <a:bodyPr/>
        <a:lstStyle/>
        <a:p>
          <a:endParaRPr lang="en-US" sz="1050" b="1"/>
        </a:p>
      </dgm:t>
    </dgm:pt>
    <dgm:pt modelId="{845C2096-1CAB-467B-849D-F0C3791ACAB1}" type="sibTrans" cxnId="{E821EF52-3C9D-45FC-A027-1C4ED3A057D8}">
      <dgm:prSet/>
      <dgm:spPr/>
      <dgm:t>
        <a:bodyPr/>
        <a:lstStyle/>
        <a:p>
          <a:endParaRPr lang="en-US" sz="1050" b="1"/>
        </a:p>
      </dgm:t>
    </dgm:pt>
    <dgm:pt modelId="{1131110A-6BFA-4BB3-A2F6-55F5FA87DDAD}">
      <dgm:prSet phldrT="[Text]" custT="1"/>
      <dgm:spPr>
        <a:solidFill>
          <a:schemeClr val="accent5">
            <a:lumMod val="40000"/>
            <a:lumOff val="60000"/>
          </a:schemeClr>
        </a:solidFill>
        <a:ln>
          <a:solidFill>
            <a:schemeClr val="tx1"/>
          </a:solidFill>
        </a:ln>
      </dgm:spPr>
      <dgm:t>
        <a:bodyPr/>
        <a:lstStyle/>
        <a:p>
          <a:r>
            <a:rPr lang="en-US" sz="1400" b="1" dirty="0" smtClean="0"/>
            <a:t>3. Developing DevOps Commands</a:t>
          </a:r>
          <a:endParaRPr lang="en-US" sz="1400" b="1" dirty="0"/>
        </a:p>
      </dgm:t>
    </dgm:pt>
    <dgm:pt modelId="{227B7949-45F8-4698-98CE-A8BA37948FB2}" type="parTrans" cxnId="{B9F11C0E-E800-4A3C-951F-27AD31BFB9E6}">
      <dgm:prSet/>
      <dgm:spPr/>
      <dgm:t>
        <a:bodyPr/>
        <a:lstStyle/>
        <a:p>
          <a:endParaRPr lang="en-US" sz="1050" b="1"/>
        </a:p>
      </dgm:t>
    </dgm:pt>
    <dgm:pt modelId="{F60BFBDE-AFDF-4AB7-A349-6EE05327D768}" type="sibTrans" cxnId="{B9F11C0E-E800-4A3C-951F-27AD31BFB9E6}">
      <dgm:prSet/>
      <dgm:spPr/>
      <dgm:t>
        <a:bodyPr/>
        <a:lstStyle/>
        <a:p>
          <a:endParaRPr lang="en-US" sz="1050" b="1"/>
        </a:p>
      </dgm:t>
    </dgm:pt>
    <dgm:pt modelId="{017EFF22-D3AB-4A3D-A97A-4C06CB62EB8B}">
      <dgm:prSet phldrT="[Text]" custT="1"/>
      <dgm:spPr>
        <a:solidFill>
          <a:schemeClr val="accent5">
            <a:lumMod val="40000"/>
            <a:lumOff val="60000"/>
          </a:schemeClr>
        </a:solidFill>
        <a:ln>
          <a:solidFill>
            <a:schemeClr val="tx1"/>
          </a:solidFill>
        </a:ln>
      </dgm:spPr>
      <dgm:t>
        <a:bodyPr/>
        <a:lstStyle/>
        <a:p>
          <a:r>
            <a:rPr lang="en-US" sz="1400" b="1" dirty="0" smtClean="0"/>
            <a:t>4. Writing short report on implementation</a:t>
          </a:r>
          <a:endParaRPr lang="en-US" sz="1400" b="1" dirty="0"/>
        </a:p>
      </dgm:t>
    </dgm:pt>
    <dgm:pt modelId="{56E150B8-8B8C-4CDE-886E-FB9C5D7D17AC}" type="parTrans" cxnId="{907928B6-549A-49D0-9711-B4AC8BE2124F}">
      <dgm:prSet/>
      <dgm:spPr/>
      <dgm:t>
        <a:bodyPr/>
        <a:lstStyle/>
        <a:p>
          <a:endParaRPr lang="en-US"/>
        </a:p>
      </dgm:t>
    </dgm:pt>
    <dgm:pt modelId="{4E48B00C-9223-45D7-9C48-26544EEC9BDA}" type="sibTrans" cxnId="{907928B6-549A-49D0-9711-B4AC8BE2124F}">
      <dgm:prSet/>
      <dgm:spPr/>
      <dgm:t>
        <a:bodyPr/>
        <a:lstStyle/>
        <a:p>
          <a:endParaRPr lang="en-US"/>
        </a:p>
      </dgm:t>
    </dgm:pt>
    <dgm:pt modelId="{37D152F2-DF07-4CF5-B36B-00916B500EAA}" type="pres">
      <dgm:prSet presAssocID="{E39E2C5A-C2A6-4068-8F57-39BF6EF65A3B}" presName="Name0" presStyleCnt="0">
        <dgm:presLayoutVars>
          <dgm:chMax val="4"/>
          <dgm:resizeHandles val="exact"/>
        </dgm:presLayoutVars>
      </dgm:prSet>
      <dgm:spPr/>
    </dgm:pt>
    <dgm:pt modelId="{525E2FB0-D3BD-42C1-A71D-FA7E4C18D0A4}" type="pres">
      <dgm:prSet presAssocID="{E39E2C5A-C2A6-4068-8F57-39BF6EF65A3B}" presName="ellipse" presStyleLbl="trBgShp" presStyleIdx="0" presStyleCnt="1"/>
      <dgm:spPr/>
    </dgm:pt>
    <dgm:pt modelId="{9213F4B1-CBD6-45BF-BC26-6D4113C5E066}" type="pres">
      <dgm:prSet presAssocID="{E39E2C5A-C2A6-4068-8F57-39BF6EF65A3B}" presName="arrow1" presStyleLbl="fgShp" presStyleIdx="0" presStyleCnt="1"/>
      <dgm:spPr/>
    </dgm:pt>
    <dgm:pt modelId="{E84054D8-648E-45F0-8586-C8EA808D2CE5}" type="pres">
      <dgm:prSet presAssocID="{E39E2C5A-C2A6-4068-8F57-39BF6EF65A3B}" presName="rectangle" presStyleLbl="revTx" presStyleIdx="0" presStyleCnt="1">
        <dgm:presLayoutVars>
          <dgm:bulletEnabled val="1"/>
        </dgm:presLayoutVars>
      </dgm:prSet>
      <dgm:spPr/>
    </dgm:pt>
    <dgm:pt modelId="{130EAFFB-E8B5-4711-98E0-4439B8410C1D}" type="pres">
      <dgm:prSet presAssocID="{574E7DC6-E90E-4DF2-8D4D-0EE083DE791F}" presName="item1" presStyleLbl="node1" presStyleIdx="0" presStyleCnt="3">
        <dgm:presLayoutVars>
          <dgm:bulletEnabled val="1"/>
        </dgm:presLayoutVars>
      </dgm:prSet>
      <dgm:spPr/>
    </dgm:pt>
    <dgm:pt modelId="{B04A2D94-E783-4313-AD71-21983D0D0BE6}" type="pres">
      <dgm:prSet presAssocID="{1131110A-6BFA-4BB3-A2F6-55F5FA87DDAD}" presName="item2" presStyleLbl="node1" presStyleIdx="1" presStyleCnt="3">
        <dgm:presLayoutVars>
          <dgm:bulletEnabled val="1"/>
        </dgm:presLayoutVars>
      </dgm:prSet>
      <dgm:spPr/>
    </dgm:pt>
    <dgm:pt modelId="{82772BAE-F80A-495D-AF98-03E7200934AC}" type="pres">
      <dgm:prSet presAssocID="{017EFF22-D3AB-4A3D-A97A-4C06CB62EB8B}" presName="item3" presStyleLbl="node1" presStyleIdx="2" presStyleCnt="3" custScaleX="106296" custScaleY="106296">
        <dgm:presLayoutVars>
          <dgm:bulletEnabled val="1"/>
        </dgm:presLayoutVars>
      </dgm:prSet>
      <dgm:spPr/>
    </dgm:pt>
    <dgm:pt modelId="{1B910DE4-C0EF-411A-B3E5-1F1497BFF97F}" type="pres">
      <dgm:prSet presAssocID="{E39E2C5A-C2A6-4068-8F57-39BF6EF65A3B}" presName="funnel" presStyleLbl="trAlignAcc1" presStyleIdx="0" presStyleCnt="1"/>
      <dgm:spPr/>
      <dgm:t>
        <a:bodyPr/>
        <a:lstStyle/>
        <a:p>
          <a:endParaRPr lang="en-US"/>
        </a:p>
      </dgm:t>
    </dgm:pt>
  </dgm:ptLst>
  <dgm:cxnLst>
    <dgm:cxn modelId="{E821EF52-3C9D-45FC-A027-1C4ED3A057D8}" srcId="{E39E2C5A-C2A6-4068-8F57-39BF6EF65A3B}" destId="{574E7DC6-E90E-4DF2-8D4D-0EE083DE791F}" srcOrd="1" destOrd="0" parTransId="{70C10881-BADC-4334-8EA5-33BC16C43F1D}" sibTransId="{845C2096-1CAB-467B-849D-F0C3791ACAB1}"/>
    <dgm:cxn modelId="{B9F11C0E-E800-4A3C-951F-27AD31BFB9E6}" srcId="{E39E2C5A-C2A6-4068-8F57-39BF6EF65A3B}" destId="{1131110A-6BFA-4BB3-A2F6-55F5FA87DDAD}" srcOrd="2" destOrd="0" parTransId="{227B7949-45F8-4698-98CE-A8BA37948FB2}" sibTransId="{F60BFBDE-AFDF-4AB7-A349-6EE05327D768}"/>
    <dgm:cxn modelId="{8902910C-2F94-49F5-9E3A-77A03D0E0A5B}" type="presOf" srcId="{1131110A-6BFA-4BB3-A2F6-55F5FA87DDAD}" destId="{130EAFFB-E8B5-4711-98E0-4439B8410C1D}" srcOrd="0" destOrd="0" presId="urn:microsoft.com/office/officeart/2005/8/layout/funnel1"/>
    <dgm:cxn modelId="{63343DD6-FAAB-4D3E-AF73-B9A60F64528F}" srcId="{E39E2C5A-C2A6-4068-8F57-39BF6EF65A3B}" destId="{69632E4C-702D-4382-99CE-480A08580345}" srcOrd="0" destOrd="0" parTransId="{3701FADB-B9FA-4574-902C-DF314A8055CD}" sibTransId="{3006D5E4-1BF0-4101-9B85-9D01813E4BEB}"/>
    <dgm:cxn modelId="{C7D7BCC8-5246-4295-86D3-2EA01DC4F9EB}" type="presOf" srcId="{574E7DC6-E90E-4DF2-8D4D-0EE083DE791F}" destId="{B04A2D94-E783-4313-AD71-21983D0D0BE6}" srcOrd="0" destOrd="0" presId="urn:microsoft.com/office/officeart/2005/8/layout/funnel1"/>
    <dgm:cxn modelId="{036B617B-C21A-4CA1-9A9B-28A39D554868}" type="presOf" srcId="{69632E4C-702D-4382-99CE-480A08580345}" destId="{82772BAE-F80A-495D-AF98-03E7200934AC}" srcOrd="0" destOrd="0" presId="urn:microsoft.com/office/officeart/2005/8/layout/funnel1"/>
    <dgm:cxn modelId="{907928B6-549A-49D0-9711-B4AC8BE2124F}" srcId="{E39E2C5A-C2A6-4068-8F57-39BF6EF65A3B}" destId="{017EFF22-D3AB-4A3D-A97A-4C06CB62EB8B}" srcOrd="3" destOrd="0" parTransId="{56E150B8-8B8C-4CDE-886E-FB9C5D7D17AC}" sibTransId="{4E48B00C-9223-45D7-9C48-26544EEC9BDA}"/>
    <dgm:cxn modelId="{2BE345A0-197D-4EA6-8F50-E6B19AC3EBCA}" type="presOf" srcId="{E39E2C5A-C2A6-4068-8F57-39BF6EF65A3B}" destId="{37D152F2-DF07-4CF5-B36B-00916B500EAA}" srcOrd="0" destOrd="0" presId="urn:microsoft.com/office/officeart/2005/8/layout/funnel1"/>
    <dgm:cxn modelId="{98FF7BD2-CA41-40AD-AE81-14CA80A5B510}" type="presOf" srcId="{017EFF22-D3AB-4A3D-A97A-4C06CB62EB8B}" destId="{E84054D8-648E-45F0-8586-C8EA808D2CE5}" srcOrd="0" destOrd="0" presId="urn:microsoft.com/office/officeart/2005/8/layout/funnel1"/>
    <dgm:cxn modelId="{542B1AB4-1CCD-4AFD-84B2-31E6FCB7090A}" type="presParOf" srcId="{37D152F2-DF07-4CF5-B36B-00916B500EAA}" destId="{525E2FB0-D3BD-42C1-A71D-FA7E4C18D0A4}" srcOrd="0" destOrd="0" presId="urn:microsoft.com/office/officeart/2005/8/layout/funnel1"/>
    <dgm:cxn modelId="{9FEA546B-33ED-4B37-A13E-A77A985AFD2D}" type="presParOf" srcId="{37D152F2-DF07-4CF5-B36B-00916B500EAA}" destId="{9213F4B1-CBD6-45BF-BC26-6D4113C5E066}" srcOrd="1" destOrd="0" presId="urn:microsoft.com/office/officeart/2005/8/layout/funnel1"/>
    <dgm:cxn modelId="{84B9A8CC-FEC3-4C67-B3FB-64A645ECF484}" type="presParOf" srcId="{37D152F2-DF07-4CF5-B36B-00916B500EAA}" destId="{E84054D8-648E-45F0-8586-C8EA808D2CE5}" srcOrd="2" destOrd="0" presId="urn:microsoft.com/office/officeart/2005/8/layout/funnel1"/>
    <dgm:cxn modelId="{A7E2270D-7EAE-44FF-8152-A9B7F304AE72}" type="presParOf" srcId="{37D152F2-DF07-4CF5-B36B-00916B500EAA}" destId="{130EAFFB-E8B5-4711-98E0-4439B8410C1D}" srcOrd="3" destOrd="0" presId="urn:microsoft.com/office/officeart/2005/8/layout/funnel1"/>
    <dgm:cxn modelId="{7A844F3B-6C3A-4FCF-80E7-C03AD4BC9480}" type="presParOf" srcId="{37D152F2-DF07-4CF5-B36B-00916B500EAA}" destId="{B04A2D94-E783-4313-AD71-21983D0D0BE6}" srcOrd="4" destOrd="0" presId="urn:microsoft.com/office/officeart/2005/8/layout/funnel1"/>
    <dgm:cxn modelId="{DA345095-6214-48DF-9A35-5BAECFA74F48}" type="presParOf" srcId="{37D152F2-DF07-4CF5-B36B-00916B500EAA}" destId="{82772BAE-F80A-495D-AF98-03E7200934AC}" srcOrd="5" destOrd="0" presId="urn:microsoft.com/office/officeart/2005/8/layout/funnel1"/>
    <dgm:cxn modelId="{1D3D422E-9B90-406E-B18C-1BE50DE579A0}" type="presParOf" srcId="{37D152F2-DF07-4CF5-B36B-00916B500EAA}" destId="{1B910DE4-C0EF-411A-B3E5-1F1497BFF97F}" srcOrd="6" destOrd="0" presId="urn:microsoft.com/office/officeart/2005/8/layout/funnel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E2FB0-D3BD-42C1-A71D-FA7E4C18D0A4}">
      <dsp:nvSpPr>
        <dsp:cNvPr id="0" name=""/>
        <dsp:cNvSpPr/>
      </dsp:nvSpPr>
      <dsp:spPr>
        <a:xfrm>
          <a:off x="4357305" y="217295"/>
          <a:ext cx="4312473" cy="1497665"/>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13F4B1-CBD6-45BF-BC26-6D4113C5E066}">
      <dsp:nvSpPr>
        <dsp:cNvPr id="0" name=""/>
        <dsp:cNvSpPr/>
      </dsp:nvSpPr>
      <dsp:spPr>
        <a:xfrm>
          <a:off x="6102353" y="3884568"/>
          <a:ext cx="835750" cy="534880"/>
        </a:xfrm>
        <a:prstGeom prst="downArrow">
          <a:avLst/>
        </a:prstGeom>
        <a:solidFill>
          <a:schemeClr val="accent2">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4054D8-648E-45F0-8586-C8EA808D2CE5}">
      <dsp:nvSpPr>
        <dsp:cNvPr id="0" name=""/>
        <dsp:cNvSpPr/>
      </dsp:nvSpPr>
      <dsp:spPr>
        <a:xfrm>
          <a:off x="4514427" y="4312473"/>
          <a:ext cx="4011603" cy="1002900"/>
        </a:xfrm>
        <a:prstGeom prst="rect">
          <a:avLst/>
        </a:prstGeom>
        <a:solidFill>
          <a:schemeClr val="accent5">
            <a:lumMod val="40000"/>
            <a:lumOff val="60000"/>
          </a:schemeClr>
        </a:solidFill>
        <a:ln>
          <a:solidFill>
            <a:schemeClr val="tx1"/>
          </a:solid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t>4. Writing short report on implementation</a:t>
          </a:r>
          <a:endParaRPr lang="en-US" sz="1400" b="1" kern="1200" dirty="0"/>
        </a:p>
      </dsp:txBody>
      <dsp:txXfrm>
        <a:off x="4514427" y="4312473"/>
        <a:ext cx="4011603" cy="1002900"/>
      </dsp:txXfrm>
    </dsp:sp>
    <dsp:sp modelId="{130EAFFB-E8B5-4711-98E0-4439B8410C1D}">
      <dsp:nvSpPr>
        <dsp:cNvPr id="0" name=""/>
        <dsp:cNvSpPr/>
      </dsp:nvSpPr>
      <dsp:spPr>
        <a:xfrm>
          <a:off x="5925174" y="1830628"/>
          <a:ext cx="1504351" cy="1504351"/>
        </a:xfrm>
        <a:prstGeom prst="ellipse">
          <a:avLst/>
        </a:prstGeom>
        <a:solidFill>
          <a:schemeClr val="accent5">
            <a:lumMod val="40000"/>
            <a:lumOff val="6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3. Developing DevOps Commands</a:t>
          </a:r>
          <a:endParaRPr lang="en-US" sz="1400" b="1" kern="1200" dirty="0"/>
        </a:p>
      </dsp:txBody>
      <dsp:txXfrm>
        <a:off x="6145481" y="2050935"/>
        <a:ext cx="1063737" cy="1063737"/>
      </dsp:txXfrm>
    </dsp:sp>
    <dsp:sp modelId="{B04A2D94-E783-4313-AD71-21983D0D0BE6}">
      <dsp:nvSpPr>
        <dsp:cNvPr id="0" name=""/>
        <dsp:cNvSpPr/>
      </dsp:nvSpPr>
      <dsp:spPr>
        <a:xfrm>
          <a:off x="4848727" y="702030"/>
          <a:ext cx="1504351" cy="1504351"/>
        </a:xfrm>
        <a:prstGeom prst="ellipse">
          <a:avLst/>
        </a:prstGeom>
        <a:solidFill>
          <a:schemeClr val="accent3">
            <a:lumMod val="40000"/>
            <a:lumOff val="6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1" kern="1200" dirty="0" smtClean="0"/>
            <a:t>2. Software Implementation on virtual machine</a:t>
          </a:r>
          <a:endParaRPr lang="en-US" sz="1100" b="1" kern="1200" dirty="0"/>
        </a:p>
      </dsp:txBody>
      <dsp:txXfrm>
        <a:off x="5069034" y="922337"/>
        <a:ext cx="1063737" cy="1063737"/>
      </dsp:txXfrm>
    </dsp:sp>
    <dsp:sp modelId="{82772BAE-F80A-495D-AF98-03E7200934AC}">
      <dsp:nvSpPr>
        <dsp:cNvPr id="0" name=""/>
        <dsp:cNvSpPr/>
      </dsp:nvSpPr>
      <dsp:spPr>
        <a:xfrm>
          <a:off x="6339151" y="290954"/>
          <a:ext cx="1599065" cy="1599065"/>
        </a:xfrm>
        <a:prstGeom prst="ellipse">
          <a:avLst/>
        </a:prstGeom>
        <a:solidFill>
          <a:schemeClr val="accent3">
            <a:lumMod val="40000"/>
            <a:lumOff val="6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1. Understanding </a:t>
          </a:r>
          <a:br>
            <a:rPr lang="en-US" sz="1200" b="1" kern="1200" dirty="0" smtClean="0"/>
          </a:br>
          <a:r>
            <a:rPr lang="en-US" sz="1200" b="1" kern="1200" dirty="0" smtClean="0"/>
            <a:t>approach involved</a:t>
          </a:r>
          <a:endParaRPr lang="en-US" sz="1200" b="1" kern="1200" dirty="0"/>
        </a:p>
      </dsp:txBody>
      <dsp:txXfrm>
        <a:off x="6573329" y="525132"/>
        <a:ext cx="1130709" cy="1130709"/>
      </dsp:txXfrm>
    </dsp:sp>
    <dsp:sp modelId="{1B910DE4-C0EF-411A-B3E5-1F1497BFF97F}">
      <dsp:nvSpPr>
        <dsp:cNvPr id="0" name=""/>
        <dsp:cNvSpPr/>
      </dsp:nvSpPr>
      <dsp:spPr>
        <a:xfrm>
          <a:off x="4180126" y="33430"/>
          <a:ext cx="4680203" cy="3744162"/>
        </a:xfrm>
        <a:prstGeom prst="funnel">
          <a:avLst/>
        </a:prstGeom>
        <a:solidFill>
          <a:schemeClr val="accent2">
            <a:alpha val="4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DC3E89-CDC9-40B8-A177-697B01EC3FE7}" type="datetimeFigureOut">
              <a:rPr lang="en-US" smtClean="0">
                <a:solidFill>
                  <a:srgbClr val="898989"/>
                </a:solidFill>
              </a:rPr>
              <a:t>21-May-15</a:t>
            </a:fld>
            <a:endParaRPr lang="en-US" dirty="0">
              <a:solidFill>
                <a:srgbClr val="898989"/>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solidFill>
                <a:srgbClr val="898989"/>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78EDC2-A989-4428-AAC6-FEBE43932169}" type="slidenum">
              <a:rPr lang="en-US" smtClean="0">
                <a:solidFill>
                  <a:srgbClr val="898989"/>
                </a:solidFill>
              </a:rPr>
              <a:t>‹#›</a:t>
            </a:fld>
            <a:endParaRPr lang="en-US" dirty="0">
              <a:solidFill>
                <a:srgbClr val="898989"/>
              </a:solidFill>
            </a:endParaRPr>
          </a:p>
        </p:txBody>
      </p:sp>
    </p:spTree>
    <p:extLst>
      <p:ext uri="{BB962C8B-B14F-4D97-AF65-F5344CB8AC3E}">
        <p14:creationId xmlns:p14="http://schemas.microsoft.com/office/powerpoint/2010/main" val="1101932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rgbClr val="898989"/>
                </a:solidFill>
              </a:defRPr>
            </a:lvl1pPr>
          </a:lstStyle>
          <a:p>
            <a:fld id="{23C0586E-364E-4372-80AA-1C929B9BCABF}" type="datetimeFigureOut">
              <a:rPr lang="en-US" smtClean="0"/>
              <a:pPr/>
              <a:t>21-May-15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rgbClr val="898989"/>
                </a:solidFil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rgbClr val="898989"/>
                </a:solidFill>
              </a:defRPr>
            </a:lvl1pPr>
          </a:lstStyle>
          <a:p>
            <a:fld id="{4A55B9BF-99C7-425D-A1C7-4E0B8871658A}" type="slidenum">
              <a:rPr lang="en-US" smtClean="0"/>
              <a:pPr/>
              <a:t>‹#›</a:t>
            </a:fld>
            <a:endParaRPr lang="en-US" dirty="0"/>
          </a:p>
        </p:txBody>
      </p:sp>
    </p:spTree>
    <p:extLst>
      <p:ext uri="{BB962C8B-B14F-4D97-AF65-F5344CB8AC3E}">
        <p14:creationId xmlns:p14="http://schemas.microsoft.com/office/powerpoint/2010/main" val="215953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714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44488" indent="-171450" algn="l" defTabSz="914400" rtl="0" eaLnBrk="1" latinLnBrk="0" hangingPunct="1">
      <a:buFont typeface="GE Inspira Pitch" panose="020F0603030400020203" pitchFamily="34" charset="0"/>
      <a:buChar char="–"/>
      <a:tabLst>
        <a:tab pos="403225" algn="l"/>
      </a:tabLst>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672585" y="0"/>
            <a:ext cx="4471416" cy="3353774"/>
          </a:xfrm>
          <a:prstGeom prst="rect">
            <a:avLst/>
          </a:prstGeom>
        </p:spPr>
      </p:pic>
      <p:sp>
        <p:nvSpPr>
          <p:cNvPr id="2" name="Title 1"/>
          <p:cNvSpPr>
            <a:spLocks noGrp="1"/>
          </p:cNvSpPr>
          <p:nvPr>
            <p:ph type="ctrTitle" hasCustomPrompt="1"/>
          </p:nvPr>
        </p:nvSpPr>
        <p:spPr>
          <a:xfrm>
            <a:off x="365760" y="3482975"/>
            <a:ext cx="8318500" cy="1470025"/>
          </a:xfrm>
        </p:spPr>
        <p:txBody>
          <a:bodyPr/>
          <a:lstStyle>
            <a:lvl1pPr>
              <a:lnSpc>
                <a:spcPct val="90000"/>
              </a:lnSpc>
              <a:defRPr sz="48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5001768"/>
            <a:ext cx="6316112" cy="762000"/>
          </a:xfrm>
        </p:spPr>
        <p:txBody>
          <a:bodyPr/>
          <a:lstStyle>
            <a:lvl1pPr marL="0" indent="0" algn="l">
              <a:lnSpc>
                <a:spcPct val="110000"/>
              </a:lnSpc>
              <a:spcBef>
                <a:spcPts val="0"/>
              </a:spcBef>
              <a:buNone/>
              <a:defRPr sz="2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10" y="6175107"/>
            <a:ext cx="2069797" cy="338554"/>
          </a:xfrm>
          <a:prstGeom prst="rect">
            <a:avLst/>
          </a:prstGeom>
          <a:noFill/>
        </p:spPr>
        <p:txBody>
          <a:bodyPr wrap="none" lIns="0" tIns="0" rIns="0" bIns="0" rtlCol="0" anchor="b" anchorCtr="0">
            <a:noAutofit/>
          </a:bodyPr>
          <a:lstStyle/>
          <a:p>
            <a:r>
              <a:rPr lang="en-US" sz="1600" b="1" dirty="0" smtClean="0">
                <a:solidFill>
                  <a:schemeClr val="tx2"/>
                </a:solidFill>
              </a:rPr>
              <a:t>Imagination at work</a:t>
            </a:r>
            <a:endParaRPr lang="en-US" sz="1600" b="1" dirty="0">
              <a:solidFill>
                <a:schemeClr val="tx2"/>
              </a:solidFill>
            </a:endParaRPr>
          </a:p>
        </p:txBody>
      </p:sp>
    </p:spTree>
    <p:extLst>
      <p:ext uri="{BB962C8B-B14F-4D97-AF65-F5344CB8AC3E}">
        <p14:creationId xmlns:p14="http://schemas.microsoft.com/office/powerpoint/2010/main" val="38078095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91668" y="1657668"/>
            <a:ext cx="8347202" cy="4324350"/>
          </a:xfrm>
        </p:spPr>
        <p:txBody>
          <a:bodyPr vert="horz" lIns="0" tIns="0" rIns="0" bIns="0" rtlCol="0">
            <a:noAutofit/>
          </a:bodyPr>
          <a:lstStyle>
            <a:lvl1pPr>
              <a:spcAft>
                <a:spcPts val="0"/>
              </a:spcAft>
              <a:defRPr lang="en-US" sz="2000" dirty="0" smtClean="0"/>
            </a:lvl1pPr>
            <a:lvl2pPr marL="193675" indent="-182563">
              <a:defRPr lang="en-US" dirty="0" smtClean="0"/>
            </a:lvl2pPr>
            <a:lvl3pPr marL="400050" indent="-195263">
              <a:defRPr lang="en-US" sz="1800" dirty="0" smtClean="0"/>
            </a:lvl3pPr>
          </a:lstStyle>
          <a:p>
            <a:pPr lvl="0"/>
            <a:r>
              <a:rPr lang="en-US" smtClean="0"/>
              <a:t>Click to 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a:xfrm>
            <a:off x="1543050" y="6352302"/>
            <a:ext cx="2971800" cy="135890"/>
          </a:xfrm>
          <a:prstGeom prst="rect">
            <a:avLst/>
          </a:prstGeom>
        </p:spPr>
        <p:txBody>
          <a:bodyPr/>
          <a:lstStyle/>
          <a:p>
            <a:r>
              <a:rPr lang="en-US" dirty="0" smtClean="0"/>
              <a:t>Title or Job Number | XX Month 201X</a:t>
            </a:r>
            <a:endParaRPr lang="en-US" dirty="0"/>
          </a:p>
        </p:txBody>
      </p:sp>
      <p:sp>
        <p:nvSpPr>
          <p:cNvPr id="6" name="Slide Number Placeholder 5"/>
          <p:cNvSpPr>
            <a:spLocks noGrp="1"/>
          </p:cNvSpPr>
          <p:nvPr>
            <p:ph type="sldNum" sz="quarter" idx="12"/>
          </p:nvPr>
        </p:nvSpPr>
        <p:spPr/>
        <p:txBody>
          <a:bodyPr/>
          <a:lstStyle/>
          <a:p>
            <a:fld id="{0D558541-60C9-42A2-8392-FF12533A6B7A}" type="slidenum">
              <a:rPr lang="en-US" smtClean="0"/>
              <a:t>‹#›</a:t>
            </a:fld>
            <a:endParaRPr lang="en-US" dirty="0"/>
          </a:p>
        </p:txBody>
      </p:sp>
    </p:spTree>
    <p:extLst>
      <p:ext uri="{BB962C8B-B14F-4D97-AF65-F5344CB8AC3E}">
        <p14:creationId xmlns:p14="http://schemas.microsoft.com/office/powerpoint/2010/main" val="315533337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Text Heavy 1-Line">
    <p:spTree>
      <p:nvGrpSpPr>
        <p:cNvPr id="1" name=""/>
        <p:cNvGrpSpPr/>
        <p:nvPr/>
      </p:nvGrpSpPr>
      <p:grpSpPr>
        <a:xfrm>
          <a:off x="0" y="0"/>
          <a:ext cx="0" cy="0"/>
          <a:chOff x="0" y="0"/>
          <a:chExt cx="0" cy="0"/>
        </a:xfrm>
      </p:grpSpPr>
      <p:sp>
        <p:nvSpPr>
          <p:cNvPr id="2" name="Title 1"/>
          <p:cNvSpPr>
            <a:spLocks noGrp="1"/>
          </p:cNvSpPr>
          <p:nvPr>
            <p:ph type="title"/>
          </p:nvPr>
        </p:nvSpPr>
        <p:spPr>
          <a:xfrm>
            <a:off x="379094" y="552450"/>
            <a:ext cx="8352156" cy="527753"/>
          </a:xfrm>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91668" y="1080008"/>
            <a:ext cx="8347202" cy="4585145"/>
          </a:xfrm>
        </p:spPr>
        <p:txBody>
          <a:bodyPr vert="horz" lIns="0" tIns="0" rIns="0" bIns="0" rtlCol="0">
            <a:noAutofit/>
          </a:bodyPr>
          <a:lstStyle>
            <a:lvl1pPr>
              <a:spcAft>
                <a:spcPts val="0"/>
              </a:spcAft>
              <a:defRPr lang="en-US" sz="2000" dirty="0" smtClean="0"/>
            </a:lvl1pPr>
            <a:lvl2pPr marL="193675" indent="-182563">
              <a:defRPr lang="en-US" dirty="0" smtClean="0"/>
            </a:lvl2pPr>
            <a:lvl3pPr marL="400050" indent="-195263">
              <a:defRPr lang="en-US" sz="1800" dirty="0" smtClean="0"/>
            </a:lvl3pPr>
          </a:lstStyle>
          <a:p>
            <a:pPr lvl="0"/>
            <a:r>
              <a:rPr lang="en-US" smtClean="0"/>
              <a:t>Click to 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a:xfrm>
            <a:off x="1543050" y="6352302"/>
            <a:ext cx="2971800" cy="135890"/>
          </a:xfrm>
          <a:prstGeom prst="rect">
            <a:avLst/>
          </a:prstGeom>
        </p:spPr>
        <p:txBody>
          <a:bodyPr/>
          <a:lstStyle/>
          <a:p>
            <a:r>
              <a:rPr lang="en-US" dirty="0" smtClean="0"/>
              <a:t>Title or Job Number | XX Month 201X</a:t>
            </a:r>
            <a:endParaRPr lang="en-US" dirty="0"/>
          </a:p>
        </p:txBody>
      </p:sp>
      <p:sp>
        <p:nvSpPr>
          <p:cNvPr id="6" name="Slide Number Placeholder 5"/>
          <p:cNvSpPr>
            <a:spLocks noGrp="1"/>
          </p:cNvSpPr>
          <p:nvPr>
            <p:ph type="sldNum" sz="quarter" idx="12"/>
          </p:nvPr>
        </p:nvSpPr>
        <p:spPr/>
        <p:txBody>
          <a:bodyPr/>
          <a:lstStyle/>
          <a:p>
            <a:fld id="{0D558541-60C9-42A2-8392-FF12533A6B7A}" type="slidenum">
              <a:rPr lang="en-US" smtClean="0"/>
              <a:t>‹#›</a:t>
            </a:fld>
            <a:endParaRPr lang="en-US" dirty="0"/>
          </a:p>
        </p:txBody>
      </p:sp>
    </p:spTree>
    <p:extLst>
      <p:ext uri="{BB962C8B-B14F-4D97-AF65-F5344CB8AC3E}">
        <p14:creationId xmlns:p14="http://schemas.microsoft.com/office/powerpoint/2010/main" val="103095483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91795" y="1656685"/>
            <a:ext cx="3896043" cy="4396453"/>
          </a:xfrm>
        </p:spPr>
        <p:txBody>
          <a:bodyPr vert="horz" lIns="0" tIns="0" rIns="0" bIns="0" rtlCol="0">
            <a:noAutofit/>
          </a:bodyPr>
          <a:lstStyle>
            <a:lvl1pPr>
              <a:spcBef>
                <a:spcPts val="1000"/>
              </a:spcBef>
              <a:defRPr lang="en-US" sz="2000" dirty="0" smtClean="0"/>
            </a:lvl1pPr>
            <a:lvl2pPr>
              <a:spcBef>
                <a:spcPts val="800"/>
              </a:spcBef>
              <a:defRPr lang="en-US" sz="1800" dirty="0" smtClean="0"/>
            </a:lvl2pPr>
            <a:lvl3pPr>
              <a:spcBef>
                <a:spcPts val="600"/>
              </a:spcBef>
              <a:defRPr lang="en-US" sz="1600" dirty="0" smtClean="0"/>
            </a:lvl3pPr>
            <a:lvl4pPr>
              <a:spcBef>
                <a:spcPts val="400"/>
              </a:spcBef>
              <a:defRPr lang="en-US" sz="1400" dirty="0" smtClean="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831080" y="1656685"/>
            <a:ext cx="3900170" cy="4396453"/>
          </a:xfrm>
        </p:spPr>
        <p:txBody>
          <a:bodyPr vert="horz" lIns="0" tIns="0" rIns="0" bIns="0" rtlCol="0">
            <a:noAutofit/>
          </a:bodyPr>
          <a:lstStyle>
            <a:lvl1pPr>
              <a:defRPr lang="en-US" sz="2000" dirty="0" smtClean="0"/>
            </a:lvl1pPr>
            <a:lvl2pPr>
              <a:defRPr lang="en-US" sz="1800" dirty="0" smtClean="0"/>
            </a:lvl2pPr>
            <a:lvl3pPr>
              <a:defRPr lang="en-US" sz="1600" dirty="0" smtClean="0"/>
            </a:lvl3pPr>
            <a:lvl4pPr>
              <a:defRPr lang="en-US" sz="1400" dirty="0" smtClean="0"/>
            </a:lvl4pPr>
          </a:lstStyle>
          <a:p>
            <a:pPr lvl="0">
              <a:spcBef>
                <a:spcPts val="1000"/>
              </a:spcBef>
            </a:pPr>
            <a:r>
              <a:rPr lang="en-US" smtClean="0"/>
              <a:t>Click to edit Master text styles</a:t>
            </a:r>
          </a:p>
          <a:p>
            <a:pPr lvl="1">
              <a:spcBef>
                <a:spcPts val="1000"/>
              </a:spcBef>
            </a:pPr>
            <a:r>
              <a:rPr lang="en-US" smtClean="0"/>
              <a:t>Second level</a:t>
            </a:r>
          </a:p>
          <a:p>
            <a:pPr lvl="2">
              <a:spcBef>
                <a:spcPts val="1000"/>
              </a:spcBef>
            </a:pPr>
            <a:r>
              <a:rPr lang="en-US" smtClean="0"/>
              <a:t>Third level</a:t>
            </a:r>
          </a:p>
          <a:p>
            <a:pPr lvl="3">
              <a:spcBef>
                <a:spcPts val="1000"/>
              </a:spcBef>
            </a:pPr>
            <a:r>
              <a:rPr lang="en-US" smtClean="0"/>
              <a:t>Fourth level</a:t>
            </a:r>
          </a:p>
        </p:txBody>
      </p:sp>
      <p:sp>
        <p:nvSpPr>
          <p:cNvPr id="5" name="Date Placeholder 4"/>
          <p:cNvSpPr>
            <a:spLocks noGrp="1"/>
          </p:cNvSpPr>
          <p:nvPr>
            <p:ph type="dt" sz="half" idx="10"/>
          </p:nvPr>
        </p:nvSpPr>
        <p:spPr>
          <a:xfrm>
            <a:off x="1543050" y="6352302"/>
            <a:ext cx="2971800" cy="135890"/>
          </a:xfrm>
          <a:prstGeom prst="rect">
            <a:avLst/>
          </a:prstGeom>
        </p:spPr>
        <p:txBody>
          <a:bodyPr/>
          <a:lstStyle/>
          <a:p>
            <a:r>
              <a:rPr lang="en-US" dirty="0" smtClean="0"/>
              <a:t>Title or Job Number | XX Month 201X</a:t>
            </a:r>
            <a:endParaRPr lang="en-US" dirty="0"/>
          </a:p>
        </p:txBody>
      </p:sp>
      <p:sp>
        <p:nvSpPr>
          <p:cNvPr id="7" name="Slide Number Placeholder 6"/>
          <p:cNvSpPr>
            <a:spLocks noGrp="1"/>
          </p:cNvSpPr>
          <p:nvPr>
            <p:ph type="sldNum" sz="quarter" idx="12"/>
          </p:nvPr>
        </p:nvSpPr>
        <p:spPr/>
        <p:txBody>
          <a:bodyPr/>
          <a:lstStyle/>
          <a:p>
            <a:fld id="{0D558541-60C9-42A2-8392-FF12533A6B7A}"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391795" y="1634490"/>
            <a:ext cx="3904488" cy="373062"/>
          </a:xfrm>
        </p:spPr>
        <p:txBody>
          <a:bodyPr rIns="182880"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smtClean="0"/>
              <a:t>PClick</a:t>
            </a:r>
            <a:r>
              <a:rPr lang="en-US" dirty="0" smtClean="0"/>
              <a:t> to edit Master text</a:t>
            </a:r>
          </a:p>
        </p:txBody>
      </p:sp>
      <p:sp>
        <p:nvSpPr>
          <p:cNvPr id="4" name="Content Placeholder 3"/>
          <p:cNvSpPr>
            <a:spLocks noGrp="1"/>
          </p:cNvSpPr>
          <p:nvPr>
            <p:ph sz="half" idx="2"/>
          </p:nvPr>
        </p:nvSpPr>
        <p:spPr>
          <a:xfrm>
            <a:off x="391795" y="2071639"/>
            <a:ext cx="3904488" cy="3811319"/>
          </a:xfrm>
        </p:spPr>
        <p:txBody>
          <a:bodyPr vert="horz" lIns="0" tIns="0" rIns="0" bIns="0" rtlCol="0">
            <a:noAutofit/>
          </a:bodyPr>
          <a:lstStyle>
            <a:lvl1pPr>
              <a:defRPr lang="en-US" sz="2000" dirty="0" smtClean="0"/>
            </a:lvl1pPr>
            <a:lvl2pPr>
              <a:defRPr lang="en-US" sz="1800" dirty="0" smtClean="0"/>
            </a:lvl2pPr>
            <a:lvl3pPr>
              <a:defRPr lang="en-US" sz="1600" dirty="0" smtClean="0"/>
            </a:lvl3pPr>
            <a:lvl4pPr>
              <a:defRPr lang="en-US" sz="1400" dirty="0" smtClean="0"/>
            </a:lvl4pPr>
          </a:lstStyle>
          <a:p>
            <a:pPr lvl="0">
              <a:spcBef>
                <a:spcPts val="1000"/>
              </a:spcBef>
            </a:pPr>
            <a:r>
              <a:rPr lang="en-US" smtClean="0"/>
              <a:t>Click to edit Master text styles</a:t>
            </a:r>
          </a:p>
          <a:p>
            <a:pPr lvl="1">
              <a:spcBef>
                <a:spcPts val="1000"/>
              </a:spcBef>
            </a:pPr>
            <a:r>
              <a:rPr lang="en-US" smtClean="0"/>
              <a:t>Second level</a:t>
            </a:r>
          </a:p>
          <a:p>
            <a:pPr lvl="2">
              <a:spcBef>
                <a:spcPts val="1000"/>
              </a:spcBef>
            </a:pPr>
            <a:r>
              <a:rPr lang="en-US" smtClean="0"/>
              <a:t>Third level</a:t>
            </a:r>
          </a:p>
          <a:p>
            <a:pPr lvl="3">
              <a:spcBef>
                <a:spcPts val="1000"/>
              </a:spcBef>
            </a:pPr>
            <a:r>
              <a:rPr lang="en-US" smtClean="0"/>
              <a:t>Fourth level</a:t>
            </a:r>
          </a:p>
        </p:txBody>
      </p:sp>
      <p:sp>
        <p:nvSpPr>
          <p:cNvPr id="5" name="Text Placeholder 4"/>
          <p:cNvSpPr>
            <a:spLocks noGrp="1"/>
          </p:cNvSpPr>
          <p:nvPr>
            <p:ph type="body" sz="quarter" idx="3"/>
          </p:nvPr>
        </p:nvSpPr>
        <p:spPr>
          <a:xfrm>
            <a:off x="4831080" y="1634490"/>
            <a:ext cx="3900170" cy="373062"/>
          </a:xfrm>
        </p:spPr>
        <p:txBody>
          <a:bodyPr rIns="182880"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31080" y="2071639"/>
            <a:ext cx="3900170" cy="3811319"/>
          </a:xfrm>
        </p:spPr>
        <p:txBody>
          <a:bodyPr vert="horz" lIns="0" tIns="0" rIns="0" bIns="0" rtlCol="0">
            <a:noAutofit/>
          </a:bodyPr>
          <a:lstStyle>
            <a:lvl1pPr>
              <a:defRPr lang="en-US" sz="2000" dirty="0" smtClean="0"/>
            </a:lvl1pPr>
            <a:lvl2pPr>
              <a:defRPr lang="en-US" sz="1800" dirty="0" smtClean="0"/>
            </a:lvl2pPr>
            <a:lvl3pPr>
              <a:defRPr lang="en-US" sz="1600" dirty="0" smtClean="0"/>
            </a:lvl3pPr>
            <a:lvl4pPr>
              <a:defRPr lang="en-US" sz="1400" dirty="0" smtClean="0"/>
            </a:lvl4pPr>
          </a:lstStyle>
          <a:p>
            <a:pPr lvl="0">
              <a:spcBef>
                <a:spcPts val="1000"/>
              </a:spcBef>
            </a:pPr>
            <a:r>
              <a:rPr lang="en-US" smtClean="0"/>
              <a:t>Click to edit Master text styles</a:t>
            </a:r>
          </a:p>
          <a:p>
            <a:pPr lvl="1">
              <a:spcBef>
                <a:spcPts val="1000"/>
              </a:spcBef>
            </a:pPr>
            <a:r>
              <a:rPr lang="en-US" smtClean="0"/>
              <a:t>Second level</a:t>
            </a:r>
          </a:p>
          <a:p>
            <a:pPr lvl="2">
              <a:spcBef>
                <a:spcPts val="1000"/>
              </a:spcBef>
            </a:pPr>
            <a:r>
              <a:rPr lang="en-US" smtClean="0"/>
              <a:t>Third level</a:t>
            </a:r>
          </a:p>
          <a:p>
            <a:pPr lvl="3">
              <a:spcBef>
                <a:spcPts val="1000"/>
              </a:spcBef>
            </a:pPr>
            <a:r>
              <a:rPr lang="en-US" smtClean="0"/>
              <a:t>Fourth level</a:t>
            </a:r>
          </a:p>
        </p:txBody>
      </p:sp>
      <p:sp>
        <p:nvSpPr>
          <p:cNvPr id="7" name="Date Placeholder 6"/>
          <p:cNvSpPr>
            <a:spLocks noGrp="1"/>
          </p:cNvSpPr>
          <p:nvPr>
            <p:ph type="dt" sz="half" idx="10"/>
          </p:nvPr>
        </p:nvSpPr>
        <p:spPr>
          <a:xfrm>
            <a:off x="1543050" y="6352302"/>
            <a:ext cx="2971800" cy="135890"/>
          </a:xfrm>
          <a:prstGeom prst="rect">
            <a:avLst/>
          </a:prstGeom>
        </p:spPr>
        <p:txBody>
          <a:bodyPr/>
          <a:lstStyle/>
          <a:p>
            <a:r>
              <a:rPr lang="en-US" dirty="0" smtClean="0"/>
              <a:t>Title or Job Number | XX Month 201X</a:t>
            </a:r>
            <a:endParaRPr lang="en-US" dirty="0"/>
          </a:p>
        </p:txBody>
      </p:sp>
      <p:sp>
        <p:nvSpPr>
          <p:cNvPr id="9" name="Slide Number Placeholder 8"/>
          <p:cNvSpPr>
            <a:spLocks noGrp="1"/>
          </p:cNvSpPr>
          <p:nvPr>
            <p:ph type="sldNum" sz="quarter" idx="12"/>
          </p:nvPr>
        </p:nvSpPr>
        <p:spPr/>
        <p:txBody>
          <a:bodyPr/>
          <a:lstStyle/>
          <a:p>
            <a:fld id="{0D558541-60C9-42A2-8392-FF12533A6B7A}"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0" y="1728788"/>
            <a:ext cx="4495800" cy="2084832"/>
          </a:xfrm>
          <a:solidFill>
            <a:schemeClr val="tx2"/>
          </a:solidFill>
        </p:spPr>
        <p:txBody>
          <a:bodyPr lIns="182880" tIns="118872" rIns="182880"/>
          <a:lstStyle>
            <a:lvl1pPr marL="212725" indent="0">
              <a:lnSpc>
                <a:spcPct val="100000"/>
              </a:lnSpc>
              <a:spcBef>
                <a:spcPts val="600"/>
              </a:spcBef>
              <a:spcAft>
                <a:spcPts val="200"/>
              </a:spcAft>
              <a:defRPr lang="en-US" sz="2000" dirty="0" smtClean="0">
                <a:solidFill>
                  <a:schemeClr val="bg1"/>
                </a:solidFill>
              </a:defRPr>
            </a:lvl1pPr>
            <a:lvl2pPr marL="381000" indent="-158750">
              <a:lnSpc>
                <a:spcPct val="100000"/>
              </a:lnSpc>
              <a:spcBef>
                <a:spcPts val="1000"/>
              </a:spcBef>
              <a:defRPr lang="en-US" sz="18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5" name="Date Placeholder 4"/>
          <p:cNvSpPr>
            <a:spLocks noGrp="1"/>
          </p:cNvSpPr>
          <p:nvPr>
            <p:ph type="dt" sz="half" idx="10"/>
          </p:nvPr>
        </p:nvSpPr>
        <p:spPr>
          <a:xfrm>
            <a:off x="1543050" y="6352302"/>
            <a:ext cx="2971800" cy="135890"/>
          </a:xfrm>
          <a:prstGeom prst="rect">
            <a:avLst/>
          </a:prstGeom>
        </p:spPr>
        <p:txBody>
          <a:bodyPr/>
          <a:lstStyle/>
          <a:p>
            <a:r>
              <a:rPr lang="en-US" dirty="0" smtClean="0"/>
              <a:t>Title or Job Number | XX Month 201X</a:t>
            </a:r>
            <a:endParaRPr lang="en-US" dirty="0"/>
          </a:p>
        </p:txBody>
      </p:sp>
      <p:sp>
        <p:nvSpPr>
          <p:cNvPr id="7" name="Slide Number Placeholder 6"/>
          <p:cNvSpPr>
            <a:spLocks noGrp="1"/>
          </p:cNvSpPr>
          <p:nvPr>
            <p:ph type="sldNum" sz="quarter" idx="12"/>
          </p:nvPr>
        </p:nvSpPr>
        <p:spPr/>
        <p:txBody>
          <a:bodyPr/>
          <a:lstStyle/>
          <a:p>
            <a:fld id="{0D558541-60C9-42A2-8392-FF12533A6B7A}" type="slidenum">
              <a:rPr lang="en-US" smtClean="0"/>
              <a:t>‹#›</a:t>
            </a:fld>
            <a:endParaRPr lang="en-US" dirty="0"/>
          </a:p>
        </p:txBody>
      </p:sp>
      <p:sp>
        <p:nvSpPr>
          <p:cNvPr id="12" name="Content Placeholder 2"/>
          <p:cNvSpPr>
            <a:spLocks noGrp="1"/>
          </p:cNvSpPr>
          <p:nvPr>
            <p:ph sz="half" idx="13"/>
          </p:nvPr>
        </p:nvSpPr>
        <p:spPr>
          <a:xfrm>
            <a:off x="4644390" y="1728788"/>
            <a:ext cx="4498848" cy="2084832"/>
          </a:xfrm>
          <a:solidFill>
            <a:schemeClr val="tx2"/>
          </a:solidFill>
        </p:spPr>
        <p:txBody>
          <a:bodyPr lIns="182880" tIns="118872" rIns="182880"/>
          <a:lstStyle>
            <a:lvl1pPr marL="212725" indent="0">
              <a:lnSpc>
                <a:spcPct val="100000"/>
              </a:lnSpc>
              <a:spcBef>
                <a:spcPts val="600"/>
              </a:spcBef>
              <a:spcAft>
                <a:spcPts val="200"/>
              </a:spcAft>
              <a:defRPr lang="en-US" sz="2000" dirty="0" smtClean="0">
                <a:solidFill>
                  <a:schemeClr val="bg1"/>
                </a:solidFill>
              </a:defRPr>
            </a:lvl1pPr>
            <a:lvl2pPr marL="381000" indent="-158750">
              <a:lnSpc>
                <a:spcPct val="100000"/>
              </a:lnSpc>
              <a:spcBef>
                <a:spcPts val="1000"/>
              </a:spcBef>
              <a:defRPr lang="en-US" sz="18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13" name="Content Placeholder 2"/>
          <p:cNvSpPr>
            <a:spLocks noGrp="1"/>
          </p:cNvSpPr>
          <p:nvPr>
            <p:ph sz="half" idx="14"/>
          </p:nvPr>
        </p:nvSpPr>
        <p:spPr>
          <a:xfrm>
            <a:off x="0" y="3962196"/>
            <a:ext cx="4495800" cy="2084832"/>
          </a:xfrm>
          <a:solidFill>
            <a:schemeClr val="tx2"/>
          </a:solidFill>
        </p:spPr>
        <p:txBody>
          <a:bodyPr lIns="182880" tIns="118872" rIns="182880"/>
          <a:lstStyle>
            <a:lvl1pPr marL="212725" indent="0">
              <a:lnSpc>
                <a:spcPct val="100000"/>
              </a:lnSpc>
              <a:spcBef>
                <a:spcPts val="600"/>
              </a:spcBef>
              <a:spcAft>
                <a:spcPts val="200"/>
              </a:spcAft>
              <a:defRPr lang="en-US" sz="2000" dirty="0" smtClean="0">
                <a:solidFill>
                  <a:schemeClr val="bg1"/>
                </a:solidFill>
              </a:defRPr>
            </a:lvl1pPr>
            <a:lvl2pPr marL="381000" indent="-158750">
              <a:lnSpc>
                <a:spcPct val="100000"/>
              </a:lnSpc>
              <a:spcBef>
                <a:spcPts val="1000"/>
              </a:spcBef>
              <a:defRPr lang="en-US" sz="18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14" name="Content Placeholder 2"/>
          <p:cNvSpPr>
            <a:spLocks noGrp="1"/>
          </p:cNvSpPr>
          <p:nvPr>
            <p:ph sz="half" idx="15"/>
          </p:nvPr>
        </p:nvSpPr>
        <p:spPr>
          <a:xfrm>
            <a:off x="4644390" y="3962196"/>
            <a:ext cx="4498848" cy="2084832"/>
          </a:xfrm>
          <a:solidFill>
            <a:schemeClr val="tx2"/>
          </a:solidFill>
        </p:spPr>
        <p:txBody>
          <a:bodyPr lIns="182880" tIns="118872" rIns="182880"/>
          <a:lstStyle>
            <a:lvl1pPr marL="212725" indent="0">
              <a:lnSpc>
                <a:spcPct val="100000"/>
              </a:lnSpc>
              <a:spcBef>
                <a:spcPts val="600"/>
              </a:spcBef>
              <a:spcAft>
                <a:spcPts val="200"/>
              </a:spcAft>
              <a:defRPr lang="en-US" sz="2000" dirty="0" smtClean="0">
                <a:solidFill>
                  <a:schemeClr val="bg1"/>
                </a:solidFill>
              </a:defRPr>
            </a:lvl1pPr>
            <a:lvl2pPr marL="381000" indent="-158750">
              <a:lnSpc>
                <a:spcPct val="100000"/>
              </a:lnSpc>
              <a:spcBef>
                <a:spcPts val="1000"/>
              </a:spcBef>
              <a:defRPr lang="en-US" sz="18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666657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ertical 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12751" y="1728788"/>
            <a:ext cx="1965960" cy="4324350"/>
          </a:xfrm>
          <a:solidFill>
            <a:schemeClr val="tx2"/>
          </a:solidFill>
        </p:spPr>
        <p:txBody>
          <a:bodyPr lIns="182880" tIns="137160" rIns="182880"/>
          <a:lstStyle>
            <a:lvl1pPr marL="1588" indent="0">
              <a:lnSpc>
                <a:spcPct val="100000"/>
              </a:lnSpc>
              <a:spcBef>
                <a:spcPts val="600"/>
              </a:spcBef>
              <a:spcAft>
                <a:spcPts val="200"/>
              </a:spcAft>
              <a:defRPr lang="en-US" sz="2000" dirty="0" smtClean="0">
                <a:solidFill>
                  <a:schemeClr val="bg1"/>
                </a:solidFill>
              </a:defRPr>
            </a:lvl1pPr>
            <a:lvl2pPr marL="1588" indent="0">
              <a:lnSpc>
                <a:spcPct val="100000"/>
              </a:lnSpc>
              <a:spcBef>
                <a:spcPts val="1000"/>
              </a:spcBef>
              <a:buNone/>
              <a:defRPr lang="en-US" sz="16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5" name="Date Placeholder 4"/>
          <p:cNvSpPr>
            <a:spLocks noGrp="1"/>
          </p:cNvSpPr>
          <p:nvPr>
            <p:ph type="dt" sz="half" idx="10"/>
          </p:nvPr>
        </p:nvSpPr>
        <p:spPr>
          <a:xfrm>
            <a:off x="1543050" y="6352302"/>
            <a:ext cx="2971800" cy="135890"/>
          </a:xfrm>
          <a:prstGeom prst="rect">
            <a:avLst/>
          </a:prstGeom>
        </p:spPr>
        <p:txBody>
          <a:bodyPr/>
          <a:lstStyle/>
          <a:p>
            <a:r>
              <a:rPr lang="en-US" dirty="0" smtClean="0"/>
              <a:t>Title or Job Number | XX Month 201X</a:t>
            </a:r>
            <a:endParaRPr lang="en-US" dirty="0"/>
          </a:p>
        </p:txBody>
      </p:sp>
      <p:sp>
        <p:nvSpPr>
          <p:cNvPr id="7" name="Slide Number Placeholder 6"/>
          <p:cNvSpPr>
            <a:spLocks noGrp="1"/>
          </p:cNvSpPr>
          <p:nvPr>
            <p:ph type="sldNum" sz="quarter" idx="12"/>
          </p:nvPr>
        </p:nvSpPr>
        <p:spPr/>
        <p:txBody>
          <a:bodyPr/>
          <a:lstStyle/>
          <a:p>
            <a:fld id="{0D558541-60C9-42A2-8392-FF12533A6B7A}" type="slidenum">
              <a:rPr lang="en-US" smtClean="0"/>
              <a:t>‹#›</a:t>
            </a:fld>
            <a:endParaRPr lang="en-US" dirty="0"/>
          </a:p>
        </p:txBody>
      </p:sp>
      <p:sp>
        <p:nvSpPr>
          <p:cNvPr id="16" name="Content Placeholder 2"/>
          <p:cNvSpPr>
            <a:spLocks noGrp="1"/>
          </p:cNvSpPr>
          <p:nvPr>
            <p:ph sz="half" idx="13"/>
          </p:nvPr>
        </p:nvSpPr>
        <p:spPr>
          <a:xfrm>
            <a:off x="2529840" y="1728788"/>
            <a:ext cx="1965960" cy="4324350"/>
          </a:xfrm>
          <a:solidFill>
            <a:schemeClr val="tx2"/>
          </a:solidFill>
        </p:spPr>
        <p:txBody>
          <a:bodyPr lIns="182880" tIns="137160" rIns="182880"/>
          <a:lstStyle>
            <a:lvl1pPr marL="1588" indent="0">
              <a:lnSpc>
                <a:spcPct val="100000"/>
              </a:lnSpc>
              <a:spcBef>
                <a:spcPts val="600"/>
              </a:spcBef>
              <a:spcAft>
                <a:spcPts val="200"/>
              </a:spcAft>
              <a:defRPr lang="en-US" sz="2000" dirty="0" smtClean="0">
                <a:solidFill>
                  <a:schemeClr val="bg1"/>
                </a:solidFill>
              </a:defRPr>
            </a:lvl1pPr>
            <a:lvl2pPr marL="1588" indent="0">
              <a:lnSpc>
                <a:spcPct val="100000"/>
              </a:lnSpc>
              <a:spcBef>
                <a:spcPts val="1000"/>
              </a:spcBef>
              <a:buNone/>
              <a:defRPr lang="en-US" sz="16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20" name="Content Placeholder 2"/>
          <p:cNvSpPr>
            <a:spLocks noGrp="1"/>
          </p:cNvSpPr>
          <p:nvPr>
            <p:ph sz="half" idx="14"/>
          </p:nvPr>
        </p:nvSpPr>
        <p:spPr>
          <a:xfrm>
            <a:off x="4644390" y="1728788"/>
            <a:ext cx="1965960" cy="4324350"/>
          </a:xfrm>
          <a:solidFill>
            <a:schemeClr val="tx2"/>
          </a:solidFill>
        </p:spPr>
        <p:txBody>
          <a:bodyPr lIns="182880" tIns="137160" rIns="182880"/>
          <a:lstStyle>
            <a:lvl1pPr marL="1588" indent="0">
              <a:lnSpc>
                <a:spcPct val="100000"/>
              </a:lnSpc>
              <a:spcBef>
                <a:spcPts val="600"/>
              </a:spcBef>
              <a:spcAft>
                <a:spcPts val="200"/>
              </a:spcAft>
              <a:defRPr lang="en-US" sz="2000" dirty="0" smtClean="0">
                <a:solidFill>
                  <a:schemeClr val="bg1"/>
                </a:solidFill>
              </a:defRPr>
            </a:lvl1pPr>
            <a:lvl2pPr marL="1588" indent="0">
              <a:lnSpc>
                <a:spcPct val="100000"/>
              </a:lnSpc>
              <a:spcBef>
                <a:spcPts val="1000"/>
              </a:spcBef>
              <a:buNone/>
              <a:defRPr lang="en-US" sz="16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22" name="Content Placeholder 2"/>
          <p:cNvSpPr>
            <a:spLocks noGrp="1"/>
          </p:cNvSpPr>
          <p:nvPr>
            <p:ph sz="half" idx="15"/>
          </p:nvPr>
        </p:nvSpPr>
        <p:spPr>
          <a:xfrm>
            <a:off x="6758940" y="1728788"/>
            <a:ext cx="1965960" cy="4324350"/>
          </a:xfrm>
          <a:solidFill>
            <a:schemeClr val="tx2"/>
          </a:solidFill>
        </p:spPr>
        <p:txBody>
          <a:bodyPr lIns="182880" tIns="137160" rIns="182880"/>
          <a:lstStyle>
            <a:lvl1pPr marL="1588" indent="0">
              <a:lnSpc>
                <a:spcPct val="100000"/>
              </a:lnSpc>
              <a:spcBef>
                <a:spcPts val="600"/>
              </a:spcBef>
              <a:spcAft>
                <a:spcPts val="200"/>
              </a:spcAft>
              <a:defRPr lang="en-US" sz="2000" dirty="0" smtClean="0">
                <a:solidFill>
                  <a:schemeClr val="bg1"/>
                </a:solidFill>
              </a:defRPr>
            </a:lvl1pPr>
            <a:lvl2pPr marL="1588" indent="0">
              <a:lnSpc>
                <a:spcPct val="100000"/>
              </a:lnSpc>
              <a:spcBef>
                <a:spcPts val="1000"/>
              </a:spcBef>
              <a:buNone/>
              <a:defRPr lang="en-US" sz="16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021854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adra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0" y="1727805"/>
            <a:ext cx="4498848" cy="411480"/>
          </a:xfrm>
          <a:solidFill>
            <a:schemeClr val="bg2"/>
          </a:solidFill>
        </p:spPr>
        <p:txBody>
          <a:bodyPr rIns="182880" bIns="27432" anchor="ctr"/>
          <a:lstStyle>
            <a:lvl1pPr marL="398463" indent="0">
              <a:spcBef>
                <a:spcPts val="0"/>
              </a:spcBef>
              <a:buNone/>
              <a:defRPr sz="1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97510" y="2263518"/>
            <a:ext cx="3890328" cy="1525992"/>
          </a:xfrm>
        </p:spPr>
        <p:txBody>
          <a:bodyPr vert="horz" lIns="0" tIns="0" rIns="182880" bIns="0" rtlCol="0">
            <a:noAutofit/>
          </a:bodyPr>
          <a:lstStyle>
            <a:lvl1pPr>
              <a:lnSpc>
                <a:spcPct val="110000"/>
              </a:lnSpc>
              <a:spcBef>
                <a:spcPts val="400"/>
              </a:spcBef>
              <a:defRPr lang="en-US" sz="1800" dirty="0" smtClean="0"/>
            </a:lvl1pPr>
            <a:lvl2pPr>
              <a:defRPr lang="en-US" sz="2150" dirty="0" smtClean="0"/>
            </a:lvl2pPr>
            <a:lvl3pPr>
              <a:defRPr lang="en-US" sz="1400" dirty="0" smtClean="0"/>
            </a:lvl3pPr>
            <a:lvl4pPr>
              <a:defRPr lang="en-US" sz="1400" dirty="0" smtClean="0"/>
            </a:lvl4pPr>
          </a:lstStyle>
          <a:p>
            <a:pPr lvl="0"/>
            <a:r>
              <a:rPr lang="en-US" smtClean="0"/>
              <a:t>Click to edit Master text styles</a:t>
            </a:r>
          </a:p>
        </p:txBody>
      </p:sp>
      <p:sp>
        <p:nvSpPr>
          <p:cNvPr id="5" name="Text Placeholder 4"/>
          <p:cNvSpPr>
            <a:spLocks noGrp="1"/>
          </p:cNvSpPr>
          <p:nvPr>
            <p:ph type="body" sz="quarter" idx="3"/>
          </p:nvPr>
        </p:nvSpPr>
        <p:spPr>
          <a:xfrm>
            <a:off x="4644390" y="1727805"/>
            <a:ext cx="4498848" cy="411480"/>
          </a:xfrm>
          <a:solidFill>
            <a:schemeClr val="bg2"/>
          </a:solidFill>
        </p:spPr>
        <p:txBody>
          <a:bodyPr rIns="182880" bIns="27432" anchor="ctr"/>
          <a:lstStyle>
            <a:lvl1pPr marL="182563" indent="0">
              <a:spcBef>
                <a:spcPts val="0"/>
              </a:spcBef>
              <a:buNone/>
              <a:tabLst/>
              <a:defRPr sz="1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6538" y="2263518"/>
            <a:ext cx="3895344" cy="1525992"/>
          </a:xfrm>
        </p:spPr>
        <p:txBody>
          <a:bodyPr vert="horz" lIns="0" tIns="0" rIns="182880" bIns="0" rtlCol="0">
            <a:noAutofit/>
          </a:bodyPr>
          <a:lstStyle>
            <a:lvl1pPr marL="0" indent="0">
              <a:lnSpc>
                <a:spcPct val="110000"/>
              </a:lnSpc>
              <a:spcBef>
                <a:spcPts val="400"/>
              </a:spcBef>
              <a:defRPr lang="en-US" sz="1800" dirty="0" smtClean="0"/>
            </a:lvl1pPr>
            <a:lvl2pPr>
              <a:defRPr lang="en-US" sz="2150" dirty="0" smtClean="0"/>
            </a:lvl2pPr>
            <a:lvl3pPr>
              <a:defRPr lang="en-US" sz="1400" dirty="0" smtClean="0"/>
            </a:lvl3pPr>
            <a:lvl4pPr>
              <a:defRPr lang="en-US" sz="1400" dirty="0" smtClean="0"/>
            </a:lvl4pPr>
          </a:lstStyle>
          <a:p>
            <a:pPr lvl="0"/>
            <a:r>
              <a:rPr lang="en-US" smtClean="0"/>
              <a:t>Click to edit Master text styles</a:t>
            </a:r>
          </a:p>
        </p:txBody>
      </p:sp>
      <p:sp>
        <p:nvSpPr>
          <p:cNvPr id="7" name="Date Placeholder 6"/>
          <p:cNvSpPr>
            <a:spLocks noGrp="1"/>
          </p:cNvSpPr>
          <p:nvPr>
            <p:ph type="dt" sz="half" idx="10"/>
          </p:nvPr>
        </p:nvSpPr>
        <p:spPr>
          <a:xfrm>
            <a:off x="1543050" y="6352302"/>
            <a:ext cx="2971800" cy="135890"/>
          </a:xfrm>
          <a:prstGeom prst="rect">
            <a:avLst/>
          </a:prstGeom>
        </p:spPr>
        <p:txBody>
          <a:bodyPr/>
          <a:lstStyle/>
          <a:p>
            <a:r>
              <a:rPr lang="en-US" dirty="0" smtClean="0"/>
              <a:t>Title or Job Number | XX Month 201X</a:t>
            </a:r>
            <a:endParaRPr lang="en-US" dirty="0"/>
          </a:p>
        </p:txBody>
      </p:sp>
      <p:sp>
        <p:nvSpPr>
          <p:cNvPr id="9" name="Slide Number Placeholder 8"/>
          <p:cNvSpPr>
            <a:spLocks noGrp="1"/>
          </p:cNvSpPr>
          <p:nvPr>
            <p:ph type="sldNum" sz="quarter" idx="12"/>
          </p:nvPr>
        </p:nvSpPr>
        <p:spPr/>
        <p:txBody>
          <a:bodyPr/>
          <a:lstStyle/>
          <a:p>
            <a:fld id="{0D558541-60C9-42A2-8392-FF12533A6B7A}" type="slidenum">
              <a:rPr lang="en-US" smtClean="0"/>
              <a:t>‹#›</a:t>
            </a:fld>
            <a:endParaRPr lang="en-US" dirty="0"/>
          </a:p>
        </p:txBody>
      </p:sp>
      <p:sp>
        <p:nvSpPr>
          <p:cNvPr id="24" name="Text Placeholder 4"/>
          <p:cNvSpPr>
            <a:spLocks noGrp="1"/>
          </p:cNvSpPr>
          <p:nvPr>
            <p:ph type="body" sz="quarter" idx="14"/>
          </p:nvPr>
        </p:nvSpPr>
        <p:spPr>
          <a:xfrm>
            <a:off x="0" y="3991433"/>
            <a:ext cx="4498848" cy="411480"/>
          </a:xfrm>
          <a:solidFill>
            <a:schemeClr val="bg2"/>
          </a:solidFill>
        </p:spPr>
        <p:txBody>
          <a:bodyPr rIns="182880" bIns="27432" anchor="ctr"/>
          <a:lstStyle>
            <a:lvl1pPr marL="400050" indent="0">
              <a:spcBef>
                <a:spcPts val="0"/>
              </a:spcBef>
              <a:buNone/>
              <a:tabLst/>
              <a:defRPr sz="1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5" name="Content Placeholder 5"/>
          <p:cNvSpPr>
            <a:spLocks noGrp="1"/>
          </p:cNvSpPr>
          <p:nvPr>
            <p:ph sz="quarter" idx="15"/>
          </p:nvPr>
        </p:nvSpPr>
        <p:spPr>
          <a:xfrm>
            <a:off x="397511" y="4527146"/>
            <a:ext cx="3890328" cy="1525992"/>
          </a:xfrm>
        </p:spPr>
        <p:txBody>
          <a:bodyPr vert="horz" lIns="0" tIns="0" rIns="182880" bIns="0" rtlCol="0">
            <a:noAutofit/>
          </a:bodyPr>
          <a:lstStyle>
            <a:lvl1pPr marL="0" indent="0">
              <a:lnSpc>
                <a:spcPct val="110000"/>
              </a:lnSpc>
              <a:spcBef>
                <a:spcPts val="400"/>
              </a:spcBef>
              <a:defRPr lang="en-US" sz="1800" dirty="0" smtClean="0"/>
            </a:lvl1pPr>
            <a:lvl2pPr>
              <a:defRPr lang="en-US" sz="2150" dirty="0" smtClean="0"/>
            </a:lvl2pPr>
            <a:lvl3pPr>
              <a:defRPr lang="en-US" sz="1400" dirty="0" smtClean="0"/>
            </a:lvl3pPr>
            <a:lvl4pPr>
              <a:defRPr lang="en-US" sz="1400" dirty="0" smtClean="0"/>
            </a:lvl4pPr>
          </a:lstStyle>
          <a:p>
            <a:pPr lvl="0"/>
            <a:r>
              <a:rPr lang="en-US" smtClean="0"/>
              <a:t>Click to edit Master text styles</a:t>
            </a:r>
          </a:p>
        </p:txBody>
      </p:sp>
      <p:sp>
        <p:nvSpPr>
          <p:cNvPr id="26" name="Text Placeholder 4"/>
          <p:cNvSpPr>
            <a:spLocks noGrp="1"/>
          </p:cNvSpPr>
          <p:nvPr>
            <p:ph type="body" sz="quarter" idx="16"/>
          </p:nvPr>
        </p:nvSpPr>
        <p:spPr>
          <a:xfrm>
            <a:off x="4644390" y="3991433"/>
            <a:ext cx="4498848" cy="411480"/>
          </a:xfrm>
          <a:solidFill>
            <a:schemeClr val="bg2"/>
          </a:solidFill>
        </p:spPr>
        <p:txBody>
          <a:bodyPr rIns="182880" bIns="27432" anchor="ctr"/>
          <a:lstStyle>
            <a:lvl1pPr marL="180975" indent="0">
              <a:spcBef>
                <a:spcPts val="0"/>
              </a:spcBef>
              <a:buNone/>
              <a:tabLst/>
              <a:defRPr sz="1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7" name="Content Placeholder 5"/>
          <p:cNvSpPr>
            <a:spLocks noGrp="1"/>
          </p:cNvSpPr>
          <p:nvPr>
            <p:ph sz="quarter" idx="17"/>
          </p:nvPr>
        </p:nvSpPr>
        <p:spPr>
          <a:xfrm>
            <a:off x="4826538" y="4527146"/>
            <a:ext cx="3895344" cy="1525992"/>
          </a:xfrm>
        </p:spPr>
        <p:txBody>
          <a:bodyPr vert="horz" lIns="0" tIns="0" rIns="182880" bIns="0" rtlCol="0">
            <a:noAutofit/>
          </a:bodyPr>
          <a:lstStyle>
            <a:lvl1pPr marL="0" indent="0">
              <a:lnSpc>
                <a:spcPct val="110000"/>
              </a:lnSpc>
              <a:spcBef>
                <a:spcPts val="400"/>
              </a:spcBef>
              <a:defRPr lang="en-US" sz="1800" dirty="0" smtClean="0"/>
            </a:lvl1pPr>
            <a:lvl2pPr>
              <a:defRPr lang="en-US" sz="2150" dirty="0" smtClean="0"/>
            </a:lvl2pPr>
            <a:lvl3pPr>
              <a:defRPr lang="en-US" sz="1400" dirty="0" smtClean="0"/>
            </a:lvl3pPr>
            <a:lvl4pPr>
              <a:defRPr lang="en-US" sz="1400" dirty="0" smtClean="0"/>
            </a:lvl4pPr>
          </a:lstStyle>
          <a:p>
            <a:pPr lvl="0"/>
            <a:r>
              <a:rPr lang="en-US" smtClean="0"/>
              <a:t>Click to edit Master text styles</a:t>
            </a:r>
          </a:p>
        </p:txBody>
      </p:sp>
    </p:spTree>
    <p:extLst>
      <p:ext uri="{BB962C8B-B14F-4D97-AF65-F5344CB8AC3E}">
        <p14:creationId xmlns:p14="http://schemas.microsoft.com/office/powerpoint/2010/main" val="2018843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1543050" y="6352302"/>
            <a:ext cx="2971800" cy="135890"/>
          </a:xfrm>
          <a:prstGeom prst="rect">
            <a:avLst/>
          </a:prstGeom>
        </p:spPr>
        <p:txBody>
          <a:bodyPr/>
          <a:lstStyle/>
          <a:p>
            <a:r>
              <a:rPr lang="en-US" dirty="0" smtClean="0"/>
              <a:t>Title or Job Number | XX Month 201X</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pPr/>
              <a:t>‹#›</a:t>
            </a:fld>
            <a:endParaRPr lang="en-US" dirty="0"/>
          </a:p>
        </p:txBody>
      </p:sp>
      <p:sp>
        <p:nvSpPr>
          <p:cNvPr id="7" name="Chart Placeholder 6"/>
          <p:cNvSpPr>
            <a:spLocks noGrp="1"/>
          </p:cNvSpPr>
          <p:nvPr>
            <p:ph type="chart" sz="quarter" idx="13"/>
          </p:nvPr>
        </p:nvSpPr>
        <p:spPr>
          <a:xfrm>
            <a:off x="412750" y="1911350"/>
            <a:ext cx="8318500" cy="3803650"/>
          </a:xfrm>
        </p:spPr>
        <p:txBody>
          <a:bodyPr anchor="ctr"/>
          <a:lstStyle>
            <a:lvl1pPr algn="ctr">
              <a:defRPr/>
            </a:lvl1pPr>
          </a:lstStyle>
          <a:p>
            <a:r>
              <a:rPr lang="en-US" dirty="0" smtClean="0"/>
              <a:t>Click icon to add chart</a:t>
            </a:r>
            <a:endParaRPr lang="en-US" dirty="0"/>
          </a:p>
        </p:txBody>
      </p:sp>
    </p:spTree>
    <p:extLst>
      <p:ext uri="{BB962C8B-B14F-4D97-AF65-F5344CB8AC3E}">
        <p14:creationId xmlns:p14="http://schemas.microsoft.com/office/powerpoint/2010/main" val="126513728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1543050" y="6352302"/>
            <a:ext cx="2971800" cy="135890"/>
          </a:xfrm>
          <a:prstGeom prst="rect">
            <a:avLst/>
          </a:prstGeom>
        </p:spPr>
        <p:txBody>
          <a:bodyPr/>
          <a:lstStyle/>
          <a:p>
            <a:r>
              <a:rPr lang="en-US" dirty="0" smtClean="0"/>
              <a:t>Title or Job Number | XX Month 201X</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pPr/>
              <a:t>‹#›</a:t>
            </a:fld>
            <a:endParaRPr lang="en-US" dirty="0"/>
          </a:p>
        </p:txBody>
      </p:sp>
      <p:sp>
        <p:nvSpPr>
          <p:cNvPr id="7" name="Table Placeholder 6"/>
          <p:cNvSpPr>
            <a:spLocks noGrp="1"/>
          </p:cNvSpPr>
          <p:nvPr>
            <p:ph type="tbl" sz="quarter" idx="13"/>
          </p:nvPr>
        </p:nvSpPr>
        <p:spPr>
          <a:xfrm>
            <a:off x="412750" y="1728788"/>
            <a:ext cx="8318500" cy="4324350"/>
          </a:xfrm>
        </p:spPr>
        <p:txBody>
          <a:bodyPr anchor="ctr"/>
          <a:lstStyle>
            <a:lvl1pPr algn="ctr">
              <a:defRPr/>
            </a:lvl1pPr>
          </a:lstStyle>
          <a:p>
            <a:r>
              <a:rPr lang="en-US" dirty="0" smtClean="0"/>
              <a:t>Click icon to add table</a:t>
            </a:r>
            <a:endParaRPr lang="en-US" dirty="0"/>
          </a:p>
        </p:txBody>
      </p:sp>
    </p:spTree>
    <p:extLst>
      <p:ext uri="{BB962C8B-B14F-4D97-AF65-F5344CB8AC3E}">
        <p14:creationId xmlns:p14="http://schemas.microsoft.com/office/powerpoint/2010/main" val="411035870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1543050" y="6352302"/>
            <a:ext cx="2971800" cy="135890"/>
          </a:xfrm>
          <a:prstGeom prst="rect">
            <a:avLst/>
          </a:prstGeom>
        </p:spPr>
        <p:txBody>
          <a:bodyPr/>
          <a:lstStyle/>
          <a:p>
            <a:r>
              <a:rPr lang="en-US" dirty="0" smtClean="0"/>
              <a:t>Title or Job Number | XX Month 201X</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bg bwMode="gray">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936702"/>
            <a:ext cx="4382429" cy="1918010"/>
          </a:xfrm>
          <a:prstGeom prst="rect">
            <a:avLst/>
          </a:prstGeom>
        </p:spPr>
      </p:pic>
      <p:sp>
        <p:nvSpPr>
          <p:cNvPr id="2" name="Title 1"/>
          <p:cNvSpPr>
            <a:spLocks noGrp="1"/>
          </p:cNvSpPr>
          <p:nvPr>
            <p:ph type="ctrTitle" hasCustomPrompt="1"/>
          </p:nvPr>
        </p:nvSpPr>
        <p:spPr>
          <a:xfrm>
            <a:off x="365760" y="3482975"/>
            <a:ext cx="8318500" cy="1470025"/>
          </a:xfrm>
        </p:spPr>
        <p:txBody>
          <a:bodyPr/>
          <a:lstStyle>
            <a:lvl1pPr>
              <a:lnSpc>
                <a:spcPct val="90000"/>
              </a:lnSpc>
              <a:defRPr sz="48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5001768"/>
            <a:ext cx="6316112" cy="762000"/>
          </a:xfrm>
        </p:spPr>
        <p:txBody>
          <a:bodyPr/>
          <a:lstStyle>
            <a:lvl1pPr marL="0" indent="0" algn="l">
              <a:lnSpc>
                <a:spcPct val="110000"/>
              </a:lnSpc>
              <a:spcBef>
                <a:spcPts val="0"/>
              </a:spcBef>
              <a:buNone/>
              <a:defRPr sz="2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10" y="6175107"/>
            <a:ext cx="2069797" cy="338554"/>
          </a:xfrm>
          <a:prstGeom prst="rect">
            <a:avLst/>
          </a:prstGeom>
          <a:noFill/>
        </p:spPr>
        <p:txBody>
          <a:bodyPr wrap="none" lIns="0" tIns="0" rIns="0" bIns="0" rtlCol="0" anchor="b" anchorCtr="0">
            <a:noAutofit/>
          </a:bodyPr>
          <a:lstStyle/>
          <a:p>
            <a:r>
              <a:rPr lang="en-US" sz="1600" b="1" dirty="0" smtClean="0">
                <a:solidFill>
                  <a:schemeClr val="tx2"/>
                </a:solidFill>
              </a:rPr>
              <a:t>Imagination at work</a:t>
            </a:r>
            <a:endParaRPr lang="en-US" sz="1600" b="1" dirty="0">
              <a:solidFill>
                <a:schemeClr val="tx2"/>
              </a:solidFill>
            </a:endParaRPr>
          </a:p>
        </p:txBody>
      </p:sp>
    </p:spTree>
    <p:extLst>
      <p:ext uri="{BB962C8B-B14F-4D97-AF65-F5344CB8AC3E}">
        <p14:creationId xmlns:p14="http://schemas.microsoft.com/office/powerpoint/2010/main" val="315123961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43050" y="6352302"/>
            <a:ext cx="2971800" cy="135890"/>
          </a:xfrm>
          <a:prstGeom prst="rect">
            <a:avLst/>
          </a:prstGeom>
        </p:spPr>
        <p:txBody>
          <a:bodyPr/>
          <a:lstStyle/>
          <a:p>
            <a:r>
              <a:rPr lang="en-US" dirty="0" smtClean="0"/>
              <a:t>Title or Job Number | XX Month 201X</a:t>
            </a:r>
            <a:endParaRPr lang="en-US" dirty="0"/>
          </a:p>
        </p:txBody>
      </p:sp>
      <p:sp>
        <p:nvSpPr>
          <p:cNvPr id="4" name="Slide Number Placeholder 3"/>
          <p:cNvSpPr>
            <a:spLocks noGrp="1"/>
          </p:cNvSpPr>
          <p:nvPr>
            <p:ph type="sldNum" sz="quarter" idx="12"/>
          </p:nvPr>
        </p:nvSpPr>
        <p:spPr/>
        <p:txBody>
          <a:bodyPr/>
          <a:lstStyle/>
          <a:p>
            <a:fld id="{0D558541-60C9-42A2-8392-FF12533A6B7A}" type="slidenum">
              <a:rPr lang="en-US" smtClean="0"/>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alf Text - Half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41900" y="1655444"/>
            <a:ext cx="3689350" cy="4397693"/>
          </a:xfrm>
        </p:spPr>
        <p:txBody>
          <a:bodyPr vert="horz" lIns="0" tIns="0" rIns="0" bIns="0" rtlCol="0">
            <a:noAutofit/>
          </a:bodyPr>
          <a:lstStyle>
            <a:lvl1pPr>
              <a:defRPr lang="en-US" sz="2000" dirty="0" smtClean="0"/>
            </a:lvl1pPr>
            <a:lvl2pPr>
              <a:defRPr lang="en-US" sz="1800" dirty="0" smtClean="0"/>
            </a:lvl2pPr>
            <a:lvl3pPr>
              <a:defRPr lang="en-US" sz="1600" dirty="0" smtClean="0"/>
            </a:lvl3pPr>
            <a:lvl4pPr>
              <a:defRPr lang="en-US" sz="1400" dirty="0" smtClean="0"/>
            </a:lvl4pPr>
          </a:lstStyle>
          <a:p>
            <a:pPr lvl="0">
              <a:spcBef>
                <a:spcPts val="1000"/>
              </a:spcBef>
            </a:pPr>
            <a:r>
              <a:rPr lang="en-US" smtClean="0"/>
              <a:t>Click to edit Master text styles</a:t>
            </a:r>
          </a:p>
          <a:p>
            <a:pPr lvl="1">
              <a:spcBef>
                <a:spcPts val="1000"/>
              </a:spcBef>
            </a:pPr>
            <a:r>
              <a:rPr lang="en-US" smtClean="0"/>
              <a:t>Second level</a:t>
            </a:r>
          </a:p>
          <a:p>
            <a:pPr lvl="2">
              <a:spcBef>
                <a:spcPts val="1000"/>
              </a:spcBef>
            </a:pPr>
            <a:r>
              <a:rPr lang="en-US" smtClean="0"/>
              <a:t>Third level</a:t>
            </a:r>
          </a:p>
          <a:p>
            <a:pPr lvl="3">
              <a:spcBef>
                <a:spcPts val="1000"/>
              </a:spcBef>
            </a:pPr>
            <a:r>
              <a:rPr lang="en-US" smtClean="0"/>
              <a:t>Fourth level</a:t>
            </a:r>
          </a:p>
        </p:txBody>
      </p:sp>
      <p:sp>
        <p:nvSpPr>
          <p:cNvPr id="5" name="Date Placeholder 4"/>
          <p:cNvSpPr>
            <a:spLocks noGrp="1"/>
          </p:cNvSpPr>
          <p:nvPr>
            <p:ph type="dt" sz="half" idx="10"/>
          </p:nvPr>
        </p:nvSpPr>
        <p:spPr>
          <a:xfrm>
            <a:off x="1543050" y="6352302"/>
            <a:ext cx="2971800" cy="135890"/>
          </a:xfrm>
          <a:prstGeom prst="rect">
            <a:avLst/>
          </a:prstGeom>
        </p:spPr>
        <p:txBody>
          <a:bodyPr/>
          <a:lstStyle/>
          <a:p>
            <a:r>
              <a:rPr lang="en-US" dirty="0" smtClean="0"/>
              <a:t>Title or Job Number | XX Month 201X</a:t>
            </a:r>
            <a:endParaRPr lang="en-US" dirty="0"/>
          </a:p>
        </p:txBody>
      </p:sp>
      <p:sp>
        <p:nvSpPr>
          <p:cNvPr id="7" name="Slide Number Placeholder 6"/>
          <p:cNvSpPr>
            <a:spLocks noGrp="1"/>
          </p:cNvSpPr>
          <p:nvPr>
            <p:ph type="sldNum" sz="quarter" idx="12"/>
          </p:nvPr>
        </p:nvSpPr>
        <p:spPr/>
        <p:txBody>
          <a:bodyPr/>
          <a:lstStyle/>
          <a:p>
            <a:fld id="{0D558541-60C9-42A2-8392-FF12533A6B7A}" type="slidenum">
              <a:rPr lang="en-US" smtClean="0"/>
              <a:t>‹#›</a:t>
            </a:fld>
            <a:endParaRPr lang="en-US" dirty="0"/>
          </a:p>
        </p:txBody>
      </p:sp>
      <p:sp>
        <p:nvSpPr>
          <p:cNvPr id="11" name="Picture Placeholder 10"/>
          <p:cNvSpPr>
            <a:spLocks noGrp="1"/>
          </p:cNvSpPr>
          <p:nvPr>
            <p:ph type="pic" sz="quarter" idx="13" hasCustomPrompt="1"/>
          </p:nvPr>
        </p:nvSpPr>
        <p:spPr>
          <a:xfrm>
            <a:off x="1" y="1728788"/>
            <a:ext cx="4514850" cy="4324350"/>
          </a:xfrm>
          <a:solidFill>
            <a:schemeClr val="bg1">
              <a:lumMod val="95000"/>
            </a:schemeClr>
          </a:solidFill>
        </p:spPr>
        <p:txBody>
          <a:bodyPr anchor="ctr"/>
          <a:lstStyle>
            <a:lvl1pPr algn="ctr">
              <a:defRPr/>
            </a:lvl1pPr>
          </a:lstStyle>
          <a:p>
            <a:r>
              <a:rPr lang="en-US" dirty="0" smtClean="0"/>
              <a:t>Click to add image</a:t>
            </a:r>
            <a:endParaRPr lang="en-US" dirty="0"/>
          </a:p>
        </p:txBody>
      </p:sp>
    </p:spTree>
    <p:extLst>
      <p:ext uri="{BB962C8B-B14F-4D97-AF65-F5344CB8AC3E}">
        <p14:creationId xmlns:p14="http://schemas.microsoft.com/office/powerpoint/2010/main" val="44974041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w/ Title &amp; Footer">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728788"/>
            <a:ext cx="9144000" cy="4324350"/>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a:xfrm>
            <a:off x="379094" y="552450"/>
            <a:ext cx="8352156" cy="1021002"/>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a:xfrm>
            <a:off x="1543050" y="6352302"/>
            <a:ext cx="2971800" cy="135890"/>
          </a:xfrm>
          <a:prstGeom prst="rect">
            <a:avLst/>
          </a:prstGeom>
        </p:spPr>
        <p:txBody>
          <a:bodyPr/>
          <a:lstStyle/>
          <a:p>
            <a:r>
              <a:rPr lang="en-US" dirty="0" smtClean="0"/>
              <a:t>Title or Job Number | XX Month 201X</a:t>
            </a:r>
            <a:endParaRPr lang="en-US" dirty="0"/>
          </a:p>
        </p:txBody>
      </p:sp>
      <p:sp>
        <p:nvSpPr>
          <p:cNvPr id="7" name="Slide Number Placeholder 6"/>
          <p:cNvSpPr>
            <a:spLocks noGrp="1"/>
          </p:cNvSpPr>
          <p:nvPr>
            <p:ph type="sldNum" sz="quarter" idx="12"/>
          </p:nvPr>
        </p:nvSpPr>
        <p:spPr/>
        <p:txBody>
          <a:bodyPr/>
          <a:lstStyle/>
          <a:p>
            <a:fld id="{0D558541-60C9-42A2-8392-FF12533A6B7A}" type="slidenum">
              <a:rPr lang="en-US" smtClean="0"/>
              <a:t>‹#›</a:t>
            </a:fld>
            <a:endParaRPr lang="en-US" dirty="0"/>
          </a:p>
        </p:txBody>
      </p:sp>
      <p:sp>
        <p:nvSpPr>
          <p:cNvPr id="9" name="Text Placeholder 8"/>
          <p:cNvSpPr>
            <a:spLocks noGrp="1"/>
          </p:cNvSpPr>
          <p:nvPr>
            <p:ph type="body" sz="quarter" idx="14" hasCustomPrompt="1"/>
          </p:nvPr>
        </p:nvSpPr>
        <p:spPr bwMode="gray">
          <a:xfrm>
            <a:off x="379094" y="1794739"/>
            <a:ext cx="8318500" cy="1395412"/>
          </a:xfrm>
        </p:spPr>
        <p:txBody>
          <a:bodyPr/>
          <a:lstStyle>
            <a:lvl1pPr>
              <a:defRPr sz="3200" baseline="0"/>
            </a:lvl1pPr>
          </a:lstStyle>
          <a:p>
            <a:pPr lvl="0"/>
            <a:r>
              <a:rPr lang="en-US" dirty="0" smtClean="0"/>
              <a:t>Click to add text over image. White or gray only. 32pt flexible positioning. Delete if not needed.</a:t>
            </a:r>
          </a:p>
        </p:txBody>
      </p:sp>
    </p:spTree>
    <p:extLst>
      <p:ext uri="{BB962C8B-B14F-4D97-AF65-F5344CB8AC3E}">
        <p14:creationId xmlns:p14="http://schemas.microsoft.com/office/powerpoint/2010/main" val="297273814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w/ Titl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728788"/>
            <a:ext cx="9144000" cy="5129212"/>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5" name="Date Placeholder 4"/>
          <p:cNvSpPr>
            <a:spLocks noGrp="1"/>
          </p:cNvSpPr>
          <p:nvPr>
            <p:ph type="dt" sz="half" idx="10"/>
          </p:nvPr>
        </p:nvSpPr>
        <p:spPr>
          <a:xfrm>
            <a:off x="1543050" y="6352302"/>
            <a:ext cx="2971800" cy="135890"/>
          </a:xfrm>
          <a:prstGeom prst="rect">
            <a:avLst/>
          </a:prstGeom>
        </p:spPr>
        <p:txBody>
          <a:bodyPr/>
          <a:lstStyle>
            <a:lvl1pPr>
              <a:defRPr>
                <a:solidFill>
                  <a:schemeClr val="bg1"/>
                </a:solidFill>
              </a:defRPr>
            </a:lvl1pPr>
          </a:lstStyle>
          <a:p>
            <a:r>
              <a:rPr lang="en-US" dirty="0" smtClean="0"/>
              <a:t>Title or Job Number | XX Month 201X</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pPr/>
              <a:t>‹#›</a:t>
            </a:fld>
            <a:endParaRPr lang="en-US" dirty="0"/>
          </a:p>
        </p:txBody>
      </p:sp>
      <p:sp>
        <p:nvSpPr>
          <p:cNvPr id="9" name="Text Placeholder 8"/>
          <p:cNvSpPr>
            <a:spLocks noGrp="1"/>
          </p:cNvSpPr>
          <p:nvPr>
            <p:ph type="body" sz="quarter" idx="14" hasCustomPrompt="1"/>
          </p:nvPr>
        </p:nvSpPr>
        <p:spPr bwMode="gray">
          <a:xfrm>
            <a:off x="384048" y="1792224"/>
            <a:ext cx="8318500" cy="1395412"/>
          </a:xfrm>
        </p:spPr>
        <p:txBody>
          <a:bodyPr/>
          <a:lstStyle>
            <a:lvl1pPr>
              <a:defRPr sz="3200" baseline="0"/>
            </a:lvl1pPr>
          </a:lstStyle>
          <a:p>
            <a:pPr lvl="0"/>
            <a:r>
              <a:rPr lang="en-US" dirty="0" smtClean="0"/>
              <a:t>Click to add text over image. White or gray only. 32pt flexible positioning. Delete if not needed.</a:t>
            </a:r>
          </a:p>
        </p:txBody>
      </p:sp>
    </p:spTree>
    <p:extLst>
      <p:ext uri="{BB962C8B-B14F-4D97-AF65-F5344CB8AC3E}">
        <p14:creationId xmlns:p14="http://schemas.microsoft.com/office/powerpoint/2010/main" val="109964049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0"/>
            <a:ext cx="9144000" cy="6858000"/>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hasCustomPrompt="1"/>
          </p:nvPr>
        </p:nvSpPr>
        <p:spPr bwMode="gray"/>
        <p:txBody>
          <a:bodyPr/>
          <a:lstStyle>
            <a:lvl1pPr>
              <a:defRPr sz="3200" spc="0" baseline="0"/>
            </a:lvl1pPr>
          </a:lstStyle>
          <a:p>
            <a:pPr lvl="0"/>
            <a:r>
              <a:rPr lang="en-US" dirty="0" smtClean="0"/>
              <a:t>Click to add text over image. White or gray only. 32pt flexible positioning. Delete if not needed.</a:t>
            </a:r>
          </a:p>
        </p:txBody>
      </p:sp>
      <p:sp>
        <p:nvSpPr>
          <p:cNvPr id="5" name="Date Placeholder 4"/>
          <p:cNvSpPr>
            <a:spLocks noGrp="1"/>
          </p:cNvSpPr>
          <p:nvPr>
            <p:ph type="dt" sz="half" idx="10"/>
          </p:nvPr>
        </p:nvSpPr>
        <p:spPr>
          <a:xfrm>
            <a:off x="1543050" y="6352302"/>
            <a:ext cx="2971800" cy="135890"/>
          </a:xfrm>
          <a:prstGeom prst="rect">
            <a:avLst/>
          </a:prstGeom>
        </p:spPr>
        <p:txBody>
          <a:bodyPr/>
          <a:lstStyle>
            <a:lvl1pPr>
              <a:defRPr>
                <a:solidFill>
                  <a:schemeClr val="bg1"/>
                </a:solidFill>
              </a:defRPr>
            </a:lvl1pPr>
          </a:lstStyle>
          <a:p>
            <a:r>
              <a:rPr lang="en-US" dirty="0" smtClean="0"/>
              <a:t>Title or Job Number | XX Month 201X</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pPr/>
              <a:t>‹#›</a:t>
            </a:fld>
            <a:endParaRPr lang="en-US" dirty="0"/>
          </a:p>
        </p:txBody>
      </p:sp>
    </p:spTree>
    <p:extLst>
      <p:ext uri="{BB962C8B-B14F-4D97-AF65-F5344CB8AC3E}">
        <p14:creationId xmlns:p14="http://schemas.microsoft.com/office/powerpoint/2010/main" val="425796083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Image Top">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0"/>
            <a:ext cx="9144000" cy="6053138"/>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hasCustomPrompt="1"/>
          </p:nvPr>
        </p:nvSpPr>
        <p:spPr bwMode="gray"/>
        <p:txBody>
          <a:bodyPr/>
          <a:lstStyle>
            <a:lvl1pPr>
              <a:defRPr sz="3200" spc="0" baseline="0"/>
            </a:lvl1pPr>
          </a:lstStyle>
          <a:p>
            <a:pPr lvl="0"/>
            <a:r>
              <a:rPr lang="en-US" dirty="0" smtClean="0"/>
              <a:t>Click to add text over image. White or gray only. 32pt flexible positioning. Delete if not needed.</a:t>
            </a:r>
          </a:p>
        </p:txBody>
      </p:sp>
      <p:sp>
        <p:nvSpPr>
          <p:cNvPr id="5" name="Date Placeholder 4"/>
          <p:cNvSpPr>
            <a:spLocks noGrp="1"/>
          </p:cNvSpPr>
          <p:nvPr>
            <p:ph type="dt" sz="half" idx="10"/>
          </p:nvPr>
        </p:nvSpPr>
        <p:spPr>
          <a:xfrm>
            <a:off x="1543050" y="6352302"/>
            <a:ext cx="2971800" cy="135890"/>
          </a:xfrm>
          <a:prstGeom prst="rect">
            <a:avLst/>
          </a:prstGeom>
        </p:spPr>
        <p:txBody>
          <a:bodyPr/>
          <a:lstStyle/>
          <a:p>
            <a:r>
              <a:rPr lang="en-US" dirty="0" smtClean="0"/>
              <a:t>Title or Job Number | XX Month 201X</a:t>
            </a:r>
            <a:endParaRPr lang="en-US" dirty="0"/>
          </a:p>
        </p:txBody>
      </p:sp>
      <p:sp>
        <p:nvSpPr>
          <p:cNvPr id="7" name="Slide Number Placeholder 6"/>
          <p:cNvSpPr>
            <a:spLocks noGrp="1"/>
          </p:cNvSpPr>
          <p:nvPr>
            <p:ph type="sldNum" sz="quarter" idx="12"/>
          </p:nvPr>
        </p:nvSpPr>
        <p:spPr/>
        <p:txBody>
          <a:bodyPr/>
          <a:lstStyle/>
          <a:p>
            <a:fld id="{0D558541-60C9-42A2-8392-FF12533A6B7A}" type="slidenum">
              <a:rPr lang="en-US" smtClean="0"/>
              <a:t>‹#›</a:t>
            </a:fld>
            <a:endParaRPr lang="en-US" dirty="0"/>
          </a:p>
        </p:txBody>
      </p:sp>
    </p:spTree>
    <p:extLst>
      <p:ext uri="{BB962C8B-B14F-4D97-AF65-F5344CB8AC3E}">
        <p14:creationId xmlns:p14="http://schemas.microsoft.com/office/powerpoint/2010/main" val="224783644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wo Statements">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365125" y="790743"/>
            <a:ext cx="4149725" cy="4513261"/>
          </a:xfrm>
        </p:spPr>
        <p:txBody>
          <a:bodyPr/>
          <a:lstStyle>
            <a:lvl1pPr>
              <a:lnSpc>
                <a:spcPct val="90000"/>
              </a:lnSpc>
              <a:defRPr sz="4400"/>
            </a:lvl1pPr>
          </a:lstStyle>
          <a:p>
            <a:r>
              <a:rPr lang="en-US" dirty="0" smtClean="0"/>
              <a:t>Extra emphasis headline five lines maximum </a:t>
            </a:r>
            <a:endParaRPr lang="en-US" dirty="0"/>
          </a:p>
        </p:txBody>
      </p:sp>
      <p:sp>
        <p:nvSpPr>
          <p:cNvPr id="3" name="Subtitle 2"/>
          <p:cNvSpPr>
            <a:spLocks noGrp="1"/>
          </p:cNvSpPr>
          <p:nvPr>
            <p:ph type="subTitle" idx="1" hasCustomPrompt="1"/>
          </p:nvPr>
        </p:nvSpPr>
        <p:spPr bwMode="gray">
          <a:xfrm>
            <a:off x="4955540" y="795823"/>
            <a:ext cx="3544570" cy="4528437"/>
          </a:xfrm>
        </p:spPr>
        <p:txBody>
          <a:bodyPr/>
          <a:lstStyle>
            <a:lvl1pPr marL="0" indent="0" algn="l">
              <a:lnSpc>
                <a:spcPct val="100000"/>
              </a:lnSpc>
              <a:buNone/>
              <a:defRPr sz="20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APdditional</a:t>
            </a:r>
            <a:r>
              <a:rPr lang="en-US" dirty="0" smtClean="0"/>
              <a:t> statement goes here</a:t>
            </a:r>
            <a:endParaRPr lang="en-US" dirty="0"/>
          </a:p>
        </p:txBody>
      </p:sp>
      <p:sp>
        <p:nvSpPr>
          <p:cNvPr id="4" name="Date Placeholder 3"/>
          <p:cNvSpPr>
            <a:spLocks noGrp="1"/>
          </p:cNvSpPr>
          <p:nvPr>
            <p:ph type="dt" sz="half" idx="10"/>
          </p:nvPr>
        </p:nvSpPr>
        <p:spPr>
          <a:xfrm>
            <a:off x="1543050" y="6352302"/>
            <a:ext cx="2971800" cy="135890"/>
          </a:xfrm>
          <a:prstGeom prst="rect">
            <a:avLst/>
          </a:prstGeom>
        </p:spPr>
        <p:txBody>
          <a:bodyPr/>
          <a:lstStyle/>
          <a:p>
            <a:r>
              <a:rPr lang="en-US" dirty="0" smtClean="0"/>
              <a:t>Title or Job Number | XX Month 201X</a:t>
            </a:r>
            <a:endParaRPr lang="en-US" dirty="0"/>
          </a:p>
        </p:txBody>
      </p:sp>
      <p:sp>
        <p:nvSpPr>
          <p:cNvPr id="6" name="Slide Number Placeholder 5"/>
          <p:cNvSpPr>
            <a:spLocks noGrp="1"/>
          </p:cNvSpPr>
          <p:nvPr>
            <p:ph type="sldNum" sz="quarter" idx="12"/>
          </p:nvPr>
        </p:nvSpPr>
        <p:spPr/>
        <p:txBody>
          <a:bodyPr/>
          <a:lstStyle/>
          <a:p>
            <a:fld id="{0D558541-60C9-42A2-8392-FF12533A6B7A}" type="slidenum">
              <a:rPr lang="en-US" smtClean="0"/>
              <a:t>‹#›</a:t>
            </a:fld>
            <a:endParaRPr lang="en-US" dirty="0"/>
          </a:p>
        </p:txBody>
      </p:sp>
    </p:spTree>
    <p:extLst>
      <p:ext uri="{BB962C8B-B14F-4D97-AF65-F5344CB8AC3E}">
        <p14:creationId xmlns:p14="http://schemas.microsoft.com/office/powerpoint/2010/main" val="36010756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5600" y="1613535"/>
            <a:ext cx="8375650" cy="2624288"/>
          </a:xfrm>
        </p:spPr>
        <p:txBody>
          <a:bodyPr anchor="t"/>
          <a:lstStyle>
            <a:lvl1pPr algn="l">
              <a:defRPr sz="5400" b="0" cap="none" spc="0" baseline="0">
                <a:solidFill>
                  <a:schemeClr val="tx2"/>
                </a:solidFill>
              </a:defRPr>
            </a:lvl1pPr>
          </a:lstStyle>
          <a:p>
            <a:r>
              <a:rPr lang="en-US" dirty="0" smtClean="0"/>
              <a:t>Click to add divider title</a:t>
            </a:r>
            <a:br>
              <a:rPr lang="en-US" dirty="0" smtClean="0"/>
            </a:br>
            <a:r>
              <a:rPr lang="en-US" dirty="0" smtClean="0"/>
              <a:t>two lines maximum</a:t>
            </a:r>
            <a:endParaRPr lang="en-US" dirty="0"/>
          </a:p>
        </p:txBody>
      </p:sp>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3861" t="3741" r="3511" b="3000"/>
          <a:stretch/>
        </p:blipFill>
        <p:spPr>
          <a:xfrm>
            <a:off x="396954" y="6206558"/>
            <a:ext cx="491013" cy="483734"/>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6858000"/>
          </a:xfrm>
          <a:prstGeom prst="rect">
            <a:avLst/>
          </a:prstGeom>
        </p:spPr>
      </p:pic>
      <p:sp>
        <p:nvSpPr>
          <p:cNvPr id="2" name="Title 1"/>
          <p:cNvSpPr>
            <a:spLocks noGrp="1"/>
          </p:cNvSpPr>
          <p:nvPr>
            <p:ph type="title" hasCustomPrompt="1"/>
          </p:nvPr>
        </p:nvSpPr>
        <p:spPr>
          <a:xfrm>
            <a:off x="356616" y="1618488"/>
            <a:ext cx="8318500" cy="2624288"/>
          </a:xfrm>
        </p:spPr>
        <p:txBody>
          <a:bodyPr anchor="t"/>
          <a:lstStyle>
            <a:lvl1pPr algn="l">
              <a:defRPr sz="54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11480" y="6217920"/>
            <a:ext cx="457200" cy="457200"/>
          </a:xfrm>
          <a:prstGeom prst="rect">
            <a:avLst/>
          </a:prstGeom>
        </p:spPr>
      </p:pic>
    </p:spTree>
    <p:extLst>
      <p:ext uri="{BB962C8B-B14F-4D97-AF65-F5344CB8AC3E}">
        <p14:creationId xmlns:p14="http://schemas.microsoft.com/office/powerpoint/2010/main" val="187754365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ection Header Green">
    <p:bg>
      <p:bgPr>
        <a:solidFill>
          <a:srgbClr val="46AD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6858000"/>
          </a:xfrm>
          <a:prstGeom prst="rect">
            <a:avLst/>
          </a:prstGeom>
        </p:spPr>
      </p:pic>
      <p:sp>
        <p:nvSpPr>
          <p:cNvPr id="2" name="Title 1"/>
          <p:cNvSpPr>
            <a:spLocks noGrp="1"/>
          </p:cNvSpPr>
          <p:nvPr>
            <p:ph type="title" hasCustomPrompt="1"/>
          </p:nvPr>
        </p:nvSpPr>
        <p:spPr>
          <a:xfrm>
            <a:off x="356616" y="1618488"/>
            <a:ext cx="8318500" cy="2624288"/>
          </a:xfrm>
        </p:spPr>
        <p:txBody>
          <a:bodyPr anchor="t"/>
          <a:lstStyle>
            <a:lvl1pPr algn="l">
              <a:defRPr sz="54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11480" y="6217920"/>
            <a:ext cx="457200" cy="457200"/>
          </a:xfrm>
          <a:prstGeom prst="rect">
            <a:avLst/>
          </a:prstGeom>
        </p:spPr>
      </p:pic>
    </p:spTree>
    <p:extLst>
      <p:ext uri="{BB962C8B-B14F-4D97-AF65-F5344CB8AC3E}">
        <p14:creationId xmlns:p14="http://schemas.microsoft.com/office/powerpoint/2010/main" val="34456479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3">
    <p:bg bwMode="gray">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44000" cy="2377440"/>
          </a:xfrm>
          <a:prstGeom prst="rect">
            <a:avLst/>
          </a:prstGeom>
        </p:spPr>
      </p:pic>
      <p:sp>
        <p:nvSpPr>
          <p:cNvPr id="2" name="Title 1"/>
          <p:cNvSpPr>
            <a:spLocks noGrp="1"/>
          </p:cNvSpPr>
          <p:nvPr>
            <p:ph type="ctrTitle" hasCustomPrompt="1"/>
          </p:nvPr>
        </p:nvSpPr>
        <p:spPr>
          <a:xfrm>
            <a:off x="365760" y="3482975"/>
            <a:ext cx="8318500" cy="1470025"/>
          </a:xfrm>
        </p:spPr>
        <p:txBody>
          <a:bodyPr/>
          <a:lstStyle>
            <a:lvl1pPr>
              <a:lnSpc>
                <a:spcPct val="90000"/>
              </a:lnSpc>
              <a:defRPr sz="48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5001768"/>
            <a:ext cx="6316112" cy="762000"/>
          </a:xfrm>
        </p:spPr>
        <p:txBody>
          <a:bodyPr/>
          <a:lstStyle>
            <a:lvl1pPr marL="0" indent="0" algn="l">
              <a:lnSpc>
                <a:spcPct val="110000"/>
              </a:lnSpc>
              <a:spcBef>
                <a:spcPts val="0"/>
              </a:spcBef>
              <a:buNone/>
              <a:defRPr sz="2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10" y="6175107"/>
            <a:ext cx="2069797" cy="338554"/>
          </a:xfrm>
          <a:prstGeom prst="rect">
            <a:avLst/>
          </a:prstGeom>
          <a:noFill/>
        </p:spPr>
        <p:txBody>
          <a:bodyPr wrap="none" lIns="0" tIns="0" rIns="0" bIns="0" rtlCol="0" anchor="b" anchorCtr="0">
            <a:noAutofit/>
          </a:bodyPr>
          <a:lstStyle/>
          <a:p>
            <a:r>
              <a:rPr lang="en-US" sz="1600" b="1" dirty="0" smtClean="0">
                <a:solidFill>
                  <a:schemeClr val="tx2"/>
                </a:solidFill>
              </a:rPr>
              <a:t>Imagination at work</a:t>
            </a:r>
            <a:endParaRPr lang="en-US" sz="1600" b="1" dirty="0">
              <a:solidFill>
                <a:schemeClr val="tx2"/>
              </a:solidFill>
            </a:endParaRPr>
          </a:p>
        </p:txBody>
      </p:sp>
    </p:spTree>
    <p:extLst>
      <p:ext uri="{BB962C8B-B14F-4D97-AF65-F5344CB8AC3E}">
        <p14:creationId xmlns:p14="http://schemas.microsoft.com/office/powerpoint/2010/main" val="213271249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FF982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6858000"/>
          </a:xfrm>
          <a:prstGeom prst="rect">
            <a:avLst/>
          </a:prstGeom>
        </p:spPr>
      </p:pic>
      <p:sp>
        <p:nvSpPr>
          <p:cNvPr id="2" name="Title 1"/>
          <p:cNvSpPr>
            <a:spLocks noGrp="1"/>
          </p:cNvSpPr>
          <p:nvPr>
            <p:ph type="title" hasCustomPrompt="1"/>
          </p:nvPr>
        </p:nvSpPr>
        <p:spPr>
          <a:xfrm>
            <a:off x="356616" y="1618488"/>
            <a:ext cx="8318500" cy="2624288"/>
          </a:xfrm>
        </p:spPr>
        <p:txBody>
          <a:bodyPr anchor="t"/>
          <a:lstStyle>
            <a:lvl1pPr algn="l">
              <a:defRPr sz="54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11480" y="6217920"/>
            <a:ext cx="457200" cy="457200"/>
          </a:xfrm>
          <a:prstGeom prst="rect">
            <a:avLst/>
          </a:prstGeom>
        </p:spPr>
      </p:pic>
    </p:spTree>
    <p:extLst>
      <p:ext uri="{BB962C8B-B14F-4D97-AF65-F5344CB8AC3E}">
        <p14:creationId xmlns:p14="http://schemas.microsoft.com/office/powerpoint/2010/main" val="203665669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Header Purple">
    <p:bg>
      <p:bgPr>
        <a:solidFill>
          <a:srgbClr val="595194"/>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6858000"/>
          </a:xfrm>
          <a:prstGeom prst="rect">
            <a:avLst/>
          </a:prstGeom>
        </p:spPr>
      </p:pic>
      <p:sp>
        <p:nvSpPr>
          <p:cNvPr id="2" name="Title 1"/>
          <p:cNvSpPr>
            <a:spLocks noGrp="1"/>
          </p:cNvSpPr>
          <p:nvPr>
            <p:ph type="title" hasCustomPrompt="1"/>
          </p:nvPr>
        </p:nvSpPr>
        <p:spPr>
          <a:xfrm>
            <a:off x="356616" y="1618488"/>
            <a:ext cx="8318500" cy="2624288"/>
          </a:xfrm>
        </p:spPr>
        <p:txBody>
          <a:bodyPr anchor="t"/>
          <a:lstStyle>
            <a:lvl1pPr algn="l">
              <a:defRPr sz="54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11480" y="6217920"/>
            <a:ext cx="457200" cy="457200"/>
          </a:xfrm>
          <a:prstGeom prst="rect">
            <a:avLst/>
          </a:prstGeom>
        </p:spPr>
      </p:pic>
    </p:spTree>
    <p:extLst>
      <p:ext uri="{BB962C8B-B14F-4D97-AF65-F5344CB8AC3E}">
        <p14:creationId xmlns:p14="http://schemas.microsoft.com/office/powerpoint/2010/main" val="31579957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chemeClr val="accent6"/>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6858000"/>
          </a:xfrm>
          <a:prstGeom prst="rect">
            <a:avLst/>
          </a:prstGeom>
        </p:spPr>
      </p:pic>
      <p:sp>
        <p:nvSpPr>
          <p:cNvPr id="2" name="Title 1"/>
          <p:cNvSpPr>
            <a:spLocks noGrp="1"/>
          </p:cNvSpPr>
          <p:nvPr>
            <p:ph type="title" hasCustomPrompt="1"/>
          </p:nvPr>
        </p:nvSpPr>
        <p:spPr>
          <a:xfrm>
            <a:off x="356616" y="1618488"/>
            <a:ext cx="8318500" cy="2624288"/>
          </a:xfrm>
        </p:spPr>
        <p:txBody>
          <a:bodyPr anchor="t"/>
          <a:lstStyle>
            <a:lvl1pPr algn="l">
              <a:defRPr sz="54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11480" y="6217920"/>
            <a:ext cx="457200" cy="457200"/>
          </a:xfrm>
          <a:prstGeom prst="rect">
            <a:avLst/>
          </a:prstGeom>
        </p:spPr>
      </p:pic>
    </p:spTree>
    <p:extLst>
      <p:ext uri="{BB962C8B-B14F-4D97-AF65-F5344CB8AC3E}">
        <p14:creationId xmlns:p14="http://schemas.microsoft.com/office/powerpoint/2010/main" val="312509248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ection Header Gray">
    <p:bg>
      <p:bgPr>
        <a:solidFill>
          <a:srgbClr val="575757"/>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6858000"/>
          </a:xfrm>
          <a:prstGeom prst="rect">
            <a:avLst/>
          </a:prstGeom>
        </p:spPr>
      </p:pic>
      <p:sp>
        <p:nvSpPr>
          <p:cNvPr id="2" name="Title 1"/>
          <p:cNvSpPr>
            <a:spLocks noGrp="1"/>
          </p:cNvSpPr>
          <p:nvPr>
            <p:ph type="title" hasCustomPrompt="1"/>
          </p:nvPr>
        </p:nvSpPr>
        <p:spPr>
          <a:xfrm>
            <a:off x="356616" y="1618488"/>
            <a:ext cx="8318500" cy="2624288"/>
          </a:xfrm>
        </p:spPr>
        <p:txBody>
          <a:bodyPr anchor="t"/>
          <a:lstStyle>
            <a:lvl1pPr algn="l">
              <a:defRPr sz="54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11480" y="6217920"/>
            <a:ext cx="457200" cy="457200"/>
          </a:xfrm>
          <a:prstGeom prst="rect">
            <a:avLst/>
          </a:prstGeom>
        </p:spPr>
      </p:pic>
    </p:spTree>
    <p:extLst>
      <p:ext uri="{BB962C8B-B14F-4D97-AF65-F5344CB8AC3E}">
        <p14:creationId xmlns:p14="http://schemas.microsoft.com/office/powerpoint/2010/main" val="352756747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6858000"/>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3890010" y="2747009"/>
            <a:ext cx="1363980" cy="1363980"/>
          </a:xfrm>
          <a:prstGeom prst="rect">
            <a:avLst/>
          </a:prstGeom>
        </p:spPr>
      </p:pic>
    </p:spTree>
    <p:extLst>
      <p:ext uri="{BB962C8B-B14F-4D97-AF65-F5344CB8AC3E}">
        <p14:creationId xmlns:p14="http://schemas.microsoft.com/office/powerpoint/2010/main" val="1297589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4">
    <p:bg bwMode="gray">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44001" cy="2428298"/>
          </a:xfrm>
          <a:prstGeom prst="rect">
            <a:avLst/>
          </a:prstGeom>
        </p:spPr>
      </p:pic>
      <p:sp>
        <p:nvSpPr>
          <p:cNvPr id="2" name="Title 1"/>
          <p:cNvSpPr>
            <a:spLocks noGrp="1"/>
          </p:cNvSpPr>
          <p:nvPr>
            <p:ph type="ctrTitle" hasCustomPrompt="1"/>
          </p:nvPr>
        </p:nvSpPr>
        <p:spPr>
          <a:xfrm>
            <a:off x="365760" y="3482975"/>
            <a:ext cx="8318500" cy="1470025"/>
          </a:xfrm>
        </p:spPr>
        <p:txBody>
          <a:bodyPr/>
          <a:lstStyle>
            <a:lvl1pPr>
              <a:lnSpc>
                <a:spcPct val="90000"/>
              </a:lnSpc>
              <a:defRPr sz="48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5001768"/>
            <a:ext cx="6316112" cy="762000"/>
          </a:xfrm>
        </p:spPr>
        <p:txBody>
          <a:bodyPr/>
          <a:lstStyle>
            <a:lvl1pPr marL="0" indent="0" algn="l">
              <a:lnSpc>
                <a:spcPct val="110000"/>
              </a:lnSpc>
              <a:spcBef>
                <a:spcPts val="0"/>
              </a:spcBef>
              <a:buNone/>
              <a:defRPr sz="2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10" y="6175107"/>
            <a:ext cx="2069797" cy="338554"/>
          </a:xfrm>
          <a:prstGeom prst="rect">
            <a:avLst/>
          </a:prstGeom>
          <a:noFill/>
        </p:spPr>
        <p:txBody>
          <a:bodyPr wrap="none" lIns="0" tIns="0" rIns="0" bIns="0" rtlCol="0" anchor="b" anchorCtr="0">
            <a:noAutofit/>
          </a:bodyPr>
          <a:lstStyle/>
          <a:p>
            <a:r>
              <a:rPr lang="en-US" sz="1600" b="1" dirty="0" smtClean="0">
                <a:solidFill>
                  <a:schemeClr val="tx2"/>
                </a:solidFill>
              </a:rPr>
              <a:t>Imagination at work</a:t>
            </a:r>
            <a:endParaRPr lang="en-US" sz="1600" b="1" dirty="0">
              <a:solidFill>
                <a:schemeClr val="tx2"/>
              </a:solidFill>
            </a:endParaRPr>
          </a:p>
        </p:txBody>
      </p:sp>
    </p:spTree>
    <p:extLst>
      <p:ext uri="{BB962C8B-B14F-4D97-AF65-F5344CB8AC3E}">
        <p14:creationId xmlns:p14="http://schemas.microsoft.com/office/powerpoint/2010/main" val="32258168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5">
    <p:bg bwMode="gray">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977352" y="0"/>
            <a:ext cx="3770721" cy="4257964"/>
          </a:xfrm>
          <a:prstGeom prst="rect">
            <a:avLst/>
          </a:prstGeom>
        </p:spPr>
      </p:pic>
      <p:sp>
        <p:nvSpPr>
          <p:cNvPr id="2" name="Title 1"/>
          <p:cNvSpPr>
            <a:spLocks noGrp="1"/>
          </p:cNvSpPr>
          <p:nvPr>
            <p:ph type="ctrTitle" hasCustomPrompt="1"/>
          </p:nvPr>
        </p:nvSpPr>
        <p:spPr>
          <a:xfrm>
            <a:off x="365760" y="3482975"/>
            <a:ext cx="5811520" cy="1470025"/>
          </a:xfrm>
        </p:spPr>
        <p:txBody>
          <a:bodyPr/>
          <a:lstStyle>
            <a:lvl1pPr>
              <a:lnSpc>
                <a:spcPct val="90000"/>
              </a:lnSpc>
              <a:defRPr sz="48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5001768"/>
            <a:ext cx="6316112" cy="762000"/>
          </a:xfrm>
        </p:spPr>
        <p:txBody>
          <a:bodyPr/>
          <a:lstStyle>
            <a:lvl1pPr marL="0" indent="0" algn="l">
              <a:lnSpc>
                <a:spcPct val="110000"/>
              </a:lnSpc>
              <a:spcBef>
                <a:spcPts val="0"/>
              </a:spcBef>
              <a:buNone/>
              <a:defRPr sz="2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10" y="6175107"/>
            <a:ext cx="2069797" cy="338554"/>
          </a:xfrm>
          <a:prstGeom prst="rect">
            <a:avLst/>
          </a:prstGeom>
          <a:noFill/>
        </p:spPr>
        <p:txBody>
          <a:bodyPr wrap="none" lIns="0" tIns="0" rIns="0" bIns="0" rtlCol="0" anchor="b" anchorCtr="0">
            <a:noAutofit/>
          </a:bodyPr>
          <a:lstStyle/>
          <a:p>
            <a:r>
              <a:rPr lang="en-US" sz="1600" b="1" dirty="0" smtClean="0">
                <a:solidFill>
                  <a:schemeClr val="tx2"/>
                </a:solidFill>
              </a:rPr>
              <a:t>Imagination at work</a:t>
            </a:r>
            <a:endParaRPr lang="en-US" sz="1600" b="1" dirty="0">
              <a:solidFill>
                <a:schemeClr val="tx2"/>
              </a:solidFill>
            </a:endParaRPr>
          </a:p>
        </p:txBody>
      </p:sp>
    </p:spTree>
    <p:extLst>
      <p:ext uri="{BB962C8B-B14F-4D97-AF65-F5344CB8AC3E}">
        <p14:creationId xmlns:p14="http://schemas.microsoft.com/office/powerpoint/2010/main" val="21044276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4048" y="1627632"/>
            <a:ext cx="8347202" cy="434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Date Placeholder 3"/>
          <p:cNvSpPr>
            <a:spLocks noGrp="1"/>
          </p:cNvSpPr>
          <p:nvPr>
            <p:ph type="dt" sz="half" idx="10"/>
          </p:nvPr>
        </p:nvSpPr>
        <p:spPr>
          <a:xfrm>
            <a:off x="1543050" y="6352302"/>
            <a:ext cx="2971800" cy="135890"/>
          </a:xfrm>
          <a:prstGeom prst="rect">
            <a:avLst/>
          </a:prstGeom>
        </p:spPr>
        <p:txBody>
          <a:bodyPr/>
          <a:lstStyle/>
          <a:p>
            <a:r>
              <a:rPr lang="en-US" dirty="0" smtClean="0"/>
              <a:t>Title or Job Number | XX Month 201X</a:t>
            </a:r>
            <a:endParaRPr lang="en-US" dirty="0"/>
          </a:p>
        </p:txBody>
      </p:sp>
      <p:sp>
        <p:nvSpPr>
          <p:cNvPr id="6" name="Slide Number Placeholder 5"/>
          <p:cNvSpPr>
            <a:spLocks noGrp="1"/>
          </p:cNvSpPr>
          <p:nvPr>
            <p:ph type="sldNum" sz="quarter" idx="12"/>
          </p:nvPr>
        </p:nvSpPr>
        <p:spPr/>
        <p:txBody>
          <a:bodyPr/>
          <a:lstStyle/>
          <a:p>
            <a:fld id="{0D558541-60C9-42A2-8392-FF12533A6B7A}"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Storytelling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094" y="551747"/>
            <a:ext cx="8352156" cy="102100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79094" y="2395728"/>
            <a:ext cx="8347202" cy="3654997"/>
          </a:xfrm>
        </p:spPr>
        <p:txBody>
          <a:bodyPr/>
          <a:lstStyle>
            <a:lvl1pPr>
              <a:defRPr sz="2800">
                <a:solidFill>
                  <a:schemeClr val="tx2"/>
                </a:solidFill>
              </a:defRPr>
            </a:lvl1pPr>
            <a:lvl2pPr marL="284163" indent="-263525">
              <a:defRPr sz="280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a:xfrm>
            <a:off x="1543050" y="6352302"/>
            <a:ext cx="2971800" cy="135890"/>
          </a:xfrm>
          <a:prstGeom prst="rect">
            <a:avLst/>
          </a:prstGeom>
        </p:spPr>
        <p:txBody>
          <a:bodyPr/>
          <a:lstStyle/>
          <a:p>
            <a:r>
              <a:rPr lang="en-US" dirty="0" smtClean="0"/>
              <a:t>Title or Job Number | XX Month 201X</a:t>
            </a:r>
            <a:endParaRPr lang="en-US" dirty="0"/>
          </a:p>
        </p:txBody>
      </p:sp>
      <p:sp>
        <p:nvSpPr>
          <p:cNvPr id="6" name="Slide Number Placeholder 5"/>
          <p:cNvSpPr>
            <a:spLocks noGrp="1"/>
          </p:cNvSpPr>
          <p:nvPr>
            <p:ph type="sldNum" sz="quarter" idx="12"/>
          </p:nvPr>
        </p:nvSpPr>
        <p:spPr/>
        <p:txBody>
          <a:bodyPr/>
          <a:lstStyle/>
          <a:p>
            <a:fld id="{0D558541-60C9-42A2-8392-FF12533A6B7A}" type="slidenum">
              <a:rPr lang="en-US" smtClean="0"/>
              <a:t>‹#›</a:t>
            </a:fld>
            <a:endParaRPr lang="en-US" dirty="0"/>
          </a:p>
        </p:txBody>
      </p:sp>
    </p:spTree>
    <p:extLst>
      <p:ext uri="{BB962C8B-B14F-4D97-AF65-F5344CB8AC3E}">
        <p14:creationId xmlns:p14="http://schemas.microsoft.com/office/powerpoint/2010/main" val="24153016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4048" y="1627632"/>
            <a:ext cx="8347202" cy="434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Date Placeholder 3"/>
          <p:cNvSpPr>
            <a:spLocks noGrp="1"/>
          </p:cNvSpPr>
          <p:nvPr>
            <p:ph type="dt" sz="half" idx="10"/>
          </p:nvPr>
        </p:nvSpPr>
        <p:spPr>
          <a:xfrm>
            <a:off x="1543050" y="6352302"/>
            <a:ext cx="2971800" cy="135890"/>
          </a:xfrm>
          <a:prstGeom prst="rect">
            <a:avLst/>
          </a:prstGeom>
        </p:spPr>
        <p:txBody>
          <a:bodyPr/>
          <a:lstStyle/>
          <a:p>
            <a:r>
              <a:rPr lang="en-US" dirty="0" smtClean="0"/>
              <a:t>Title or Job Number | XX Month 201X</a:t>
            </a:r>
            <a:endParaRPr lang="en-US" dirty="0"/>
          </a:p>
        </p:txBody>
      </p:sp>
      <p:sp>
        <p:nvSpPr>
          <p:cNvPr id="6" name="Slide Number Placeholder 5"/>
          <p:cNvSpPr>
            <a:spLocks noGrp="1"/>
          </p:cNvSpPr>
          <p:nvPr>
            <p:ph type="sldNum" sz="quarter" idx="12"/>
          </p:nvPr>
        </p:nvSpPr>
        <p:spPr/>
        <p:txBody>
          <a:bodyPr/>
          <a:lstStyle/>
          <a:p>
            <a:fld id="{0D558541-60C9-42A2-8392-FF12533A6B7A}" type="slidenum">
              <a:rPr lang="en-US" smtClean="0"/>
              <a:t>‹#›</a:t>
            </a:fld>
            <a:endParaRPr lang="en-US" dirty="0"/>
          </a:p>
        </p:txBody>
      </p:sp>
    </p:spTree>
    <p:extLst>
      <p:ext uri="{BB962C8B-B14F-4D97-AF65-F5344CB8AC3E}">
        <p14:creationId xmlns:p14="http://schemas.microsoft.com/office/powerpoint/2010/main" val="658970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Big Tit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8614" y="534983"/>
            <a:ext cx="8312573" cy="1582488"/>
          </a:xfrm>
        </p:spPr>
        <p:txBody>
          <a:bodyPr/>
          <a:lstStyle>
            <a:lvl1pPr>
              <a:lnSpc>
                <a:spcPct val="85000"/>
              </a:lnSpc>
              <a:defRPr sz="6000"/>
            </a:lvl1pPr>
          </a:lstStyle>
          <a:p>
            <a:r>
              <a:rPr lang="en-US" dirty="0" err="1" smtClean="0"/>
              <a:t>PClick</a:t>
            </a:r>
            <a:r>
              <a:rPr lang="en-US" dirty="0" smtClean="0"/>
              <a:t> to edit Master title style</a:t>
            </a:r>
            <a:endParaRPr lang="en-US" dirty="0"/>
          </a:p>
        </p:txBody>
      </p:sp>
      <p:sp>
        <p:nvSpPr>
          <p:cNvPr id="3" name="Content Placeholder 2"/>
          <p:cNvSpPr>
            <a:spLocks noGrp="1"/>
          </p:cNvSpPr>
          <p:nvPr>
            <p:ph idx="1"/>
          </p:nvPr>
        </p:nvSpPr>
        <p:spPr>
          <a:xfrm>
            <a:off x="384048" y="2438400"/>
            <a:ext cx="8347202" cy="3587492"/>
          </a:xfrm>
        </p:spPr>
        <p:txBody>
          <a:bodyPr/>
          <a:lstStyle>
            <a:lvl1pPr>
              <a:defRPr>
                <a:solidFill>
                  <a:schemeClr val="tx2"/>
                </a:solidFill>
              </a:defRPr>
            </a:lvl1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Date Placeholder 3"/>
          <p:cNvSpPr>
            <a:spLocks noGrp="1"/>
          </p:cNvSpPr>
          <p:nvPr>
            <p:ph type="dt" sz="half" idx="10"/>
          </p:nvPr>
        </p:nvSpPr>
        <p:spPr>
          <a:xfrm>
            <a:off x="1543050" y="6352302"/>
            <a:ext cx="2971800" cy="135890"/>
          </a:xfrm>
          <a:prstGeom prst="rect">
            <a:avLst/>
          </a:prstGeom>
        </p:spPr>
        <p:txBody>
          <a:bodyPr/>
          <a:lstStyle/>
          <a:p>
            <a:r>
              <a:rPr lang="en-US" dirty="0" smtClean="0"/>
              <a:t>Title or Job Number | XX Month 201X</a:t>
            </a:r>
            <a:endParaRPr lang="en-US" dirty="0"/>
          </a:p>
        </p:txBody>
      </p:sp>
      <p:sp>
        <p:nvSpPr>
          <p:cNvPr id="6" name="Slide Number Placeholder 5"/>
          <p:cNvSpPr>
            <a:spLocks noGrp="1"/>
          </p:cNvSpPr>
          <p:nvPr>
            <p:ph type="sldNum" sz="quarter" idx="12"/>
          </p:nvPr>
        </p:nvSpPr>
        <p:spPr/>
        <p:txBody>
          <a:bodyPr/>
          <a:lstStyle/>
          <a:p>
            <a:fld id="{0D558541-60C9-42A2-8392-FF12533A6B7A}" type="slidenum">
              <a:rPr lang="en-US" smtClean="0"/>
              <a:t>‹#›</a:t>
            </a:fld>
            <a:endParaRPr lang="en-US" dirty="0"/>
          </a:p>
        </p:txBody>
      </p:sp>
    </p:spTree>
    <p:extLst>
      <p:ext uri="{BB962C8B-B14F-4D97-AF65-F5344CB8AC3E}">
        <p14:creationId xmlns:p14="http://schemas.microsoft.com/office/powerpoint/2010/main" val="2090604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9094" y="551747"/>
            <a:ext cx="8352156" cy="1021002"/>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630680"/>
            <a:ext cx="8350250" cy="443769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4"/>
          </p:nvPr>
        </p:nvSpPr>
        <p:spPr>
          <a:xfrm>
            <a:off x="8456930" y="6343404"/>
            <a:ext cx="274320" cy="135890"/>
          </a:xfrm>
          <a:prstGeom prst="rect">
            <a:avLst/>
          </a:prstGeom>
        </p:spPr>
        <p:txBody>
          <a:bodyPr vert="horz" lIns="0" tIns="0" rIns="0" bIns="0" rtlCol="0" anchor="t" anchorCtr="0"/>
          <a:lstStyle>
            <a:lvl1pPr algn="r">
              <a:defRPr sz="900">
                <a:solidFill>
                  <a:srgbClr val="898989"/>
                </a:solidFill>
                <a:latin typeface="+mn-lt"/>
              </a:defRPr>
            </a:lvl1pPr>
          </a:lstStyle>
          <a:p>
            <a:fld id="{0D558541-60C9-42A2-8392-FF12533A6B7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8" r:id="rId2"/>
    <p:sldLayoutId id="2147483660" r:id="rId3"/>
    <p:sldLayoutId id="2147483662" r:id="rId4"/>
    <p:sldLayoutId id="2147483663" r:id="rId5"/>
    <p:sldLayoutId id="2147483650" r:id="rId6"/>
    <p:sldLayoutId id="2147483690" r:id="rId7"/>
    <p:sldLayoutId id="2147483680" r:id="rId8"/>
    <p:sldLayoutId id="2147483683" r:id="rId9"/>
    <p:sldLayoutId id="2147483684" r:id="rId10"/>
    <p:sldLayoutId id="2147483687" r:id="rId11"/>
    <p:sldLayoutId id="2147483652" r:id="rId12"/>
    <p:sldLayoutId id="2147483653" r:id="rId13"/>
    <p:sldLayoutId id="2147483677" r:id="rId14"/>
    <p:sldLayoutId id="2147483689" r:id="rId15"/>
    <p:sldLayoutId id="2147483678" r:id="rId16"/>
    <p:sldLayoutId id="2147483681" r:id="rId17"/>
    <p:sldLayoutId id="2147483682" r:id="rId18"/>
    <p:sldLayoutId id="2147483654" r:id="rId19"/>
    <p:sldLayoutId id="2147483655" r:id="rId20"/>
    <p:sldLayoutId id="2147483672" r:id="rId21"/>
    <p:sldLayoutId id="2147483673" r:id="rId22"/>
    <p:sldLayoutId id="2147483674" r:id="rId23"/>
    <p:sldLayoutId id="2147483675" r:id="rId24"/>
    <p:sldLayoutId id="2147483676" r:id="rId25"/>
    <p:sldLayoutId id="2147483679" r:id="rId26"/>
    <p:sldLayoutId id="2147483651" r:id="rId27"/>
    <p:sldLayoutId id="2147483664" r:id="rId28"/>
    <p:sldLayoutId id="2147483665" r:id="rId29"/>
    <p:sldLayoutId id="2147483666" r:id="rId30"/>
    <p:sldLayoutId id="2147483667" r:id="rId31"/>
    <p:sldLayoutId id="2147483668" r:id="rId32"/>
    <p:sldLayoutId id="2147483669" r:id="rId33"/>
    <p:sldLayoutId id="2147483671" r:id="rId34"/>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3200" kern="1200" spc="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buFont typeface="Arial" pitchFamily="34" charset="0"/>
        <a:buNone/>
        <a:defRPr sz="2800" kern="1200" spc="0" baseline="0">
          <a:solidFill>
            <a:schemeClr val="tx1"/>
          </a:solidFill>
          <a:latin typeface="+mn-lt"/>
          <a:ea typeface="+mn-ea"/>
          <a:cs typeface="+mn-cs"/>
        </a:defRPr>
      </a:lvl1pPr>
      <a:lvl2pPr marL="203200" indent="-182563" algn="l" defTabSz="914400" rtl="0" eaLnBrk="1" latinLnBrk="0" hangingPunct="1">
        <a:lnSpc>
          <a:spcPct val="100000"/>
        </a:lnSpc>
        <a:spcBef>
          <a:spcPts val="1000"/>
        </a:spcBef>
        <a:buFont typeface="Arial" pitchFamily="34" charset="0"/>
        <a:buChar char="•"/>
        <a:defRPr sz="2000" kern="1200" spc="0">
          <a:solidFill>
            <a:schemeClr val="tx1"/>
          </a:solidFill>
          <a:latin typeface="+mn-lt"/>
          <a:ea typeface="+mn-ea"/>
          <a:cs typeface="+mn-cs"/>
        </a:defRPr>
      </a:lvl2pPr>
      <a:lvl3pPr marL="400050" indent="-195263" algn="l" defTabSz="914400" rtl="0" eaLnBrk="1" latinLnBrk="0" hangingPunct="1">
        <a:lnSpc>
          <a:spcPct val="100000"/>
        </a:lnSpc>
        <a:spcBef>
          <a:spcPts val="800"/>
        </a:spcBef>
        <a:buFont typeface="GE Inspira Pitch" panose="020F0603030400020203" pitchFamily="34" charset="0"/>
        <a:buChar char="–"/>
        <a:defRPr sz="1800" kern="1200" spc="0">
          <a:solidFill>
            <a:schemeClr val="tx1"/>
          </a:solidFill>
          <a:latin typeface="+mn-lt"/>
          <a:ea typeface="+mn-ea"/>
          <a:cs typeface="+mn-cs"/>
        </a:defRPr>
      </a:lvl3pPr>
      <a:lvl4pPr marL="555625" indent="-166688" algn="l" defTabSz="914400" rtl="0" eaLnBrk="1" latinLnBrk="0" hangingPunct="1">
        <a:lnSpc>
          <a:spcPct val="100000"/>
        </a:lnSpc>
        <a:spcBef>
          <a:spcPts val="600"/>
        </a:spcBef>
        <a:buFont typeface="Arial" pitchFamily="34" charset="0"/>
        <a:buChar char="•"/>
        <a:defRPr sz="1600" kern="1200" spc="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83712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 </a:t>
            </a:r>
            <a:r>
              <a:rPr lang="en-US" sz="3200" dirty="0" smtClean="0"/>
              <a:t>Introduction</a:t>
            </a:r>
            <a:endParaRPr lang="en-US" sz="3200" dirty="0"/>
          </a:p>
        </p:txBody>
      </p:sp>
      <p:grpSp>
        <p:nvGrpSpPr>
          <p:cNvPr id="18" name="Group 17"/>
          <p:cNvGrpSpPr/>
          <p:nvPr/>
        </p:nvGrpSpPr>
        <p:grpSpPr>
          <a:xfrm>
            <a:off x="502276" y="1260608"/>
            <a:ext cx="4597669" cy="4603991"/>
            <a:chOff x="502276" y="1093181"/>
            <a:chExt cx="4597669" cy="4603991"/>
          </a:xfrm>
        </p:grpSpPr>
        <p:grpSp>
          <p:nvGrpSpPr>
            <p:cNvPr id="15" name="Group 14"/>
            <p:cNvGrpSpPr/>
            <p:nvPr/>
          </p:nvGrpSpPr>
          <p:grpSpPr>
            <a:xfrm>
              <a:off x="502276" y="2359886"/>
              <a:ext cx="4597669" cy="3337286"/>
              <a:chOff x="373486" y="888639"/>
              <a:chExt cx="4597669" cy="3337286"/>
            </a:xfrm>
          </p:grpSpPr>
          <p:sp>
            <p:nvSpPr>
              <p:cNvPr id="7" name="TextBox 6"/>
              <p:cNvSpPr txBox="1"/>
              <p:nvPr/>
            </p:nvSpPr>
            <p:spPr>
              <a:xfrm>
                <a:off x="373487" y="888639"/>
                <a:ext cx="3108223" cy="492443"/>
              </a:xfrm>
              <a:prstGeom prst="rect">
                <a:avLst/>
              </a:prstGeom>
              <a:noFill/>
            </p:spPr>
            <p:txBody>
              <a:bodyPr wrap="none" lIns="0" tIns="0" rIns="0" bIns="0" rtlCol="0">
                <a:spAutoFit/>
              </a:bodyPr>
              <a:lstStyle/>
              <a:p>
                <a:r>
                  <a:rPr lang="en-US" sz="3200" b="1" dirty="0" smtClean="0"/>
                  <a:t>Assignment Title</a:t>
                </a:r>
                <a:endParaRPr lang="en-US" sz="3200" b="1" dirty="0" smtClean="0"/>
              </a:p>
            </p:txBody>
          </p:sp>
          <p:sp>
            <p:nvSpPr>
              <p:cNvPr id="9" name="TextBox 8"/>
              <p:cNvSpPr txBox="1"/>
              <p:nvPr/>
            </p:nvSpPr>
            <p:spPr>
              <a:xfrm>
                <a:off x="373486" y="1429552"/>
                <a:ext cx="4597669" cy="307777"/>
              </a:xfrm>
              <a:prstGeom prst="rect">
                <a:avLst/>
              </a:prstGeom>
              <a:noFill/>
            </p:spPr>
            <p:txBody>
              <a:bodyPr wrap="none" lIns="0" tIns="0" rIns="0" bIns="0" rtlCol="0">
                <a:spAutoFit/>
              </a:bodyPr>
              <a:lstStyle/>
              <a:p>
                <a:r>
                  <a:rPr lang="en-US" sz="2000" dirty="0"/>
                  <a:t>Interactive Data Visualization Dashboard </a:t>
                </a:r>
                <a:endParaRPr lang="en-US" sz="2000" dirty="0" smtClean="0"/>
              </a:p>
            </p:txBody>
          </p:sp>
          <p:sp>
            <p:nvSpPr>
              <p:cNvPr id="11" name="TextBox 10"/>
              <p:cNvSpPr txBox="1"/>
              <p:nvPr/>
            </p:nvSpPr>
            <p:spPr>
              <a:xfrm>
                <a:off x="373486" y="2161501"/>
                <a:ext cx="3172343" cy="492443"/>
              </a:xfrm>
              <a:prstGeom prst="rect">
                <a:avLst/>
              </a:prstGeom>
              <a:noFill/>
            </p:spPr>
            <p:txBody>
              <a:bodyPr wrap="none" lIns="0" tIns="0" rIns="0" bIns="0" rtlCol="0">
                <a:spAutoFit/>
              </a:bodyPr>
              <a:lstStyle/>
              <a:p>
                <a:r>
                  <a:rPr lang="en-US" sz="3200" b="1" dirty="0" smtClean="0"/>
                  <a:t>Assignment Type</a:t>
                </a:r>
                <a:endParaRPr lang="en-US" sz="3200" b="1" dirty="0" smtClean="0"/>
              </a:p>
            </p:txBody>
          </p:sp>
          <p:sp>
            <p:nvSpPr>
              <p:cNvPr id="12" name="TextBox 11"/>
              <p:cNvSpPr txBox="1"/>
              <p:nvPr/>
            </p:nvSpPr>
            <p:spPr>
              <a:xfrm>
                <a:off x="373486" y="2702413"/>
                <a:ext cx="1818896" cy="307777"/>
              </a:xfrm>
              <a:prstGeom prst="rect">
                <a:avLst/>
              </a:prstGeom>
              <a:noFill/>
            </p:spPr>
            <p:txBody>
              <a:bodyPr wrap="none" lIns="0" tIns="0" rIns="0" bIns="0" rtlCol="0">
                <a:spAutoFit/>
              </a:bodyPr>
              <a:lstStyle/>
              <a:p>
                <a:r>
                  <a:rPr lang="en-US" sz="2000" dirty="0" smtClean="0"/>
                  <a:t>Software Project</a:t>
                </a:r>
                <a:endParaRPr lang="en-US" sz="2000" dirty="0" smtClean="0"/>
              </a:p>
            </p:txBody>
          </p:sp>
          <p:sp>
            <p:nvSpPr>
              <p:cNvPr id="13" name="TextBox 12"/>
              <p:cNvSpPr txBox="1"/>
              <p:nvPr/>
            </p:nvSpPr>
            <p:spPr>
              <a:xfrm>
                <a:off x="373486" y="3428751"/>
                <a:ext cx="1027525" cy="492443"/>
              </a:xfrm>
              <a:prstGeom prst="rect">
                <a:avLst/>
              </a:prstGeom>
              <a:noFill/>
            </p:spPr>
            <p:txBody>
              <a:bodyPr wrap="none" lIns="0" tIns="0" rIns="0" bIns="0" rtlCol="0">
                <a:spAutoFit/>
              </a:bodyPr>
              <a:lstStyle/>
              <a:p>
                <a:r>
                  <a:rPr lang="en-US" sz="3200" b="1" dirty="0" smtClean="0"/>
                  <a:t>Team</a:t>
                </a:r>
                <a:endParaRPr lang="en-US" sz="3200" b="1" dirty="0" smtClean="0"/>
              </a:p>
            </p:txBody>
          </p:sp>
          <p:sp>
            <p:nvSpPr>
              <p:cNvPr id="14" name="TextBox 13"/>
              <p:cNvSpPr txBox="1"/>
              <p:nvPr/>
            </p:nvSpPr>
            <p:spPr>
              <a:xfrm>
                <a:off x="386364" y="3918148"/>
                <a:ext cx="4061689" cy="307777"/>
              </a:xfrm>
              <a:prstGeom prst="rect">
                <a:avLst/>
              </a:prstGeom>
              <a:noFill/>
            </p:spPr>
            <p:txBody>
              <a:bodyPr wrap="none" lIns="0" tIns="0" rIns="0" bIns="0" rtlCol="0">
                <a:spAutoFit/>
              </a:bodyPr>
              <a:lstStyle/>
              <a:p>
                <a:r>
                  <a:rPr lang="en-US" sz="2000" dirty="0" smtClean="0"/>
                  <a:t>Rahul Bindra (</a:t>
                </a:r>
                <a:r>
                  <a:rPr lang="en-US" sz="2000" dirty="0" smtClean="0"/>
                  <a:t>rabindra@indiana.edu)</a:t>
                </a:r>
                <a:endParaRPr lang="en-US" sz="2000" dirty="0" smtClean="0"/>
              </a:p>
            </p:txBody>
          </p:sp>
        </p:grpSp>
        <p:sp>
          <p:nvSpPr>
            <p:cNvPr id="16" name="Rectangle 15"/>
            <p:cNvSpPr/>
            <p:nvPr/>
          </p:nvSpPr>
          <p:spPr>
            <a:xfrm>
              <a:off x="515154" y="1580120"/>
              <a:ext cx="3376309" cy="369332"/>
            </a:xfrm>
            <a:prstGeom prst="rect">
              <a:avLst/>
            </a:prstGeom>
          </p:spPr>
          <p:txBody>
            <a:bodyPr wrap="none">
              <a:spAutoFit/>
            </a:bodyPr>
            <a:lstStyle/>
            <a:p>
              <a:r>
                <a:rPr lang="en-US" dirty="0"/>
                <a:t>IU Big Data Course (BUEX-V594) </a:t>
              </a:r>
            </a:p>
          </p:txBody>
        </p:sp>
        <p:sp>
          <p:nvSpPr>
            <p:cNvPr id="17" name="TextBox 16"/>
            <p:cNvSpPr txBox="1"/>
            <p:nvPr/>
          </p:nvSpPr>
          <p:spPr>
            <a:xfrm>
              <a:off x="515154" y="1093181"/>
              <a:ext cx="2702663" cy="492443"/>
            </a:xfrm>
            <a:prstGeom prst="rect">
              <a:avLst/>
            </a:prstGeom>
            <a:noFill/>
          </p:spPr>
          <p:txBody>
            <a:bodyPr wrap="none" lIns="0" tIns="0" rIns="0" bIns="0" rtlCol="0">
              <a:spAutoFit/>
            </a:bodyPr>
            <a:lstStyle/>
            <a:p>
              <a:r>
                <a:rPr lang="en-US" sz="3200" b="1" dirty="0" smtClean="0"/>
                <a:t>Course Details</a:t>
              </a:r>
              <a:endParaRPr lang="en-US" sz="3200" b="1" dirty="0" smtClean="0"/>
            </a:p>
          </p:txBody>
        </p:sp>
      </p:grpSp>
    </p:spTree>
    <p:extLst>
      <p:ext uri="{BB962C8B-B14F-4D97-AF65-F5344CB8AC3E}">
        <p14:creationId xmlns:p14="http://schemas.microsoft.com/office/powerpoint/2010/main" val="2598842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83712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 </a:t>
            </a:r>
            <a:r>
              <a:rPr lang="en-US" sz="3200" dirty="0" smtClean="0"/>
              <a:t>Assignment Details</a:t>
            </a:r>
            <a:endParaRPr lang="en-US" sz="3200" dirty="0"/>
          </a:p>
        </p:txBody>
      </p:sp>
      <p:grpSp>
        <p:nvGrpSpPr>
          <p:cNvPr id="10" name="Group 9"/>
          <p:cNvGrpSpPr/>
          <p:nvPr/>
        </p:nvGrpSpPr>
        <p:grpSpPr>
          <a:xfrm>
            <a:off x="321967" y="1106059"/>
            <a:ext cx="8577333" cy="5607715"/>
            <a:chOff x="321968" y="1183333"/>
            <a:chExt cx="8062174" cy="5607715"/>
          </a:xfrm>
        </p:grpSpPr>
        <p:grpSp>
          <p:nvGrpSpPr>
            <p:cNvPr id="4" name="Group 3"/>
            <p:cNvGrpSpPr/>
            <p:nvPr/>
          </p:nvGrpSpPr>
          <p:grpSpPr>
            <a:xfrm>
              <a:off x="347723" y="1183333"/>
              <a:ext cx="8036419" cy="1155537"/>
              <a:chOff x="347723" y="1260607"/>
              <a:chExt cx="8036419" cy="1155537"/>
            </a:xfrm>
          </p:grpSpPr>
          <p:sp>
            <p:nvSpPr>
              <p:cNvPr id="19" name="TextBox 18"/>
              <p:cNvSpPr txBox="1"/>
              <p:nvPr/>
            </p:nvSpPr>
            <p:spPr>
              <a:xfrm>
                <a:off x="399242" y="1260607"/>
                <a:ext cx="1762727" cy="492443"/>
              </a:xfrm>
              <a:prstGeom prst="rect">
                <a:avLst/>
              </a:prstGeom>
              <a:noFill/>
            </p:spPr>
            <p:txBody>
              <a:bodyPr wrap="none" lIns="0" tIns="0" rIns="0" bIns="0" rtlCol="0">
                <a:spAutoFit/>
              </a:bodyPr>
              <a:lstStyle/>
              <a:p>
                <a:r>
                  <a:rPr lang="en-US" sz="3200" b="1" dirty="0" smtClean="0"/>
                  <a:t>Overview</a:t>
                </a:r>
                <a:endParaRPr lang="en-US" sz="3200" b="1" dirty="0" smtClean="0"/>
              </a:p>
            </p:txBody>
          </p:sp>
          <p:sp>
            <p:nvSpPr>
              <p:cNvPr id="3" name="Rectangle 2"/>
              <p:cNvSpPr/>
              <p:nvPr/>
            </p:nvSpPr>
            <p:spPr>
              <a:xfrm>
                <a:off x="347723" y="1831369"/>
                <a:ext cx="8036419" cy="584775"/>
              </a:xfrm>
              <a:prstGeom prst="rect">
                <a:avLst/>
              </a:prstGeom>
            </p:spPr>
            <p:txBody>
              <a:bodyPr wrap="square">
                <a:spAutoFit/>
              </a:bodyPr>
              <a:lstStyle/>
              <a:p>
                <a:pPr algn="just"/>
                <a:r>
                  <a:rPr lang="en-US" sz="1600" dirty="0"/>
                  <a:t>The project is a data visualization implementation that creates an interactive dashboard by leveraging the data stored in </a:t>
                </a:r>
                <a:r>
                  <a:rPr lang="en-US" sz="1600" dirty="0" smtClean="0"/>
                  <a:t>mongo db </a:t>
                </a:r>
                <a:r>
                  <a:rPr lang="en-US" sz="1600" dirty="0"/>
                  <a:t>and using it to create visualizations on key </a:t>
                </a:r>
                <a:r>
                  <a:rPr lang="en-US" sz="1600" dirty="0" smtClean="0"/>
                  <a:t>indicators</a:t>
                </a:r>
                <a:endParaRPr lang="en-US" sz="1600" dirty="0"/>
              </a:p>
            </p:txBody>
          </p:sp>
        </p:grpSp>
        <p:grpSp>
          <p:nvGrpSpPr>
            <p:cNvPr id="21" name="Group 20"/>
            <p:cNvGrpSpPr/>
            <p:nvPr/>
          </p:nvGrpSpPr>
          <p:grpSpPr>
            <a:xfrm>
              <a:off x="321968" y="2630790"/>
              <a:ext cx="8036419" cy="1647980"/>
              <a:chOff x="347723" y="1067422"/>
              <a:chExt cx="8036419" cy="1647980"/>
            </a:xfrm>
          </p:grpSpPr>
          <p:sp>
            <p:nvSpPr>
              <p:cNvPr id="22" name="TextBox 21"/>
              <p:cNvSpPr txBox="1"/>
              <p:nvPr/>
            </p:nvSpPr>
            <p:spPr>
              <a:xfrm>
                <a:off x="399242" y="1067422"/>
                <a:ext cx="1953676" cy="492443"/>
              </a:xfrm>
              <a:prstGeom prst="rect">
                <a:avLst/>
              </a:prstGeom>
              <a:noFill/>
            </p:spPr>
            <p:txBody>
              <a:bodyPr wrap="none" lIns="0" tIns="0" rIns="0" bIns="0" rtlCol="0">
                <a:spAutoFit/>
              </a:bodyPr>
              <a:lstStyle/>
              <a:p>
                <a:r>
                  <a:rPr lang="en-US" sz="3200" b="1" dirty="0" smtClean="0"/>
                  <a:t>Objectives</a:t>
                </a:r>
                <a:endParaRPr lang="en-US" sz="3200" b="1" dirty="0" smtClean="0"/>
              </a:p>
            </p:txBody>
          </p:sp>
          <p:sp>
            <p:nvSpPr>
              <p:cNvPr id="23" name="Rectangle 22"/>
              <p:cNvSpPr/>
              <p:nvPr/>
            </p:nvSpPr>
            <p:spPr>
              <a:xfrm>
                <a:off x="347723" y="1638184"/>
                <a:ext cx="8036419" cy="1077218"/>
              </a:xfrm>
              <a:prstGeom prst="rect">
                <a:avLst/>
              </a:prstGeom>
            </p:spPr>
            <p:txBody>
              <a:bodyPr wrap="square">
                <a:spAutoFit/>
              </a:bodyPr>
              <a:lstStyle/>
              <a:p>
                <a:pPr algn="just"/>
                <a:r>
                  <a:rPr lang="en-US" sz="1600" dirty="0" smtClean="0"/>
                  <a:t>The primary objective of the project is to demonstrate the implementation of an interactive dashboard that that leverages data from mongo db and uses visualization constructs such as Flask and KeenIO to deliver the project along with the DevOps wrapper that facilitates easy deployment and testing of the solution</a:t>
                </a:r>
                <a:endParaRPr lang="en-US" sz="1600" dirty="0"/>
              </a:p>
            </p:txBody>
          </p:sp>
        </p:grpSp>
        <p:grpSp>
          <p:nvGrpSpPr>
            <p:cNvPr id="24" name="Group 23"/>
            <p:cNvGrpSpPr/>
            <p:nvPr/>
          </p:nvGrpSpPr>
          <p:grpSpPr>
            <a:xfrm>
              <a:off x="334850" y="4650626"/>
              <a:ext cx="8036419" cy="2140422"/>
              <a:chOff x="347723" y="1067422"/>
              <a:chExt cx="8036419" cy="2140422"/>
            </a:xfrm>
          </p:grpSpPr>
          <p:sp>
            <p:nvSpPr>
              <p:cNvPr id="25" name="TextBox 24"/>
              <p:cNvSpPr txBox="1"/>
              <p:nvPr/>
            </p:nvSpPr>
            <p:spPr>
              <a:xfrm>
                <a:off x="399242" y="1067422"/>
                <a:ext cx="1620444" cy="492443"/>
              </a:xfrm>
              <a:prstGeom prst="rect">
                <a:avLst/>
              </a:prstGeom>
              <a:noFill/>
            </p:spPr>
            <p:txBody>
              <a:bodyPr wrap="none" lIns="0" tIns="0" rIns="0" bIns="0" rtlCol="0">
                <a:spAutoFit/>
              </a:bodyPr>
              <a:lstStyle/>
              <a:p>
                <a:r>
                  <a:rPr lang="en-US" sz="3200" b="1" dirty="0" smtClean="0"/>
                  <a:t>Artifacts</a:t>
                </a:r>
                <a:endParaRPr lang="en-US" sz="3200" b="1" dirty="0" smtClean="0"/>
              </a:p>
            </p:txBody>
          </p:sp>
          <p:sp>
            <p:nvSpPr>
              <p:cNvPr id="26" name="Rectangle 25"/>
              <p:cNvSpPr/>
              <p:nvPr/>
            </p:nvSpPr>
            <p:spPr>
              <a:xfrm>
                <a:off x="347723" y="1638184"/>
                <a:ext cx="8036419" cy="1569660"/>
              </a:xfrm>
              <a:prstGeom prst="rect">
                <a:avLst/>
              </a:prstGeom>
            </p:spPr>
            <p:txBody>
              <a:bodyPr wrap="square">
                <a:spAutoFit/>
              </a:bodyPr>
              <a:lstStyle/>
              <a:p>
                <a:pPr algn="just"/>
                <a:r>
                  <a:rPr lang="en-US" sz="1600" dirty="0" smtClean="0"/>
                  <a:t>The final artifacts for this project would include:</a:t>
                </a:r>
              </a:p>
              <a:p>
                <a:r>
                  <a:rPr lang="en-US" sz="1600" dirty="0" smtClean="0"/>
                  <a:t>a</a:t>
                </a:r>
                <a:r>
                  <a:rPr lang="en-US" sz="1600" dirty="0"/>
                  <a:t>) Data visualization </a:t>
                </a:r>
              </a:p>
              <a:p>
                <a:r>
                  <a:rPr lang="en-US" sz="1600" dirty="0"/>
                  <a:t>b) Screenshots for the project </a:t>
                </a:r>
              </a:p>
              <a:p>
                <a:r>
                  <a:rPr lang="en-US" sz="1600" dirty="0"/>
                  <a:t>c) DevOps deployment commands </a:t>
                </a:r>
              </a:p>
              <a:p>
                <a:r>
                  <a:rPr lang="en-US" sz="1600" dirty="0"/>
                  <a:t>d) Github link for source </a:t>
                </a:r>
              </a:p>
              <a:p>
                <a:r>
                  <a:rPr lang="en-US" sz="1600" dirty="0"/>
                  <a:t>e) Concise report containing project details and deployment </a:t>
                </a:r>
                <a:r>
                  <a:rPr lang="en-US" sz="1600" dirty="0" smtClean="0"/>
                  <a:t>instructions</a:t>
                </a:r>
                <a:endParaRPr lang="en-US" sz="1600" dirty="0"/>
              </a:p>
            </p:txBody>
          </p:sp>
        </p:grpSp>
      </p:grpSp>
    </p:spTree>
    <p:extLst>
      <p:ext uri="{BB962C8B-B14F-4D97-AF65-F5344CB8AC3E}">
        <p14:creationId xmlns:p14="http://schemas.microsoft.com/office/powerpoint/2010/main" val="678339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83712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 </a:t>
            </a:r>
            <a:r>
              <a:rPr lang="en-US" sz="3200" dirty="0" smtClean="0"/>
              <a:t>Assignment Details (Technical)</a:t>
            </a:r>
            <a:endParaRPr lang="en-US" sz="3200" dirty="0"/>
          </a:p>
        </p:txBody>
      </p:sp>
      <p:sp>
        <p:nvSpPr>
          <p:cNvPr id="20" name="TextBox 19"/>
          <p:cNvSpPr txBox="1"/>
          <p:nvPr/>
        </p:nvSpPr>
        <p:spPr>
          <a:xfrm>
            <a:off x="437879" y="1013774"/>
            <a:ext cx="3440044" cy="492443"/>
          </a:xfrm>
          <a:prstGeom prst="rect">
            <a:avLst/>
          </a:prstGeom>
          <a:noFill/>
        </p:spPr>
        <p:txBody>
          <a:bodyPr wrap="none" lIns="0" tIns="0" rIns="0" bIns="0" rtlCol="0">
            <a:spAutoFit/>
          </a:bodyPr>
          <a:lstStyle/>
          <a:p>
            <a:r>
              <a:rPr lang="en-US" sz="3200" b="1" dirty="0" smtClean="0"/>
              <a:t>Technologies Used</a:t>
            </a:r>
            <a:endParaRPr lang="en-US" sz="3200" b="1" dirty="0" smtClean="0"/>
          </a:p>
        </p:txBody>
      </p:sp>
      <p:sp>
        <p:nvSpPr>
          <p:cNvPr id="5" name="Rectangle 4"/>
          <p:cNvSpPr/>
          <p:nvPr/>
        </p:nvSpPr>
        <p:spPr>
          <a:xfrm>
            <a:off x="386363" y="1428217"/>
            <a:ext cx="8062178" cy="4955203"/>
          </a:xfrm>
          <a:prstGeom prst="rect">
            <a:avLst/>
          </a:prstGeom>
        </p:spPr>
        <p:txBody>
          <a:bodyPr wrap="square">
            <a:spAutoFit/>
          </a:bodyPr>
          <a:lstStyle/>
          <a:p>
            <a:pPr algn="just"/>
            <a:endParaRPr lang="en-US" sz="1600" dirty="0"/>
          </a:p>
          <a:p>
            <a:pPr algn="just"/>
            <a:r>
              <a:rPr lang="en-US" b="1" dirty="0" smtClean="0"/>
              <a:t>Python</a:t>
            </a:r>
            <a:endParaRPr lang="en-US" b="1" dirty="0"/>
          </a:p>
          <a:p>
            <a:pPr algn="just"/>
            <a:r>
              <a:rPr lang="en-US" sz="1600" dirty="0" smtClean="0"/>
              <a:t>Python is used as the primary programming language to accomplish a variety of activities ranging from environment set-up to creation of final file that creates the visualization and connects to the mongo db</a:t>
            </a:r>
          </a:p>
          <a:p>
            <a:pPr algn="just"/>
            <a:endParaRPr lang="en-US" sz="1600" dirty="0"/>
          </a:p>
          <a:p>
            <a:pPr algn="just"/>
            <a:r>
              <a:rPr lang="en-US" b="1" dirty="0" smtClean="0"/>
              <a:t>Mongo db</a:t>
            </a:r>
          </a:p>
          <a:p>
            <a:pPr algn="just"/>
            <a:r>
              <a:rPr lang="en-US" sz="1600" dirty="0" smtClean="0"/>
              <a:t>Mongo db is used as the data base to store the 700,000+ strong data</a:t>
            </a:r>
            <a:r>
              <a:rPr lang="en-US" sz="1600" b="1" dirty="0" smtClean="0"/>
              <a:t> </a:t>
            </a:r>
            <a:r>
              <a:rPr lang="en-US" sz="1600" dirty="0" smtClean="0"/>
              <a:t>in the form of a collection within the project database and downloaded from an externally hosted site</a:t>
            </a:r>
            <a:endParaRPr lang="en-US" sz="1600" dirty="0"/>
          </a:p>
          <a:p>
            <a:pPr algn="just"/>
            <a:endParaRPr lang="en-US" sz="1600" dirty="0" smtClean="0"/>
          </a:p>
          <a:p>
            <a:pPr algn="just"/>
            <a:r>
              <a:rPr lang="en-US" b="1" dirty="0" smtClean="0"/>
              <a:t>D3.js</a:t>
            </a:r>
          </a:p>
          <a:p>
            <a:pPr algn="just"/>
            <a:r>
              <a:rPr lang="en-US" sz="1600" dirty="0" smtClean="0"/>
              <a:t>D3.js</a:t>
            </a:r>
            <a:r>
              <a:rPr lang="en-US" sz="1600" dirty="0"/>
              <a:t> </a:t>
            </a:r>
            <a:r>
              <a:rPr lang="en-US" sz="1600" dirty="0" smtClean="0"/>
              <a:t>(Data-Driven </a:t>
            </a:r>
            <a:r>
              <a:rPr lang="en-US" sz="1600" dirty="0"/>
              <a:t>Documents) is a </a:t>
            </a:r>
            <a:r>
              <a:rPr lang="en-US" sz="1600" dirty="0" smtClean="0"/>
              <a:t>library in JavaScript that is used for </a:t>
            </a:r>
            <a:r>
              <a:rPr lang="en-US" sz="1600" dirty="0"/>
              <a:t>producing </a:t>
            </a:r>
            <a:r>
              <a:rPr lang="en-US" sz="1600" dirty="0" smtClean="0"/>
              <a:t>dynamic and interactive visualizations for the dashboard using the mongo db data</a:t>
            </a:r>
            <a:endParaRPr lang="en-US" sz="1600" dirty="0"/>
          </a:p>
          <a:p>
            <a:pPr algn="just"/>
            <a:endParaRPr lang="en-US" sz="1600" dirty="0" smtClean="0"/>
          </a:p>
          <a:p>
            <a:pPr algn="just"/>
            <a:r>
              <a:rPr lang="en-US" b="1" dirty="0" smtClean="0"/>
              <a:t>DC.js </a:t>
            </a:r>
          </a:p>
          <a:p>
            <a:pPr algn="just"/>
            <a:r>
              <a:rPr lang="en-US" sz="1600" dirty="0" smtClean="0"/>
              <a:t>Leverages D3.js to render charts from large data charts in a friendly format</a:t>
            </a:r>
          </a:p>
          <a:p>
            <a:pPr algn="just"/>
            <a:endParaRPr lang="en-US" sz="1600" dirty="0"/>
          </a:p>
          <a:p>
            <a:pPr algn="just"/>
            <a:r>
              <a:rPr lang="en-US" b="1" dirty="0" smtClean="0"/>
              <a:t>Cloudmesh</a:t>
            </a:r>
          </a:p>
          <a:p>
            <a:pPr algn="just"/>
            <a:r>
              <a:rPr lang="en-US" sz="1600" dirty="0" smtClean="0"/>
              <a:t>Used to deploy the solution using the DevOps framework</a:t>
            </a:r>
            <a:endParaRPr lang="en-US" sz="1600" dirty="0"/>
          </a:p>
        </p:txBody>
      </p:sp>
    </p:spTree>
    <p:extLst>
      <p:ext uri="{BB962C8B-B14F-4D97-AF65-F5344CB8AC3E}">
        <p14:creationId xmlns:p14="http://schemas.microsoft.com/office/powerpoint/2010/main" val="606990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83712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 </a:t>
            </a:r>
            <a:r>
              <a:rPr lang="en-US" sz="3200" dirty="0" smtClean="0"/>
              <a:t>Assignment Details (</a:t>
            </a:r>
            <a:r>
              <a:rPr lang="en-US" sz="3200" dirty="0"/>
              <a:t>S</a:t>
            </a:r>
            <a:r>
              <a:rPr lang="en-US" sz="3200" dirty="0" smtClean="0"/>
              <a:t>olution Approach)</a:t>
            </a:r>
            <a:endParaRPr lang="en-US" sz="3200" dirty="0"/>
          </a:p>
        </p:txBody>
      </p:sp>
      <p:graphicFrame>
        <p:nvGraphicFramePr>
          <p:cNvPr id="2" name="Diagram 1"/>
          <p:cNvGraphicFramePr/>
          <p:nvPr>
            <p:extLst>
              <p:ext uri="{D42A27DB-BD31-4B8C-83A1-F6EECF244321}">
                <p14:modId xmlns:p14="http://schemas.microsoft.com/office/powerpoint/2010/main" val="2218779156"/>
              </p:ext>
            </p:extLst>
          </p:nvPr>
        </p:nvGraphicFramePr>
        <p:xfrm>
          <a:off x="-1948229" y="1065248"/>
          <a:ext cx="13040457" cy="5348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773732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GE 2014 V01 Interim 05 (probably final)">
      <a:dk1>
        <a:srgbClr val="575757"/>
      </a:dk1>
      <a:lt1>
        <a:sysClr val="window" lastClr="FFFFFF"/>
      </a:lt1>
      <a:dk2>
        <a:srgbClr val="005CB9"/>
      </a:dk2>
      <a:lt2>
        <a:srgbClr val="E9E9E9"/>
      </a:lt2>
      <a:accent1>
        <a:srgbClr val="3693F8"/>
      </a:accent1>
      <a:accent2>
        <a:srgbClr val="00366E"/>
      </a:accent2>
      <a:accent3>
        <a:srgbClr val="46AD00"/>
      </a:accent3>
      <a:accent4>
        <a:srgbClr val="1D5F11"/>
      </a:accent4>
      <a:accent5>
        <a:srgbClr val="FFCF45"/>
      </a:accent5>
      <a:accent6>
        <a:srgbClr val="841225"/>
      </a:accent6>
      <a:hlink>
        <a:srgbClr val="005CBA"/>
      </a:hlink>
      <a:folHlink>
        <a:srgbClr val="005CB9"/>
      </a:folHlink>
    </a:clrScheme>
    <a:fontScheme name="GE Inspira Pitch 2014">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2000" dirty="0" smtClean="0"/>
        </a:defPPr>
      </a:lstStyle>
    </a:txDef>
  </a:objectDefaults>
  <a:extraClrSchemeLst/>
</a:theme>
</file>

<file path=ppt/theme/theme2.xml><?xml version="1.0" encoding="utf-8"?>
<a:theme xmlns:a="http://schemas.openxmlformats.org/drawingml/2006/main" name="Office Theme">
  <a:themeElements>
    <a:clrScheme name="GE 2014 V01 Interim 05 (probably final)">
      <a:dk1>
        <a:srgbClr val="575757"/>
      </a:dk1>
      <a:lt1>
        <a:sysClr val="window" lastClr="FFFFFF"/>
      </a:lt1>
      <a:dk2>
        <a:srgbClr val="005CB9"/>
      </a:dk2>
      <a:lt2>
        <a:srgbClr val="E9E9E9"/>
      </a:lt2>
      <a:accent1>
        <a:srgbClr val="3693F8"/>
      </a:accent1>
      <a:accent2>
        <a:srgbClr val="00366E"/>
      </a:accent2>
      <a:accent3>
        <a:srgbClr val="46AD00"/>
      </a:accent3>
      <a:accent4>
        <a:srgbClr val="1D5F11"/>
      </a:accent4>
      <a:accent5>
        <a:srgbClr val="FFCF45"/>
      </a:accent5>
      <a:accent6>
        <a:srgbClr val="841225"/>
      </a:accent6>
      <a:hlink>
        <a:srgbClr val="005CBA"/>
      </a:hlink>
      <a:folHlink>
        <a:srgbClr val="005CB9"/>
      </a:folHlink>
    </a:clrScheme>
    <a:fontScheme name="GE Inspira Pitch 2014">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2014 V01 Interim 05 (probably final)">
      <a:dk1>
        <a:srgbClr val="575757"/>
      </a:dk1>
      <a:lt1>
        <a:sysClr val="window" lastClr="FFFFFF"/>
      </a:lt1>
      <a:dk2>
        <a:srgbClr val="005CB9"/>
      </a:dk2>
      <a:lt2>
        <a:srgbClr val="E9E9E9"/>
      </a:lt2>
      <a:accent1>
        <a:srgbClr val="3693F8"/>
      </a:accent1>
      <a:accent2>
        <a:srgbClr val="00366E"/>
      </a:accent2>
      <a:accent3>
        <a:srgbClr val="46AD00"/>
      </a:accent3>
      <a:accent4>
        <a:srgbClr val="1D5F11"/>
      </a:accent4>
      <a:accent5>
        <a:srgbClr val="FFCF45"/>
      </a:accent5>
      <a:accent6>
        <a:srgbClr val="841225"/>
      </a:accent6>
      <a:hlink>
        <a:srgbClr val="005CBA"/>
      </a:hlink>
      <a:folHlink>
        <a:srgbClr val="005CB9"/>
      </a:folHlink>
    </a:clrScheme>
    <a:fontScheme name="GE Inspira Pitch 2014">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186</TotalTime>
  <Words>258</Words>
  <Application>Microsoft Office PowerPoint</Application>
  <PresentationFormat>On-screen Show (4:3)</PresentationFormat>
  <Paragraphs>43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blank</vt:lpstr>
      <vt:lpstr>PowerPoint Presentation</vt:lpstr>
      <vt:lpstr>PowerPoint Presentation</vt:lpstr>
      <vt:lpstr>PowerPoint Presentation</vt:lpstr>
      <vt:lpstr>PowerPoint Presentation</vt:lpstr>
    </vt:vector>
  </TitlesOfParts>
  <Company>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option 1 presentation title two lines max</dc:title>
  <dc:creator>GE User</dc:creator>
  <cp:lastModifiedBy>GE User</cp:lastModifiedBy>
  <cp:revision>39</cp:revision>
  <dcterms:created xsi:type="dcterms:W3CDTF">2015-05-21T08:12:01Z</dcterms:created>
  <dcterms:modified xsi:type="dcterms:W3CDTF">2015-05-21T11:18:54Z</dcterms:modified>
</cp:coreProperties>
</file>