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2436-17DB-E548-BAB2-0F03664489FD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5E6F-EA02-3243-BE7D-35E8882B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3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2436-17DB-E548-BAB2-0F03664489FD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5E6F-EA02-3243-BE7D-35E8882B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4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2436-17DB-E548-BAB2-0F03664489FD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5E6F-EA02-3243-BE7D-35E8882B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2436-17DB-E548-BAB2-0F03664489FD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5E6F-EA02-3243-BE7D-35E8882B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1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2436-17DB-E548-BAB2-0F03664489FD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5E6F-EA02-3243-BE7D-35E8882B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4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2436-17DB-E548-BAB2-0F03664489FD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5E6F-EA02-3243-BE7D-35E8882B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1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2436-17DB-E548-BAB2-0F03664489FD}" type="datetimeFigureOut">
              <a:rPr lang="en-US" smtClean="0"/>
              <a:t>5/20/15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5E6F-EA02-3243-BE7D-35E8882B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2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2436-17DB-E548-BAB2-0F03664489FD}" type="datetimeFigureOut">
              <a:rPr lang="en-US" smtClean="0"/>
              <a:t>5/20/15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5E6F-EA02-3243-BE7D-35E8882B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7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2436-17DB-E548-BAB2-0F03664489FD}" type="datetimeFigureOut">
              <a:rPr lang="en-US" smtClean="0"/>
              <a:t>5/20/15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5E6F-EA02-3243-BE7D-35E8882B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9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2436-17DB-E548-BAB2-0F03664489FD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5E6F-EA02-3243-BE7D-35E8882B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2436-17DB-E548-BAB2-0F03664489FD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5E6F-EA02-3243-BE7D-35E8882B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5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2436-17DB-E548-BAB2-0F03664489FD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5E6F-EA02-3243-BE7D-35E8882B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9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Cloudmesh</a:t>
            </a:r>
            <a:r>
              <a:rPr lang="en-US" dirty="0" smtClean="0"/>
              <a:t> Job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Van Fleet</a:t>
            </a:r>
          </a:p>
          <a:p>
            <a:r>
              <a:rPr lang="en-US" dirty="0" smtClean="0"/>
              <a:t>Drew Mullen</a:t>
            </a:r>
          </a:p>
          <a:p>
            <a:r>
              <a:rPr lang="en-US" dirty="0" err="1" smtClean="0"/>
              <a:t>Korey</a:t>
            </a:r>
            <a:r>
              <a:rPr lang="en-US" dirty="0" smtClean="0"/>
              <a:t> Tillman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4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Arctic environmental data analysis is in need of a robust job management service for organization</a:t>
            </a:r>
          </a:p>
          <a:p>
            <a:pPr lvl="1"/>
            <a:r>
              <a:rPr lang="en-US" dirty="0" smtClean="0"/>
              <a:t>Estimated 1.5 million jobs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We plan to design a solution that provides a lightweight and simple way to organize and understand these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40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Cloudmesh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design will be integrated with </a:t>
            </a:r>
            <a:r>
              <a:rPr lang="en-US" dirty="0" err="1" smtClean="0"/>
              <a:t>Cloudmesh</a:t>
            </a:r>
            <a:endParaRPr lang="en-US" dirty="0" smtClean="0"/>
          </a:p>
          <a:p>
            <a:pPr lvl="1"/>
            <a:r>
              <a:rPr lang="en-US" dirty="0" smtClean="0"/>
              <a:t>Will be part of the PBS module</a:t>
            </a:r>
          </a:p>
          <a:p>
            <a:pPr lvl="1"/>
            <a:r>
              <a:rPr lang="en-US" dirty="0" smtClean="0"/>
              <a:t>Will allow users to manage jobs on the clouds they have configured in </a:t>
            </a:r>
            <a:r>
              <a:rPr lang="en-US" dirty="0" err="1" smtClean="0"/>
              <a:t>Cloudmesh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06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design will be composed of 3 main parts: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MongoDB</a:t>
            </a:r>
            <a:r>
              <a:rPr lang="en-US" dirty="0" smtClean="0"/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Cloudmesh</a:t>
            </a:r>
            <a:r>
              <a:rPr lang="en-US" dirty="0" smtClean="0"/>
              <a:t> commands that call the </a:t>
            </a:r>
            <a:r>
              <a:rPr lang="en-US" dirty="0" err="1" smtClean="0"/>
              <a:t>MongoDB</a:t>
            </a:r>
            <a:r>
              <a:rPr lang="en-US" dirty="0" smtClean="0"/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 API for external applications to access the </a:t>
            </a:r>
            <a:r>
              <a:rPr lang="en-US" dirty="0" err="1" smtClean="0"/>
              <a:t>Cloudmesh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42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Python class will be created to act as a </a:t>
            </a:r>
            <a:r>
              <a:rPr lang="en-US" dirty="0" err="1" smtClean="0"/>
              <a:t>MongoDB</a:t>
            </a:r>
            <a:r>
              <a:rPr lang="en-US" dirty="0" smtClean="0"/>
              <a:t> interface that will:</a:t>
            </a:r>
          </a:p>
          <a:p>
            <a:pPr lvl="1"/>
            <a:r>
              <a:rPr lang="en-US" dirty="0" smtClean="0"/>
              <a:t>Start the </a:t>
            </a:r>
            <a:r>
              <a:rPr lang="en-US" dirty="0" err="1" smtClean="0"/>
              <a:t>MongoDB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Connect to a database</a:t>
            </a:r>
          </a:p>
          <a:p>
            <a:pPr lvl="1"/>
            <a:r>
              <a:rPr lang="en-US" dirty="0" smtClean="0"/>
              <a:t>Insert jobs </a:t>
            </a:r>
            <a:endParaRPr lang="en-US" dirty="0"/>
          </a:p>
          <a:p>
            <a:pPr lvl="1"/>
            <a:r>
              <a:rPr lang="en-US" dirty="0" smtClean="0"/>
              <a:t>Query for jobs</a:t>
            </a:r>
          </a:p>
          <a:p>
            <a:pPr lvl="1"/>
            <a:r>
              <a:rPr lang="en-US" dirty="0" smtClean="0"/>
              <a:t>Delete jobs</a:t>
            </a:r>
          </a:p>
          <a:p>
            <a:pPr lvl="1"/>
            <a:r>
              <a:rPr lang="en-US" dirty="0" smtClean="0"/>
              <a:t>Count the number of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1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Cloudmesh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Cloudmesh</a:t>
            </a:r>
            <a:r>
              <a:rPr lang="en-US" dirty="0" smtClean="0"/>
              <a:t> command will:</a:t>
            </a:r>
          </a:p>
          <a:p>
            <a:pPr lvl="1"/>
            <a:r>
              <a:rPr lang="en-US" dirty="0" smtClean="0"/>
              <a:t>Be created in a similar manner as was done in the homework</a:t>
            </a:r>
          </a:p>
          <a:p>
            <a:pPr lvl="1"/>
            <a:r>
              <a:rPr lang="en-US" dirty="0" smtClean="0"/>
              <a:t>Provide a simple command line interface to the </a:t>
            </a:r>
            <a:r>
              <a:rPr lang="en-US" dirty="0" err="1" smtClean="0"/>
              <a:t>MongoDB</a:t>
            </a:r>
            <a:r>
              <a:rPr lang="en-US" dirty="0" smtClean="0"/>
              <a:t> Python class for a </a:t>
            </a:r>
            <a:r>
              <a:rPr lang="en-US" dirty="0" err="1" smtClean="0"/>
              <a:t>Cloudmesh</a:t>
            </a:r>
            <a:r>
              <a:rPr lang="en-US" dirty="0" smtClean="0"/>
              <a:t>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3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REST API will:</a:t>
            </a:r>
          </a:p>
          <a:p>
            <a:pPr lvl="1"/>
            <a:r>
              <a:rPr lang="en-US" dirty="0" smtClean="0"/>
              <a:t>Use Flask (Python </a:t>
            </a:r>
            <a:r>
              <a:rPr lang="en-US" dirty="0" err="1" smtClean="0"/>
              <a:t>microframework</a:t>
            </a:r>
            <a:r>
              <a:rPr lang="en-US" dirty="0" smtClean="0"/>
              <a:t> for REST APIs)</a:t>
            </a:r>
          </a:p>
          <a:p>
            <a:pPr lvl="1"/>
            <a:r>
              <a:rPr lang="en-US" dirty="0" smtClean="0"/>
              <a:t>Incorporate all commands in the </a:t>
            </a:r>
            <a:r>
              <a:rPr lang="en-US" dirty="0" err="1" smtClean="0"/>
              <a:t>Cloudmesh</a:t>
            </a:r>
            <a:r>
              <a:rPr lang="en-US" dirty="0" smtClean="0"/>
              <a:t> command</a:t>
            </a:r>
          </a:p>
          <a:p>
            <a:pPr lvl="1"/>
            <a:r>
              <a:rPr lang="en-US" dirty="0" smtClean="0"/>
              <a:t>Provide external applications a simple way to interact with the underlying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2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MongoDB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Initial design developed</a:t>
            </a:r>
          </a:p>
          <a:p>
            <a:pPr lvl="1"/>
            <a:r>
              <a:rPr lang="en-US" dirty="0" smtClean="0"/>
              <a:t>Must add additional features and fix bugs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Cloudmesh</a:t>
            </a:r>
            <a:r>
              <a:rPr lang="en-US" dirty="0" smtClean="0"/>
              <a:t> Command</a:t>
            </a:r>
          </a:p>
          <a:p>
            <a:pPr lvl="1"/>
            <a:r>
              <a:rPr lang="en-US" dirty="0" smtClean="0"/>
              <a:t>Initial design developed</a:t>
            </a:r>
          </a:p>
          <a:p>
            <a:pPr lvl="1"/>
            <a:r>
              <a:rPr lang="en-US" dirty="0" smtClean="0"/>
              <a:t>Working to make the command user-friendly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REST API</a:t>
            </a:r>
          </a:p>
          <a:p>
            <a:pPr lvl="1"/>
            <a:r>
              <a:rPr lang="en-US" dirty="0" smtClean="0"/>
              <a:t>Initial design is in development</a:t>
            </a:r>
          </a:p>
        </p:txBody>
      </p:sp>
    </p:spTree>
    <p:extLst>
      <p:ext uri="{BB962C8B-B14F-4D97-AF65-F5344CB8AC3E}">
        <p14:creationId xmlns:p14="http://schemas.microsoft.com/office/powerpoint/2010/main" val="2581903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250</Words>
  <Application>Microsoft Macintosh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Cloudmesh Job Management</vt:lpstr>
      <vt:lpstr>Background</vt:lpstr>
      <vt:lpstr>Cloudmesh Integration</vt:lpstr>
      <vt:lpstr>Design Overview</vt:lpstr>
      <vt:lpstr>MongoDB Interface</vt:lpstr>
      <vt:lpstr>Cloudmesh Command</vt:lpstr>
      <vt:lpstr>REST API</vt:lpstr>
      <vt:lpstr>Current Progress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Cloudmesh Job Management</dc:title>
  <dc:creator>New User</dc:creator>
  <cp:lastModifiedBy>New User</cp:lastModifiedBy>
  <cp:revision>11</cp:revision>
  <dcterms:created xsi:type="dcterms:W3CDTF">2015-05-20T21:53:40Z</dcterms:created>
  <dcterms:modified xsi:type="dcterms:W3CDTF">2015-05-21T01:11:36Z</dcterms:modified>
</cp:coreProperties>
</file>