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6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5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4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0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29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80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27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26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5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20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8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561A-D565-4950-8885-CA530C1C7795}" type="datetimeFigureOut">
              <a:rPr lang="en-AU" smtClean="0"/>
              <a:t>19/01/2014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1425-D3AF-4C19-8A37-EE573C6D9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08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516" y="941289"/>
            <a:ext cx="1596189" cy="242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Messaging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451718" y="941288"/>
            <a:ext cx="1596189" cy="415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Server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444915" y="941290"/>
            <a:ext cx="1596189" cy="68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CAN Interface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47907" y="1138989"/>
            <a:ext cx="339700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56529" y="1415988"/>
            <a:ext cx="3388386" cy="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92705" y="1136622"/>
            <a:ext cx="3653297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92705" y="1338372"/>
            <a:ext cx="365329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86989" y="1601473"/>
            <a:ext cx="365901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787801" y="2044678"/>
            <a:ext cx="364489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6584" y="2269262"/>
            <a:ext cx="36647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51114" y="889700"/>
            <a:ext cx="268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[1] </a:t>
            </a:r>
            <a:r>
              <a:rPr lang="en-AU" sz="1200" dirty="0" err="1" smtClean="0"/>
              <a:t>InputMessageRequest</a:t>
            </a:r>
            <a:r>
              <a:rPr lang="en-AU" sz="1200" dirty="0" smtClean="0"/>
              <a:t>(CREATE, data)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751114" y="1176998"/>
            <a:ext cx="2432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[2] </a:t>
            </a:r>
            <a:r>
              <a:rPr lang="en-AU" sz="1200" dirty="0" err="1" smtClean="0"/>
              <a:t>InputMessageResponse</a:t>
            </a:r>
            <a:r>
              <a:rPr lang="en-AU" sz="1200" dirty="0" smtClean="0"/>
              <a:t>(CREATE)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082333" y="899999"/>
            <a:ext cx="3139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[3] </a:t>
            </a:r>
            <a:r>
              <a:rPr lang="en-AU" sz="1200" dirty="0" err="1" smtClean="0"/>
              <a:t>NotifyResponse</a:t>
            </a:r>
            <a:r>
              <a:rPr lang="en-AU" sz="1200" dirty="0" smtClean="0"/>
              <a:t>(</a:t>
            </a:r>
            <a:r>
              <a:rPr lang="en-AU" sz="1200" dirty="0" err="1" smtClean="0"/>
              <a:t>InputMessage</a:t>
            </a:r>
            <a:r>
              <a:rPr lang="en-AU" sz="1200" dirty="0" smtClean="0"/>
              <a:t>, CREATE, ids)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82332" y="1118708"/>
            <a:ext cx="2353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[4] </a:t>
            </a:r>
            <a:r>
              <a:rPr lang="en-AU" sz="1200" dirty="0" err="1" smtClean="0"/>
              <a:t>InputMessageRequest</a:t>
            </a:r>
            <a:r>
              <a:rPr lang="en-AU" sz="1200" dirty="0" smtClean="0"/>
              <a:t>(LIST, ids)</a:t>
            </a:r>
            <a:endParaRPr lang="en-A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82332" y="1344708"/>
            <a:ext cx="2545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[5] </a:t>
            </a:r>
            <a:r>
              <a:rPr lang="en-AU" sz="1200" dirty="0" err="1" smtClean="0"/>
              <a:t>InputMessageResponse</a:t>
            </a:r>
            <a:r>
              <a:rPr lang="en-AU" sz="1200" dirty="0" smtClean="0"/>
              <a:t>(LIST, data)</a:t>
            </a:r>
            <a:endParaRPr lang="en-A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082332" y="1805687"/>
            <a:ext cx="2581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[6] </a:t>
            </a:r>
            <a:r>
              <a:rPr lang="en-AU" sz="1200" dirty="0" err="1" smtClean="0"/>
              <a:t>InputMessageRequest</a:t>
            </a:r>
            <a:r>
              <a:rPr lang="en-AU" sz="1200" dirty="0" smtClean="0"/>
              <a:t>(DELETE, ids)</a:t>
            </a:r>
            <a:endParaRPr lang="en-A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72724" y="2027860"/>
            <a:ext cx="2500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[7] </a:t>
            </a:r>
            <a:r>
              <a:rPr lang="en-AU" sz="1200" dirty="0" err="1" smtClean="0"/>
              <a:t>InputMessageResponse</a:t>
            </a:r>
            <a:r>
              <a:rPr lang="en-AU" sz="1200" dirty="0" smtClean="0"/>
              <a:t>(DELETE)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72723" y="2242463"/>
            <a:ext cx="313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[8] </a:t>
            </a:r>
            <a:r>
              <a:rPr lang="en-AU" sz="1200" dirty="0" err="1" smtClean="0"/>
              <a:t>NotifyResponse</a:t>
            </a:r>
            <a:r>
              <a:rPr lang="en-AU" sz="1200" dirty="0" smtClean="0"/>
              <a:t>(</a:t>
            </a:r>
            <a:r>
              <a:rPr lang="en-AU" sz="1200" dirty="0" err="1" smtClean="0"/>
              <a:t>InputMessage</a:t>
            </a:r>
            <a:r>
              <a:rPr lang="en-AU" sz="1200" dirty="0" smtClean="0"/>
              <a:t>, DELETE, ids)</a:t>
            </a:r>
            <a:endParaRPr lang="en-AU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782299" y="2490636"/>
            <a:ext cx="3653297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Magnetic Disk 47"/>
          <p:cNvSpPr/>
          <p:nvPr/>
        </p:nvSpPr>
        <p:spPr>
          <a:xfrm>
            <a:off x="5450921" y="5257249"/>
            <a:ext cx="1596189" cy="8558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Database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10448036" y="2859763"/>
            <a:ext cx="1596189" cy="242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Kirk Interface</a:t>
            </a:r>
            <a:endParaRPr lang="en-AU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97410" y="2830971"/>
            <a:ext cx="364489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786193" y="3055555"/>
            <a:ext cx="36647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2333" y="2814153"/>
            <a:ext cx="2625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[10] </a:t>
            </a:r>
            <a:r>
              <a:rPr lang="en-AU" sz="1200" dirty="0" err="1" smtClean="0"/>
              <a:t>OutputMessageResponse</a:t>
            </a:r>
            <a:r>
              <a:rPr lang="en-AU" sz="1200" dirty="0" smtClean="0"/>
              <a:t>(CREATE)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82332" y="2582765"/>
            <a:ext cx="2803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[9] </a:t>
            </a:r>
            <a:r>
              <a:rPr lang="en-AU" sz="1200" dirty="0" err="1" smtClean="0"/>
              <a:t>OutputMessageRequest</a:t>
            </a:r>
            <a:r>
              <a:rPr lang="en-AU" sz="1200" dirty="0" smtClean="0"/>
              <a:t>(CREATE, data)</a:t>
            </a:r>
            <a:endParaRPr lang="en-AU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56529" y="3055555"/>
            <a:ext cx="3388386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3803" y="2811285"/>
            <a:ext cx="333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[11] </a:t>
            </a:r>
            <a:r>
              <a:rPr lang="en-AU" sz="1200" dirty="0" err="1" smtClean="0"/>
              <a:t>NotifyResponse</a:t>
            </a:r>
            <a:r>
              <a:rPr lang="en-AU" sz="1200" dirty="0" smtClean="0"/>
              <a:t>(</a:t>
            </a:r>
            <a:r>
              <a:rPr lang="en-AU" sz="1200" dirty="0" err="1" smtClean="0"/>
              <a:t>Out</a:t>
            </a:r>
            <a:r>
              <a:rPr lang="en-AU" sz="1200" dirty="0" err="1" smtClean="0"/>
              <a:t>putMessage</a:t>
            </a:r>
            <a:r>
              <a:rPr lang="en-AU" sz="1200" dirty="0" smtClean="0"/>
              <a:t>, </a:t>
            </a:r>
            <a:r>
              <a:rPr lang="en-AU" sz="1200" dirty="0" smtClean="0"/>
              <a:t>CREATE, </a:t>
            </a:r>
            <a:r>
              <a:rPr lang="en-AU" sz="1200" dirty="0" smtClean="0"/>
              <a:t>ids)</a:t>
            </a:r>
            <a:endParaRPr lang="en-AU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040599" y="3294546"/>
            <a:ext cx="33876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63803" y="3055555"/>
            <a:ext cx="254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</a:t>
            </a:r>
            <a:r>
              <a:rPr lang="en-AU" sz="1200" dirty="0" smtClean="0"/>
              <a:t>12] </a:t>
            </a:r>
            <a:r>
              <a:rPr lang="en-AU" sz="1200" dirty="0" err="1" smtClean="0"/>
              <a:t>OutputMessageRequest</a:t>
            </a:r>
            <a:r>
              <a:rPr lang="en-AU" sz="1200" dirty="0" smtClean="0"/>
              <a:t>(LIST, ids)</a:t>
            </a:r>
            <a:endParaRPr lang="en-AU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47907" y="3567671"/>
            <a:ext cx="3387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3803" y="3341443"/>
            <a:ext cx="2739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[13] </a:t>
            </a:r>
            <a:r>
              <a:rPr lang="en-AU" sz="1200" dirty="0" err="1" smtClean="0"/>
              <a:t>OutputMessageResponse</a:t>
            </a:r>
            <a:r>
              <a:rPr lang="en-AU" sz="1200" dirty="0" smtClean="0"/>
              <a:t>(LIST, data)</a:t>
            </a:r>
            <a:endParaRPr lang="en-AU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040599" y="4285158"/>
            <a:ext cx="33876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63803" y="4059820"/>
            <a:ext cx="2775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</a:t>
            </a:r>
            <a:r>
              <a:rPr lang="en-AU" sz="1200" dirty="0" smtClean="0"/>
              <a:t>14] </a:t>
            </a:r>
            <a:r>
              <a:rPr lang="en-AU" sz="1200" dirty="0" err="1" smtClean="0"/>
              <a:t>OutputMessageRequest</a:t>
            </a:r>
            <a:r>
              <a:rPr lang="en-AU" sz="1200" dirty="0" smtClean="0"/>
              <a:t>(DELETE, id)</a:t>
            </a:r>
            <a:endParaRPr lang="en-AU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053854" y="4558282"/>
            <a:ext cx="3387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69750" y="4332054"/>
            <a:ext cx="269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[15] </a:t>
            </a:r>
            <a:r>
              <a:rPr lang="en-AU" sz="1200" dirty="0" err="1" smtClean="0"/>
              <a:t>OutputMessageResponse</a:t>
            </a:r>
            <a:r>
              <a:rPr lang="en-AU" sz="1200" dirty="0" smtClean="0"/>
              <a:t>(DELETE)</a:t>
            </a:r>
            <a:endParaRPr lang="en-AU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56529" y="4845119"/>
            <a:ext cx="3388386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63803" y="4600849"/>
            <a:ext cx="332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[16] </a:t>
            </a:r>
            <a:r>
              <a:rPr lang="en-AU" sz="1200" dirty="0" err="1" smtClean="0"/>
              <a:t>NotifyResponse</a:t>
            </a:r>
            <a:r>
              <a:rPr lang="en-AU" sz="1200" dirty="0" smtClean="0"/>
              <a:t>(</a:t>
            </a:r>
            <a:r>
              <a:rPr lang="en-AU" sz="1200" dirty="0" err="1" smtClean="0"/>
              <a:t>Out</a:t>
            </a:r>
            <a:r>
              <a:rPr lang="en-AU" sz="1200" dirty="0" err="1" smtClean="0"/>
              <a:t>putMessage</a:t>
            </a:r>
            <a:r>
              <a:rPr lang="en-AU" sz="1200" dirty="0" smtClean="0"/>
              <a:t>, </a:t>
            </a:r>
            <a:r>
              <a:rPr lang="en-AU" sz="1200" dirty="0" smtClean="0"/>
              <a:t>DELETE, </a:t>
            </a:r>
            <a:r>
              <a:rPr lang="en-AU" sz="1200" dirty="0" smtClean="0"/>
              <a:t>ids)</a:t>
            </a:r>
            <a:endParaRPr lang="en-AU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 flipH="1" flipV="1">
            <a:off x="544050" y="6093453"/>
            <a:ext cx="720000" cy="0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4050" y="5797488"/>
            <a:ext cx="720000" cy="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44050" y="5510322"/>
            <a:ext cx="720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27472" y="5325656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Request to server</a:t>
            </a:r>
            <a:endParaRPr lang="en-AU" dirty="0"/>
          </a:p>
        </p:txBody>
      </p:sp>
      <p:sp>
        <p:nvSpPr>
          <p:cNvPr id="61" name="TextBox 60"/>
          <p:cNvSpPr txBox="1"/>
          <p:nvPr/>
        </p:nvSpPr>
        <p:spPr>
          <a:xfrm>
            <a:off x="1427472" y="5619107"/>
            <a:ext cx="22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from server</a:t>
            </a:r>
            <a:endParaRPr lang="en-AU" dirty="0"/>
          </a:p>
        </p:txBody>
      </p:sp>
      <p:cxnSp>
        <p:nvCxnSpPr>
          <p:cNvPr id="62" name="Straight Arrow Connector 61"/>
          <p:cNvCxnSpPr/>
          <p:nvPr/>
        </p:nvCxnSpPr>
        <p:spPr>
          <a:xfrm rot="10800000" flipH="1" flipV="1">
            <a:off x="544050" y="6417303"/>
            <a:ext cx="720000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27472" y="5912558"/>
            <a:ext cx="24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Notification from server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1427472" y="6232637"/>
            <a:ext cx="31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Unused notification from server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196516" y="115110"/>
            <a:ext cx="5526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/>
              <a:t>Software Interaction – Message Sequence</a:t>
            </a:r>
            <a:endParaRPr lang="en-AU" sz="2400" b="1" u="sng" dirty="0"/>
          </a:p>
        </p:txBody>
      </p:sp>
    </p:spTree>
    <p:extLst>
      <p:ext uri="{BB962C8B-B14F-4D97-AF65-F5344CB8AC3E}">
        <p14:creationId xmlns:p14="http://schemas.microsoft.com/office/powerpoint/2010/main" val="215883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Wagon</dc:creator>
  <cp:lastModifiedBy>Nicholas Wagon</cp:lastModifiedBy>
  <cp:revision>6</cp:revision>
  <dcterms:created xsi:type="dcterms:W3CDTF">2013-12-21T14:47:34Z</dcterms:created>
  <dcterms:modified xsi:type="dcterms:W3CDTF">2014-01-18T13:50:44Z</dcterms:modified>
</cp:coreProperties>
</file>