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1" r:id="rId3"/>
    <p:sldId id="283" r:id="rId4"/>
    <p:sldId id="284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3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8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0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FCB71-4087-94F8-05CB-11A62EBF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/>
              <a:t>Digital Signal 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CCF83-08CB-B2FE-CFE6-388526BA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890" y="2402602"/>
            <a:ext cx="4670660" cy="1803638"/>
          </a:xfrm>
        </p:spPr>
        <p:txBody>
          <a:bodyPr>
            <a:normAutofit/>
          </a:bodyPr>
          <a:lstStyle/>
          <a:p>
            <a:r>
              <a:rPr lang="en-US" dirty="0"/>
              <a:t>Section 4</a:t>
            </a:r>
          </a:p>
          <a:p>
            <a:r>
              <a:rPr lang="en-US" dirty="0"/>
              <a:t>Operations on matrix </a:t>
            </a:r>
          </a:p>
          <a:p>
            <a:r>
              <a:rPr lang="en-US" dirty="0"/>
              <a:t>Lecture 2 Exercises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C5972-9DA8-5F7A-5490-55E099DC9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13" r="17532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208B51B7-70DE-E002-C65E-601FA0E8D2E8}"/>
              </a:ext>
            </a:extLst>
          </p:cNvPr>
          <p:cNvSpPr txBox="1">
            <a:spLocks/>
          </p:cNvSpPr>
          <p:nvPr/>
        </p:nvSpPr>
        <p:spPr>
          <a:xfrm>
            <a:off x="9925999" y="6029325"/>
            <a:ext cx="2142176" cy="523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Asmaa fathy</a:t>
            </a:r>
          </a:p>
        </p:txBody>
      </p:sp>
    </p:spTree>
    <p:extLst>
      <p:ext uri="{BB962C8B-B14F-4D97-AF65-F5344CB8AC3E}">
        <p14:creationId xmlns:p14="http://schemas.microsoft.com/office/powerpoint/2010/main" val="377294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E2D0-C25A-22CA-EF4F-2A1EB17A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73B2-6B81-F196-8A77-CDDFD6EF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the signal as the sum of singular functions: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935AB-6054-E1DC-88D6-9AB8CAB11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71"/>
          <a:stretch/>
        </p:blipFill>
        <p:spPr>
          <a:xfrm>
            <a:off x="3226933" y="3429000"/>
            <a:ext cx="6005151" cy="19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1F74-D400-709C-DFE1-7519B7F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5CAA43-6CBF-5FE4-FDEF-4EC5471F5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0"/>
          <a:stretch/>
        </p:blipFill>
        <p:spPr>
          <a:xfrm>
            <a:off x="2201829" y="2724538"/>
            <a:ext cx="7142539" cy="25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7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92BA-7BD3-4733-3AF0-7B25E65D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and Random Signals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8B7F5-F957-FDA6-8FC1-2E6E827A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75" y="2746503"/>
            <a:ext cx="7977691" cy="29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9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F1A7-20AB-9033-197E-2C080A20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4988"/>
            <a:ext cx="10363200" cy="1187570"/>
          </a:xfrm>
        </p:spPr>
        <p:txBody>
          <a:bodyPr/>
          <a:lstStyle/>
          <a:p>
            <a:r>
              <a:rPr lang="en-US" dirty="0"/>
              <a:t>Periodic and Non-periodic Sequences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F4BE6-0E81-C334-FF7D-71E04AD4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32" y="2041265"/>
            <a:ext cx="6918015" cy="2913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852B67-0D01-B469-6113-BEF3A47A6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7"/>
          <a:stretch/>
        </p:blipFill>
        <p:spPr>
          <a:xfrm>
            <a:off x="2364632" y="5041056"/>
            <a:ext cx="5929278" cy="15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0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E2D0-C25A-22CA-EF4F-2A1EB17A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1.4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8A407-51FB-FBE4-4A85-E794641D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3290887"/>
            <a:ext cx="7800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0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1F74-D400-709C-DFE1-7519B7F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02AFE7-AA08-B7BE-02C8-CCA2CB39308E}"/>
              </a:ext>
            </a:extLst>
          </p:cNvPr>
          <p:cNvGrpSpPr/>
          <p:nvPr/>
        </p:nvGrpSpPr>
        <p:grpSpPr>
          <a:xfrm>
            <a:off x="2212910" y="2282625"/>
            <a:ext cx="8001000" cy="3897392"/>
            <a:chOff x="2212910" y="2282625"/>
            <a:chExt cx="8001000" cy="38973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912294-656A-E99F-CF4D-18EF5E3BB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01"/>
            <a:stretch/>
          </p:blipFill>
          <p:spPr>
            <a:xfrm>
              <a:off x="2212910" y="2752531"/>
              <a:ext cx="8001000" cy="3427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CE6E975-8EFC-F876-DDF5-F18A771F0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27" t="-220" b="90300"/>
            <a:stretch/>
          </p:blipFill>
          <p:spPr>
            <a:xfrm>
              <a:off x="3041779" y="2282625"/>
              <a:ext cx="6998737" cy="373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8215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CB1F-EAF8-5EDC-1B4B-14C21A4F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DC85-4E5F-C8C5-1D89-297BB2D8E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whether the following discrete-time signals are periodic or not. If periodic, determine the fundamental period: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C7238-46DE-E6B2-731C-24085866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10" y="3806171"/>
            <a:ext cx="2539480" cy="577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37A92-FD54-026F-F29D-87ED1BA3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96" y="4452655"/>
            <a:ext cx="3135837" cy="794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D4B30-47A0-3842-ECFF-4B1BDDAD3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510" y="5316215"/>
            <a:ext cx="1853184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9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1F74-D400-709C-DFE1-7519B7F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5AAC0-F8A4-E90B-B877-35148686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2731"/>
            <a:ext cx="2539480" cy="577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6E928-2B6E-80A5-72F1-D3DA9BFE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3030887"/>
            <a:ext cx="75723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6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1F74-D400-709C-DFE1-7519B7F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2FFFA-3906-A8C1-7FB6-C4CF0669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34" y="224007"/>
            <a:ext cx="2668555" cy="675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0018F-A6E7-8917-B53E-105941D0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50" y="2441455"/>
            <a:ext cx="78200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4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1F74-D400-709C-DFE1-7519B7F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650B6-D784-1F71-377A-CB0BE9FE6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30"/>
            <a:ext cx="1853184" cy="694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915D9-045F-861D-3A2D-38106D27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2481262"/>
            <a:ext cx="63817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8333-0660-0878-A097-CF8C5768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Impulse Sequence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D5636-0C6B-A66D-50E0-BB05489F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7" y="2437873"/>
            <a:ext cx="89916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89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background&#10;&#10;Description automatically generated">
            <a:extLst>
              <a:ext uri="{FF2B5EF4-FFF2-40B4-BE49-F238E27FC236}">
                <a16:creationId xmlns:a16="http://schemas.microsoft.com/office/drawing/2014/main" id="{851C5972-9DA8-5F7A-5490-55E099DC9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56" b="5775"/>
          <a:stretch/>
        </p:blipFill>
        <p:spPr>
          <a:xfrm>
            <a:off x="20" y="10"/>
            <a:ext cx="12191980" cy="685798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FCB71-4087-94F8-05CB-11A62EBF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612995"/>
            <a:ext cx="6835698" cy="185564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88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E2D0-C25A-22CA-EF4F-2A1EB17A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73B2-6B81-F196-8A77-CDDFD6EF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following summations: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EFC52-EBC8-9A44-C278-E9C9DFE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92" y="3201274"/>
            <a:ext cx="57435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7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1F74-D400-709C-DFE1-7519B7F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FB07E-C4E6-50AF-20CC-F339C87B5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/>
          <a:stretch/>
        </p:blipFill>
        <p:spPr>
          <a:xfrm>
            <a:off x="2565921" y="2423159"/>
            <a:ext cx="6394179" cy="3063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DA833-F1E3-9346-25DE-854530FB1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9798"/>
            <a:ext cx="19716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8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1F74-D400-709C-DFE1-7519B7F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72404-F9B6-45F9-5043-8DC31BAD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04" y="259427"/>
            <a:ext cx="2181225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524EE-9168-305D-A678-7DDB5AC6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500" y="2559171"/>
            <a:ext cx="68389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7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8333-0660-0878-A097-CF8C5768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Step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E8113-F8E4-686F-EB3D-3A0A33920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15"/>
          <a:stretch/>
        </p:blipFill>
        <p:spPr>
          <a:xfrm>
            <a:off x="1840074" y="2332652"/>
            <a:ext cx="8343900" cy="29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E2D0-C25A-22CA-EF4F-2A1EB17A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73B2-6B81-F196-8A77-CDDFD6EF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 the following signals: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F6D5E3-78B3-613C-97E9-B171144F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16" y="3170117"/>
            <a:ext cx="8333567" cy="5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1F74-D400-709C-DFE1-7519B7F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75857-0A91-C019-D232-162DC78F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9909"/>
            <a:ext cx="206692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62ADF-177B-4B55-F9C6-174590CC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70" y="2190652"/>
            <a:ext cx="60769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1F74-D400-709C-DFE1-7519B7F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763BB-1F88-9A40-C10C-EF1EFD83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4144"/>
            <a:ext cx="2790825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4DE30-0B2C-8682-36EB-955E9A90F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2" y="2350967"/>
            <a:ext cx="58578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8404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88</Words>
  <Application>Microsoft Office PowerPoint</Application>
  <PresentationFormat>Widescreen</PresentationFormat>
  <Paragraphs>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Grandview Display</vt:lpstr>
      <vt:lpstr>DashVTI</vt:lpstr>
      <vt:lpstr>Digital Signal Processing</vt:lpstr>
      <vt:lpstr>Unit Impulse Sequence</vt:lpstr>
      <vt:lpstr>EXAMPLE 1.1</vt:lpstr>
      <vt:lpstr>Solution</vt:lpstr>
      <vt:lpstr>Solution</vt:lpstr>
      <vt:lpstr>Unit Step Sequence</vt:lpstr>
      <vt:lpstr>EXAMPLE 1.2</vt:lpstr>
      <vt:lpstr>Solution</vt:lpstr>
      <vt:lpstr>Solution</vt:lpstr>
      <vt:lpstr>EXAMPLE 1.3</vt:lpstr>
      <vt:lpstr>Solution</vt:lpstr>
      <vt:lpstr>Deterministic and Random Signals</vt:lpstr>
      <vt:lpstr>Periodic and Non-periodic Sequences </vt:lpstr>
      <vt:lpstr>EXAMPLE 1.4</vt:lpstr>
      <vt:lpstr>Solution</vt:lpstr>
      <vt:lpstr>EXAMPLE 1.5</vt:lpstr>
      <vt:lpstr>Solution</vt:lpstr>
      <vt:lpstr>Solution</vt:lpstr>
      <vt:lpstr>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Asmaa_aboabdallah</dc:creator>
  <cp:lastModifiedBy>Asmaa_aboabdallah</cp:lastModifiedBy>
  <cp:revision>318</cp:revision>
  <dcterms:created xsi:type="dcterms:W3CDTF">2023-10-18T00:43:18Z</dcterms:created>
  <dcterms:modified xsi:type="dcterms:W3CDTF">2023-11-05T14:59:13Z</dcterms:modified>
</cp:coreProperties>
</file>