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303" r:id="rId3"/>
    <p:sldId id="304" r:id="rId4"/>
    <p:sldId id="305" r:id="rId5"/>
    <p:sldId id="306" r:id="rId6"/>
    <p:sldId id="307" r:id="rId7"/>
    <p:sldId id="308" r:id="rId8"/>
    <p:sldId id="311" r:id="rId9"/>
    <p:sldId id="310" r:id="rId10"/>
    <p:sldId id="312" r:id="rId11"/>
    <p:sldId id="313" r:id="rId12"/>
    <p:sldId id="317" r:id="rId13"/>
    <p:sldId id="316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1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3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42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71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83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93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5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8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0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26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11/18/2023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76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FCB71-4087-94F8-05CB-11A62EBF6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4670661" cy="3030842"/>
          </a:xfrm>
        </p:spPr>
        <p:txBody>
          <a:bodyPr>
            <a:normAutofit/>
          </a:bodyPr>
          <a:lstStyle/>
          <a:p>
            <a:r>
              <a:rPr lang="en-US" dirty="0"/>
              <a:t>Digital Signal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CCF83-08CB-B2FE-CFE6-388526BA5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890" y="2402602"/>
            <a:ext cx="4670660" cy="1803638"/>
          </a:xfrm>
        </p:spPr>
        <p:txBody>
          <a:bodyPr>
            <a:normAutofit/>
          </a:bodyPr>
          <a:lstStyle/>
          <a:p>
            <a:r>
              <a:rPr lang="en-US" dirty="0"/>
              <a:t>Section 5</a:t>
            </a:r>
          </a:p>
          <a:p>
            <a:r>
              <a:rPr lang="en-US" dirty="0"/>
              <a:t>Operations on matrix </a:t>
            </a:r>
          </a:p>
          <a:p>
            <a:r>
              <a:rPr lang="en-US" dirty="0"/>
              <a:t>Lecture 2 Exercises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C5972-9DA8-5F7A-5490-55E099DC9A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13" r="17532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208B51B7-70DE-E002-C65E-601FA0E8D2E8}"/>
              </a:ext>
            </a:extLst>
          </p:cNvPr>
          <p:cNvSpPr txBox="1">
            <a:spLocks/>
          </p:cNvSpPr>
          <p:nvPr/>
        </p:nvSpPr>
        <p:spPr>
          <a:xfrm>
            <a:off x="9925999" y="6029325"/>
            <a:ext cx="2142176" cy="5238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Asmaa fathy</a:t>
            </a:r>
          </a:p>
        </p:txBody>
      </p:sp>
    </p:spTree>
    <p:extLst>
      <p:ext uri="{BB962C8B-B14F-4D97-AF65-F5344CB8AC3E}">
        <p14:creationId xmlns:p14="http://schemas.microsoft.com/office/powerpoint/2010/main" val="3772940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88A4-344A-D53D-0681-52EC89BA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C4EAE-FE56-1250-AEC3-AA95E9EDC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425" y="632052"/>
            <a:ext cx="6353175" cy="5724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6C9F6A-AB18-1780-A49C-25FB46E3F4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309"/>
          <a:stretch/>
        </p:blipFill>
        <p:spPr>
          <a:xfrm>
            <a:off x="765111" y="3298720"/>
            <a:ext cx="3548951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61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88A4-344A-D53D-0681-52EC89BA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49DF6C-E7BA-F733-339F-9F98106688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340"/>
          <a:stretch/>
        </p:blipFill>
        <p:spPr>
          <a:xfrm>
            <a:off x="914400" y="3298720"/>
            <a:ext cx="2786547" cy="1047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ECE87F-E63D-5C79-7875-FFF795BC6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183" y="562849"/>
            <a:ext cx="634365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40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E5126-E509-291C-2D67-1479CC66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and Dynamic 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655DC7-27F5-3FB7-0A64-E2EC3353A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900" y="2110652"/>
            <a:ext cx="7100538" cy="41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08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868DF6-5C64-0160-5003-FD66F9D6F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75" y="1289944"/>
            <a:ext cx="10210850" cy="464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58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85EC-06D1-7196-E28B-DBF809F5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and Non-Causal 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FA6FD-B66E-7959-6E42-B66346C9F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2146180"/>
            <a:ext cx="65627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94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0D71D0-BDE6-DC02-BF79-55B3F04BE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274" y="0"/>
            <a:ext cx="6810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0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4F544-0705-771C-FE28-17FF962C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and Non-Linear 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6C72B-B0BC-292D-7BE2-962EF2D1D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123" y="2359665"/>
            <a:ext cx="9150812" cy="342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32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78A296-70DA-5713-FA6F-88E98A6BA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704850"/>
            <a:ext cx="68865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8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D03FC-3FDC-0CC5-8D5B-116149E8B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Shift-invariant and Shift varying 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7A0D7-9C0B-09D1-E17D-76E2B57F8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2496826"/>
            <a:ext cx="66103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23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8536F4-0BB7-97EF-091C-0640EE297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80962"/>
            <a:ext cx="6962775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7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F1A7-20AB-9033-197E-2C080A200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84988"/>
            <a:ext cx="10363200" cy="1187570"/>
          </a:xfrm>
        </p:spPr>
        <p:txBody>
          <a:bodyPr/>
          <a:lstStyle/>
          <a:p>
            <a:r>
              <a:rPr lang="en-US" dirty="0"/>
              <a:t>Energy and Power Signals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159B2-F407-23A0-DC2C-1E697A0A4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987" y="1974987"/>
            <a:ext cx="7073576" cy="29080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70F0DF-A31C-78BE-4D0D-3F3EE5ED9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987" y="5072736"/>
            <a:ext cx="4376211" cy="141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21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D1768-8C31-31F0-C122-7648D276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Stable and Unstable 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917622-93E9-D5D5-8133-B7594990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605"/>
            <a:ext cx="64008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24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640EC3-3EBA-182B-9AEA-217A684C4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752475"/>
            <a:ext cx="66294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6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28AAE2-B7DF-2214-FB1F-E23BE7059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837" y="95250"/>
            <a:ext cx="869632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82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black background&#10;&#10;Description automatically generated">
            <a:extLst>
              <a:ext uri="{FF2B5EF4-FFF2-40B4-BE49-F238E27FC236}">
                <a16:creationId xmlns:a16="http://schemas.microsoft.com/office/drawing/2014/main" id="{851C5972-9DA8-5F7A-5490-55E099DC9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9956" b="5775"/>
          <a:stretch/>
        </p:blipFill>
        <p:spPr>
          <a:xfrm>
            <a:off x="20" y="10"/>
            <a:ext cx="12191980" cy="685798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7FCB71-4087-94F8-05CB-11A62EBF6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3612995"/>
            <a:ext cx="6835698" cy="1855646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8B954E5-2A8D-44FA-ABD2-4DE4CE1E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23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288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2CB1F-EAF8-5EDC-1B4B-14C21A4F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1.6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9DC85-4E5F-C8C5-1D89-297BB2D8E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whether the signal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FEA847-5D74-8FCE-6693-243E04130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6" y="3402347"/>
            <a:ext cx="102203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3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1F74-D400-709C-DFE1-7519B7F1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80E3A-091B-578D-562C-DF705BCD5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648" y="653143"/>
            <a:ext cx="8229314" cy="58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E6F23-3CD7-4F4A-DD51-D1DA9960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and Non- Causal Signals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DF1053-1F53-ECAD-1225-EC68B5738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2599077"/>
            <a:ext cx="81343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00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2CB1F-EAF8-5EDC-1B4B-14C21A4F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1.7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9DC85-4E5F-C8C5-1D89-297BB2D8E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whether the signal causal or non-causal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B502DE-322D-CC55-9688-90A4528C7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914" y="2691881"/>
            <a:ext cx="2705100" cy="514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550FB6-1A47-BD01-342B-0869399C5C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143"/>
          <a:stretch/>
        </p:blipFill>
        <p:spPr>
          <a:xfrm>
            <a:off x="2208439" y="5021486"/>
            <a:ext cx="7905750" cy="105305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D8B0BB1-78AE-4BD9-E91E-52EE078E97AA}"/>
              </a:ext>
            </a:extLst>
          </p:cNvPr>
          <p:cNvSpPr txBox="1">
            <a:spLocks/>
          </p:cNvSpPr>
          <p:nvPr/>
        </p:nvSpPr>
        <p:spPr>
          <a:xfrm>
            <a:off x="914398" y="378064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669981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342BD-043B-2628-A04A-ABFA3C805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and Odd Signals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BC2C4D-886F-56BC-D4A9-B6FD0A8AB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2143125"/>
            <a:ext cx="8020050" cy="1285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549F0A-EFD8-3F2D-CDAF-2CB71C5D9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862" y="3429000"/>
            <a:ext cx="8296275" cy="1133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15F8C0-009E-D895-2441-CD08977BD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862" y="4955527"/>
            <a:ext cx="84296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2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342BD-043B-2628-A04A-ABFA3C805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even and odd parts of signal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7E6D7C-3CAB-F087-BEDB-153EFFAF0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516" y="2437719"/>
            <a:ext cx="81057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4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2CB1F-EAF8-5EDC-1B4B-14C21A4F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1.8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9DC85-4E5F-C8C5-1D89-297BB2D8E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even and odd components of the following signals: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E92914-F61A-3816-584A-6463D2467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275" y="3595590"/>
            <a:ext cx="76009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1980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90</Words>
  <Application>Microsoft Office PowerPoint</Application>
  <PresentationFormat>Widescreen</PresentationFormat>
  <Paragraphs>26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Grandview Display</vt:lpstr>
      <vt:lpstr>DashVTI</vt:lpstr>
      <vt:lpstr>Digital Signal Processing</vt:lpstr>
      <vt:lpstr>Energy and Power Signals</vt:lpstr>
      <vt:lpstr>EXAMPLE 1.6</vt:lpstr>
      <vt:lpstr>Solution</vt:lpstr>
      <vt:lpstr>Causal and Non- Causal Signals</vt:lpstr>
      <vt:lpstr>EXAMPLE 1.7</vt:lpstr>
      <vt:lpstr>Even and Odd Signals</vt:lpstr>
      <vt:lpstr>Evaluation of even and odd parts of signal</vt:lpstr>
      <vt:lpstr>EXAMPLE 1.8</vt:lpstr>
      <vt:lpstr>Solution</vt:lpstr>
      <vt:lpstr>Solution</vt:lpstr>
      <vt:lpstr>Static and Dynamic Systems</vt:lpstr>
      <vt:lpstr>PowerPoint Presentation</vt:lpstr>
      <vt:lpstr>Causal and Non-Causal Systems</vt:lpstr>
      <vt:lpstr>PowerPoint Presentation</vt:lpstr>
      <vt:lpstr>Linear and Non-Linear Systems</vt:lpstr>
      <vt:lpstr>PowerPoint Presentation</vt:lpstr>
      <vt:lpstr>Shift-invariant and Shift varying Systems</vt:lpstr>
      <vt:lpstr>PowerPoint Presentation</vt:lpstr>
      <vt:lpstr>Stable and Unstable Systems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Signal Processing</dc:title>
  <dc:creator>Asmaa_aboabdallah</dc:creator>
  <cp:lastModifiedBy>Asmaa_aboabdallah</cp:lastModifiedBy>
  <cp:revision>335</cp:revision>
  <dcterms:created xsi:type="dcterms:W3CDTF">2023-10-18T00:43:18Z</dcterms:created>
  <dcterms:modified xsi:type="dcterms:W3CDTF">2023-11-18T17:52:16Z</dcterms:modified>
</cp:coreProperties>
</file>