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16" r:id="rId3"/>
    <p:sldId id="317" r:id="rId4"/>
    <p:sldId id="315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50" d="100"/>
          <a:sy n="50" d="100"/>
        </p:scale>
        <p:origin x="1862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0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FCB71-4087-94F8-05CB-11A62EBF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/>
              <a:t>Digital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CCF83-08CB-B2FE-CFE6-388526BA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890" y="2402602"/>
            <a:ext cx="4670660" cy="1803638"/>
          </a:xfrm>
        </p:spPr>
        <p:txBody>
          <a:bodyPr>
            <a:normAutofit/>
          </a:bodyPr>
          <a:lstStyle/>
          <a:p>
            <a:r>
              <a:rPr lang="en-US" dirty="0"/>
              <a:t>Section 6</a:t>
            </a:r>
          </a:p>
          <a:p>
            <a:r>
              <a:rPr lang="en-US" dirty="0"/>
              <a:t>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C5972-9DA8-5F7A-5490-55E099DC9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13" r="17532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208B51B7-70DE-E002-C65E-601FA0E8D2E8}"/>
              </a:ext>
            </a:extLst>
          </p:cNvPr>
          <p:cNvSpPr txBox="1">
            <a:spLocks/>
          </p:cNvSpPr>
          <p:nvPr/>
        </p:nvSpPr>
        <p:spPr>
          <a:xfrm>
            <a:off x="9925999" y="6029325"/>
            <a:ext cx="2142176" cy="523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Asmaa fathy</a:t>
            </a:r>
          </a:p>
        </p:txBody>
      </p:sp>
    </p:spTree>
    <p:extLst>
      <p:ext uri="{BB962C8B-B14F-4D97-AF65-F5344CB8AC3E}">
        <p14:creationId xmlns:p14="http://schemas.microsoft.com/office/powerpoint/2010/main" val="377294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5E85C-17AE-8B75-9A14-73059E3E0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3"/>
          <a:stretch/>
        </p:blipFill>
        <p:spPr>
          <a:xfrm>
            <a:off x="3773657" y="337820"/>
            <a:ext cx="7183972" cy="61823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711992-2A8F-B078-A2BA-14AEB9B3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2387600" cy="1930399"/>
          </a:xfrm>
        </p:spPr>
        <p:txBody>
          <a:bodyPr>
            <a:normAutofit/>
          </a:bodyPr>
          <a:lstStyle/>
          <a:p>
            <a:r>
              <a:rPr lang="en-US" dirty="0"/>
              <a:t>Method 1  Graphical Method</a:t>
            </a:r>
          </a:p>
        </p:txBody>
      </p:sp>
    </p:spTree>
    <p:extLst>
      <p:ext uri="{BB962C8B-B14F-4D97-AF65-F5344CB8AC3E}">
        <p14:creationId xmlns:p14="http://schemas.microsoft.com/office/powerpoint/2010/main" val="329856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7DADE0-747B-6603-D80F-D5E10888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966" y="0"/>
            <a:ext cx="5638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7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355435-A07E-F89B-18C7-1C06152C50AD}"/>
              </a:ext>
            </a:extLst>
          </p:cNvPr>
          <p:cNvSpPr txBox="1">
            <a:spLocks/>
          </p:cNvSpPr>
          <p:nvPr/>
        </p:nvSpPr>
        <p:spPr>
          <a:xfrm>
            <a:off x="914400" y="1371600"/>
            <a:ext cx="2387600" cy="1930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 2 Tabular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25A91-FADE-BF7E-460B-9AE48629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61" y="0"/>
            <a:ext cx="5462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64B9-659B-20A8-DC96-1248BD42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0960"/>
            <a:ext cx="2275840" cy="170687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3 Tabular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BAC5C-12EE-77DE-9700-47DE5AB0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0" y="685800"/>
            <a:ext cx="770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2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D8DE-7434-FCF7-B5D4-62249A55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2164080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4 Matrices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0DA082-C4A7-3A87-58EE-6C63A6CDB747}"/>
              </a:ext>
            </a:extLst>
          </p:cNvPr>
          <p:cNvGrpSpPr/>
          <p:nvPr/>
        </p:nvGrpSpPr>
        <p:grpSpPr>
          <a:xfrm>
            <a:off x="3345815" y="333374"/>
            <a:ext cx="8629650" cy="5778818"/>
            <a:chOff x="3345815" y="333374"/>
            <a:chExt cx="8629650" cy="57788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45A4B4-E93D-D069-68B9-2E7656C19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815" y="333374"/>
              <a:ext cx="8629650" cy="51530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A9799-B4CB-CE18-BF4A-1B0E07CC3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0202" y="5378767"/>
              <a:ext cx="4257675" cy="733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24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background&#10;&#10;Description automatically generated">
            <a:extLst>
              <a:ext uri="{FF2B5EF4-FFF2-40B4-BE49-F238E27FC236}">
                <a16:creationId xmlns:a16="http://schemas.microsoft.com/office/drawing/2014/main" id="{851C5972-9DA8-5F7A-5490-55E099DC9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56" b="5775"/>
          <a:stretch/>
        </p:blipFill>
        <p:spPr>
          <a:xfrm>
            <a:off x="20" y="10"/>
            <a:ext cx="12191980" cy="685798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FCB71-4087-94F8-05CB-11A62EBF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612995"/>
            <a:ext cx="6835698" cy="185564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678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F250-F520-BF37-F1DF-B90F4129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Convolution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2C0-8573-DC32-CDDC-1A55A77B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 is a mathematical process used in signal processing and engineering mathematics. </a:t>
            </a:r>
          </a:p>
          <a:p>
            <a:r>
              <a:rPr lang="en-US" dirty="0"/>
              <a:t>In the context of signal processing, this is used for many purposes such as applying filters and analyzing signals.</a:t>
            </a:r>
          </a:p>
        </p:txBody>
      </p:sp>
    </p:spTree>
    <p:extLst>
      <p:ext uri="{BB962C8B-B14F-4D97-AF65-F5344CB8AC3E}">
        <p14:creationId xmlns:p14="http://schemas.microsoft.com/office/powerpoint/2010/main" val="411013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AFC7-5D9A-727D-78B6-4680201E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EB71-6CDA-231C-8F7A-A2410A7A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Naturally, Here are some practical examples of how the Convolution Process has been used in various fields:</a:t>
            </a:r>
          </a:p>
          <a:p>
            <a:pPr lvl="1"/>
            <a:r>
              <a:rPr lang="en-US" dirty="0"/>
              <a:t>Applying filters in image processing:</a:t>
            </a:r>
          </a:p>
          <a:p>
            <a:pPr lvl="2"/>
            <a:r>
              <a:rPr lang="en-US" dirty="0"/>
              <a:t>In image processing, convolution is used to apply filters to images to enhance or modify them. For example, the Sharpening Filter uses convolution to improve image sharpness.</a:t>
            </a:r>
          </a:p>
          <a:p>
            <a:pPr lvl="1"/>
            <a:r>
              <a:rPr lang="en-US" dirty="0"/>
              <a:t>Use in Neural Networks:</a:t>
            </a:r>
          </a:p>
          <a:p>
            <a:pPr lvl="2"/>
            <a:r>
              <a:rPr lang="en-US" dirty="0"/>
              <a:t>In machine learning, convolution is widely used in neural networks, especially in image analysis and shape recognition. It is used to extract features from images and identify patterns.</a:t>
            </a:r>
          </a:p>
          <a:p>
            <a:pPr lvl="1"/>
            <a:r>
              <a:rPr lang="en-US" dirty="0"/>
              <a:t>Audio signal processing:</a:t>
            </a:r>
          </a:p>
          <a:p>
            <a:pPr lvl="2"/>
            <a:r>
              <a:rPr lang="en-US" dirty="0"/>
              <a:t>In signal processing, convolution is used to apply filters to audio signals, enabling noise to be removed or quality improved.</a:t>
            </a:r>
          </a:p>
        </p:txBody>
      </p:sp>
    </p:spTree>
    <p:extLst>
      <p:ext uri="{BB962C8B-B14F-4D97-AF65-F5344CB8AC3E}">
        <p14:creationId xmlns:p14="http://schemas.microsoft.com/office/powerpoint/2010/main" val="378197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background&#10;&#10;Description automatically generated">
            <a:extLst>
              <a:ext uri="{FF2B5EF4-FFF2-40B4-BE49-F238E27FC236}">
                <a16:creationId xmlns:a16="http://schemas.microsoft.com/office/drawing/2014/main" id="{851C5972-9DA8-5F7A-5490-55E099DC9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56" b="5775"/>
          <a:stretch/>
        </p:blipFill>
        <p:spPr>
          <a:xfrm>
            <a:off x="20" y="10"/>
            <a:ext cx="12191980" cy="685798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FCB71-4087-94F8-05CB-11A62EBF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612995"/>
            <a:ext cx="6835698" cy="1855646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Methods To Compute The Convolution Sum of Two Sequences x(n) And h(n)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8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1F7B-DE33-8D6A-E028-28865898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1  Linear Convolution Using Graphical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9587D-8DE7-4B3E-2CA0-9D759558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0" y="2822455"/>
            <a:ext cx="10224679" cy="29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3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79E9-BA05-E578-D31A-D481C41B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2 Linear Convolution Using Tabular Array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49FA25-0B56-DD01-124F-F9FFA35F1966}"/>
              </a:ext>
            </a:extLst>
          </p:cNvPr>
          <p:cNvGrpSpPr/>
          <p:nvPr/>
        </p:nvGrpSpPr>
        <p:grpSpPr>
          <a:xfrm>
            <a:off x="2654459" y="2297876"/>
            <a:ext cx="6778907" cy="3998752"/>
            <a:chOff x="2654460" y="2297876"/>
            <a:chExt cx="6096000" cy="3419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9742D-C565-EDA7-E7BD-B1A6BA860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460" y="2297876"/>
              <a:ext cx="6096000" cy="12668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F27999-A7EB-A5BE-D6EC-833BC5329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797" y="3450721"/>
              <a:ext cx="5972175" cy="226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56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4358-A4AB-01C2-204F-4FB373A9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2558005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3 Linear Convolution Using Tabular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0B6A8-3EC6-FED7-D2DB-16066C294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343" y="1055690"/>
            <a:ext cx="6382756" cy="5100285"/>
          </a:xfrm>
        </p:spPr>
      </p:pic>
    </p:spTree>
    <p:extLst>
      <p:ext uri="{BB962C8B-B14F-4D97-AF65-F5344CB8AC3E}">
        <p14:creationId xmlns:p14="http://schemas.microsoft.com/office/powerpoint/2010/main" val="48060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66A-28DA-C93F-4F38-75BEEA2F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 Linear Convolution Using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E3806-FF0B-9DC7-0B8C-55A13A8F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15" y="2177085"/>
            <a:ext cx="6879790" cy="3934347"/>
          </a:xfrm>
        </p:spPr>
      </p:pic>
    </p:spTree>
    <p:extLst>
      <p:ext uri="{BB962C8B-B14F-4D97-AF65-F5344CB8AC3E}">
        <p14:creationId xmlns:p14="http://schemas.microsoft.com/office/powerpoint/2010/main" val="330565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37EC3-9AB3-C255-9439-CD88A59A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27" y="1693545"/>
            <a:ext cx="10757730" cy="34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3475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233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Grandview Display</vt:lpstr>
      <vt:lpstr>DashVTI</vt:lpstr>
      <vt:lpstr>Digital Signal Processing</vt:lpstr>
      <vt:lpstr>What is Convolution ?</vt:lpstr>
      <vt:lpstr>USE CONVOLUTION</vt:lpstr>
      <vt:lpstr>Methods To Compute The Convolution Sum of Two Sequences x(n) And h(n)</vt:lpstr>
      <vt:lpstr>Method 1  Linear Convolution Using Graphical Method</vt:lpstr>
      <vt:lpstr>Method 2 Linear Convolution Using Tabular Array</vt:lpstr>
      <vt:lpstr>Method 3 Linear Convolution Using Tabular Method</vt:lpstr>
      <vt:lpstr>Method 4 Linear Convolution Using Matrices</vt:lpstr>
      <vt:lpstr>PowerPoint Presentation</vt:lpstr>
      <vt:lpstr>Method 1  Graphical Method</vt:lpstr>
      <vt:lpstr>PowerPoint Presentation</vt:lpstr>
      <vt:lpstr>PowerPoint Presentation</vt:lpstr>
      <vt:lpstr>Method 3 Tabular Method</vt:lpstr>
      <vt:lpstr>Method 4 Matrices Method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Asmaa_aboabdallah</dc:creator>
  <cp:lastModifiedBy>Asmaa_aboabdallah</cp:lastModifiedBy>
  <cp:revision>361</cp:revision>
  <dcterms:created xsi:type="dcterms:W3CDTF">2023-10-18T00:43:18Z</dcterms:created>
  <dcterms:modified xsi:type="dcterms:W3CDTF">2023-11-19T08:22:50Z</dcterms:modified>
</cp:coreProperties>
</file>