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20" r:id="rId5"/>
  </p:sldMasterIdLst>
  <p:notesMasterIdLst>
    <p:notesMasterId r:id="rId8"/>
  </p:notesMasterIdLst>
  <p:handoutMasterIdLst>
    <p:handoutMasterId r:id="rId9"/>
  </p:handoutMasterIdLst>
  <p:sldIdLst>
    <p:sldId id="273"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6D6"/>
    <a:srgbClr val="76D6FF"/>
    <a:srgbClr val="84D0A2"/>
    <a:srgbClr val="FF9300"/>
    <a:srgbClr val="2C2C2C"/>
    <a:srgbClr val="FF0000"/>
    <a:srgbClr val="C80000"/>
    <a:srgbClr val="960000"/>
    <a:srgbClr val="EBEBE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6" autoAdjust="0"/>
    <p:restoredTop sz="93063" autoAdjust="0"/>
  </p:normalViewPr>
  <p:slideViewPr>
    <p:cSldViewPr snapToGrid="0">
      <p:cViewPr>
        <p:scale>
          <a:sx n="50" d="100"/>
          <a:sy n="50" d="100"/>
        </p:scale>
        <p:origin x="2936" y="162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4/17/20</a:t>
            </a:fld>
            <a:endParaRPr lang="en-US"/>
          </a:p>
        </p:txBody>
      </p:sp>
      <p:sp>
        <p:nvSpPr>
          <p:cNvPr id="4" name="Footer Placeholder 3">
            <a:extLst>
              <a:ext uri="{FF2B5EF4-FFF2-40B4-BE49-F238E27FC236}">
                <a16:creationId xmlns:a16="http://schemas.microsoft.com/office/drawing/2014/main" xmlns=""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4/17/20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xmlns=""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xmlns=""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xmlns=""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xmlns=""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xmlns=""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xmlns=""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xmlns=""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xmlns=""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xmlns=""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xmlns=""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xmlns=""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xmlns=""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xmlns=""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xmlns=""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99A15CD-7CA6-5540-BB65-A9AA45D2504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918AE9A0-F50A-944D-8BA4-ADB5CC662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BE197215-1BAF-E742-97BF-4AC245CED3C4}"/>
              </a:ext>
            </a:extLst>
          </p:cNvPr>
          <p:cNvSpPr>
            <a:spLocks noGrp="1"/>
          </p:cNvSpPr>
          <p:nvPr>
            <p:ph type="dt" sz="half" idx="10"/>
          </p:nvPr>
        </p:nvSpPr>
        <p:spPr/>
        <p:txBody>
          <a:bodyPr/>
          <a:lstStyle/>
          <a:p>
            <a:fld id="{94CADF48-352D-1F47-8D8A-6EBA51F8F36F}" type="datetimeFigureOut">
              <a:rPr kumimoji="1" lang="zh-CN" altLang="en-US" smtClean="0"/>
              <a:t>2020/4/17</a:t>
            </a:fld>
            <a:endParaRPr kumimoji="1" lang="zh-CN" altLang="en-US"/>
          </a:p>
        </p:txBody>
      </p:sp>
      <p:sp>
        <p:nvSpPr>
          <p:cNvPr id="5" name="页脚占位符 4">
            <a:extLst>
              <a:ext uri="{FF2B5EF4-FFF2-40B4-BE49-F238E27FC236}">
                <a16:creationId xmlns:a16="http://schemas.microsoft.com/office/drawing/2014/main" xmlns="" id="{BC7330DF-EB0D-CE4F-A437-A366D16DBC7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40DA743C-1587-4F43-9301-5E8FD7B83AEE}"/>
              </a:ext>
            </a:extLst>
          </p:cNvPr>
          <p:cNvSpPr>
            <a:spLocks noGrp="1"/>
          </p:cNvSpPr>
          <p:nvPr>
            <p:ph type="sldNum" sz="quarter" idx="12"/>
          </p:nvPr>
        </p:nvSpPr>
        <p:spPr/>
        <p:txBody>
          <a:bodyPr/>
          <a:lstStyle/>
          <a:p>
            <a:fld id="{4F48C082-58E0-564D-8D57-35328C8AE8B3}" type="slidenum">
              <a:rPr kumimoji="1" lang="zh-CN" altLang="en-US" smtClean="0"/>
              <a:t>‹#›</a:t>
            </a:fld>
            <a:endParaRPr kumimoji="1" lang="zh-CN" altLang="en-US"/>
          </a:p>
        </p:txBody>
      </p:sp>
    </p:spTree>
    <p:extLst>
      <p:ext uri="{BB962C8B-B14F-4D97-AF65-F5344CB8AC3E}">
        <p14:creationId xmlns:p14="http://schemas.microsoft.com/office/powerpoint/2010/main" val="403839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672CCD0-9675-4145-AB72-A8CA819497A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B6937CF3-F7AB-0E49-BEF2-B1C5DDAD6E3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9DFCC7E6-B73E-B04B-A88A-0CF2C8763665}"/>
              </a:ext>
            </a:extLst>
          </p:cNvPr>
          <p:cNvSpPr>
            <a:spLocks noGrp="1"/>
          </p:cNvSpPr>
          <p:nvPr>
            <p:ph type="dt" sz="half" idx="10"/>
          </p:nvPr>
        </p:nvSpPr>
        <p:spPr/>
        <p:txBody>
          <a:bodyPr/>
          <a:lstStyle/>
          <a:p>
            <a:fld id="{94CADF48-352D-1F47-8D8A-6EBA51F8F36F}" type="datetimeFigureOut">
              <a:rPr kumimoji="1" lang="zh-CN" altLang="en-US" smtClean="0"/>
              <a:t>2020/4/17</a:t>
            </a:fld>
            <a:endParaRPr kumimoji="1" lang="zh-CN" altLang="en-US"/>
          </a:p>
        </p:txBody>
      </p:sp>
      <p:sp>
        <p:nvSpPr>
          <p:cNvPr id="5" name="页脚占位符 4">
            <a:extLst>
              <a:ext uri="{FF2B5EF4-FFF2-40B4-BE49-F238E27FC236}">
                <a16:creationId xmlns:a16="http://schemas.microsoft.com/office/drawing/2014/main" xmlns="" id="{8BEEDD2C-B935-3E49-951C-BB0C0CC3D7C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D8FA4911-D7B1-9049-9FB8-E08318401AD2}"/>
              </a:ext>
            </a:extLst>
          </p:cNvPr>
          <p:cNvSpPr>
            <a:spLocks noGrp="1"/>
          </p:cNvSpPr>
          <p:nvPr>
            <p:ph type="sldNum" sz="quarter" idx="12"/>
          </p:nvPr>
        </p:nvSpPr>
        <p:spPr/>
        <p:txBody>
          <a:bodyPr/>
          <a:lstStyle/>
          <a:p>
            <a:fld id="{4F48C082-58E0-564D-8D57-35328C8AE8B3}" type="slidenum">
              <a:rPr kumimoji="1" lang="zh-CN" altLang="en-US" smtClean="0"/>
              <a:t>‹#›</a:t>
            </a:fld>
            <a:endParaRPr kumimoji="1" lang="zh-CN" altLang="en-US"/>
          </a:p>
        </p:txBody>
      </p:sp>
    </p:spTree>
    <p:extLst>
      <p:ext uri="{BB962C8B-B14F-4D97-AF65-F5344CB8AC3E}">
        <p14:creationId xmlns:p14="http://schemas.microsoft.com/office/powerpoint/2010/main" val="24429073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0315AAF-402A-6F4E-B798-DB8B2C64FD4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06C1AF43-F575-4C4E-B81B-51D70475D5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xmlns="" id="{4714D899-62D2-BB40-B325-EF7A6840110C}"/>
              </a:ext>
            </a:extLst>
          </p:cNvPr>
          <p:cNvSpPr>
            <a:spLocks noGrp="1"/>
          </p:cNvSpPr>
          <p:nvPr>
            <p:ph type="dt" sz="half" idx="10"/>
          </p:nvPr>
        </p:nvSpPr>
        <p:spPr/>
        <p:txBody>
          <a:bodyPr/>
          <a:lstStyle/>
          <a:p>
            <a:fld id="{94CADF48-352D-1F47-8D8A-6EBA51F8F36F}" type="datetimeFigureOut">
              <a:rPr kumimoji="1" lang="zh-CN" altLang="en-US" smtClean="0"/>
              <a:t>2020/4/17</a:t>
            </a:fld>
            <a:endParaRPr kumimoji="1" lang="zh-CN" altLang="en-US"/>
          </a:p>
        </p:txBody>
      </p:sp>
      <p:sp>
        <p:nvSpPr>
          <p:cNvPr id="5" name="页脚占位符 4">
            <a:extLst>
              <a:ext uri="{FF2B5EF4-FFF2-40B4-BE49-F238E27FC236}">
                <a16:creationId xmlns:a16="http://schemas.microsoft.com/office/drawing/2014/main" xmlns="" id="{9977FF11-E70A-8D4D-98AC-8615DA84517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CDB13C19-3D86-834E-8B2B-F6EDCC69E9F3}"/>
              </a:ext>
            </a:extLst>
          </p:cNvPr>
          <p:cNvSpPr>
            <a:spLocks noGrp="1"/>
          </p:cNvSpPr>
          <p:nvPr>
            <p:ph type="sldNum" sz="quarter" idx="12"/>
          </p:nvPr>
        </p:nvSpPr>
        <p:spPr/>
        <p:txBody>
          <a:bodyPr/>
          <a:lstStyle/>
          <a:p>
            <a:fld id="{4F48C082-58E0-564D-8D57-35328C8AE8B3}" type="slidenum">
              <a:rPr kumimoji="1" lang="zh-CN" altLang="en-US" smtClean="0"/>
              <a:t>‹#›</a:t>
            </a:fld>
            <a:endParaRPr kumimoji="1" lang="zh-CN" altLang="en-US"/>
          </a:p>
        </p:txBody>
      </p:sp>
    </p:spTree>
    <p:extLst>
      <p:ext uri="{BB962C8B-B14F-4D97-AF65-F5344CB8AC3E}">
        <p14:creationId xmlns:p14="http://schemas.microsoft.com/office/powerpoint/2010/main" val="3163807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C76A831-0ED2-E44F-9F94-16B914048BA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318F9683-FE6D-B04A-85DE-4680AF0A711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xmlns="" id="{8DF587BF-4C82-D14E-9171-0AB2D33E3F5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xmlns="" id="{F0F5776E-8032-B14F-9354-26BB5B8F9A9D}"/>
              </a:ext>
            </a:extLst>
          </p:cNvPr>
          <p:cNvSpPr>
            <a:spLocks noGrp="1"/>
          </p:cNvSpPr>
          <p:nvPr>
            <p:ph type="dt" sz="half" idx="10"/>
          </p:nvPr>
        </p:nvSpPr>
        <p:spPr/>
        <p:txBody>
          <a:bodyPr/>
          <a:lstStyle/>
          <a:p>
            <a:fld id="{94CADF48-352D-1F47-8D8A-6EBA51F8F36F}" type="datetimeFigureOut">
              <a:rPr kumimoji="1" lang="zh-CN" altLang="en-US" smtClean="0"/>
              <a:t>2020/4/17</a:t>
            </a:fld>
            <a:endParaRPr kumimoji="1" lang="zh-CN" altLang="en-US"/>
          </a:p>
        </p:txBody>
      </p:sp>
      <p:sp>
        <p:nvSpPr>
          <p:cNvPr id="6" name="页脚占位符 5">
            <a:extLst>
              <a:ext uri="{FF2B5EF4-FFF2-40B4-BE49-F238E27FC236}">
                <a16:creationId xmlns:a16="http://schemas.microsoft.com/office/drawing/2014/main" xmlns="" id="{4C21395E-5B80-2D4F-BC52-6D79E21409A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1A7357DB-CAFC-6F44-9687-F5ED708E691E}"/>
              </a:ext>
            </a:extLst>
          </p:cNvPr>
          <p:cNvSpPr>
            <a:spLocks noGrp="1"/>
          </p:cNvSpPr>
          <p:nvPr>
            <p:ph type="sldNum" sz="quarter" idx="12"/>
          </p:nvPr>
        </p:nvSpPr>
        <p:spPr/>
        <p:txBody>
          <a:bodyPr/>
          <a:lstStyle/>
          <a:p>
            <a:fld id="{4F48C082-58E0-564D-8D57-35328C8AE8B3}" type="slidenum">
              <a:rPr kumimoji="1" lang="zh-CN" altLang="en-US" smtClean="0"/>
              <a:t>‹#›</a:t>
            </a:fld>
            <a:endParaRPr kumimoji="1" lang="zh-CN" altLang="en-US"/>
          </a:p>
        </p:txBody>
      </p:sp>
    </p:spTree>
    <p:extLst>
      <p:ext uri="{BB962C8B-B14F-4D97-AF65-F5344CB8AC3E}">
        <p14:creationId xmlns:p14="http://schemas.microsoft.com/office/powerpoint/2010/main" val="13335061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64F62C0-C296-C34B-88A4-963B2EEA633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7070E83E-585F-4D4C-A46A-851857B61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xmlns="" id="{5BAB6A3F-29C6-534E-87F1-BB3A68898D9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xmlns="" id="{1E670D1C-0C8B-9445-8EE0-518E86D7EC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xmlns="" id="{317091EB-BE29-5141-ACD5-1E6B4BB69900}"/>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xmlns="" id="{3756D66F-B142-DC4E-A65A-1028063FB11C}"/>
              </a:ext>
            </a:extLst>
          </p:cNvPr>
          <p:cNvSpPr>
            <a:spLocks noGrp="1"/>
          </p:cNvSpPr>
          <p:nvPr>
            <p:ph type="dt" sz="half" idx="10"/>
          </p:nvPr>
        </p:nvSpPr>
        <p:spPr/>
        <p:txBody>
          <a:bodyPr/>
          <a:lstStyle/>
          <a:p>
            <a:fld id="{94CADF48-352D-1F47-8D8A-6EBA51F8F36F}" type="datetimeFigureOut">
              <a:rPr kumimoji="1" lang="zh-CN" altLang="en-US" smtClean="0"/>
              <a:t>2020/4/17</a:t>
            </a:fld>
            <a:endParaRPr kumimoji="1" lang="zh-CN" altLang="en-US"/>
          </a:p>
        </p:txBody>
      </p:sp>
      <p:sp>
        <p:nvSpPr>
          <p:cNvPr id="8" name="页脚占位符 7">
            <a:extLst>
              <a:ext uri="{FF2B5EF4-FFF2-40B4-BE49-F238E27FC236}">
                <a16:creationId xmlns:a16="http://schemas.microsoft.com/office/drawing/2014/main" xmlns="" id="{DDB25975-96D0-DB47-A10B-028DD9CDA9CC}"/>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xmlns="" id="{BA02184B-1FE6-0F4C-9DC3-5B47CC0E89D1}"/>
              </a:ext>
            </a:extLst>
          </p:cNvPr>
          <p:cNvSpPr>
            <a:spLocks noGrp="1"/>
          </p:cNvSpPr>
          <p:nvPr>
            <p:ph type="sldNum" sz="quarter" idx="12"/>
          </p:nvPr>
        </p:nvSpPr>
        <p:spPr/>
        <p:txBody>
          <a:bodyPr/>
          <a:lstStyle/>
          <a:p>
            <a:fld id="{4F48C082-58E0-564D-8D57-35328C8AE8B3}" type="slidenum">
              <a:rPr kumimoji="1" lang="zh-CN" altLang="en-US" smtClean="0"/>
              <a:t>‹#›</a:t>
            </a:fld>
            <a:endParaRPr kumimoji="1" lang="zh-CN" altLang="en-US"/>
          </a:p>
        </p:txBody>
      </p:sp>
    </p:spTree>
    <p:extLst>
      <p:ext uri="{BB962C8B-B14F-4D97-AF65-F5344CB8AC3E}">
        <p14:creationId xmlns:p14="http://schemas.microsoft.com/office/powerpoint/2010/main" val="14470802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AFB3E11-D601-2C4E-B93D-5715BADBFDF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xmlns="" id="{6433D5A0-21AC-CD47-819F-DDEE224D5C81}"/>
              </a:ext>
            </a:extLst>
          </p:cNvPr>
          <p:cNvSpPr>
            <a:spLocks noGrp="1"/>
          </p:cNvSpPr>
          <p:nvPr>
            <p:ph type="dt" sz="half" idx="10"/>
          </p:nvPr>
        </p:nvSpPr>
        <p:spPr/>
        <p:txBody>
          <a:bodyPr/>
          <a:lstStyle/>
          <a:p>
            <a:fld id="{94CADF48-352D-1F47-8D8A-6EBA51F8F36F}" type="datetimeFigureOut">
              <a:rPr kumimoji="1" lang="zh-CN" altLang="en-US" smtClean="0"/>
              <a:t>2020/4/17</a:t>
            </a:fld>
            <a:endParaRPr kumimoji="1" lang="zh-CN" altLang="en-US"/>
          </a:p>
        </p:txBody>
      </p:sp>
      <p:sp>
        <p:nvSpPr>
          <p:cNvPr id="4" name="页脚占位符 3">
            <a:extLst>
              <a:ext uri="{FF2B5EF4-FFF2-40B4-BE49-F238E27FC236}">
                <a16:creationId xmlns:a16="http://schemas.microsoft.com/office/drawing/2014/main" xmlns="" id="{312B9332-5A83-9B40-99EB-D646E8D9670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xmlns="" id="{09DF7AC9-E727-FE48-B66F-713C52101CCC}"/>
              </a:ext>
            </a:extLst>
          </p:cNvPr>
          <p:cNvSpPr>
            <a:spLocks noGrp="1"/>
          </p:cNvSpPr>
          <p:nvPr>
            <p:ph type="sldNum" sz="quarter" idx="12"/>
          </p:nvPr>
        </p:nvSpPr>
        <p:spPr/>
        <p:txBody>
          <a:bodyPr/>
          <a:lstStyle/>
          <a:p>
            <a:fld id="{4F48C082-58E0-564D-8D57-35328C8AE8B3}" type="slidenum">
              <a:rPr kumimoji="1" lang="zh-CN" altLang="en-US" smtClean="0"/>
              <a:t>‹#›</a:t>
            </a:fld>
            <a:endParaRPr kumimoji="1" lang="zh-CN" altLang="en-US"/>
          </a:p>
        </p:txBody>
      </p:sp>
    </p:spTree>
    <p:extLst>
      <p:ext uri="{BB962C8B-B14F-4D97-AF65-F5344CB8AC3E}">
        <p14:creationId xmlns:p14="http://schemas.microsoft.com/office/powerpoint/2010/main" val="22568803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BA42DCF-DE84-1642-80BC-23E4C05956EE}"/>
              </a:ext>
            </a:extLst>
          </p:cNvPr>
          <p:cNvSpPr>
            <a:spLocks noGrp="1"/>
          </p:cNvSpPr>
          <p:nvPr>
            <p:ph type="dt" sz="half" idx="10"/>
          </p:nvPr>
        </p:nvSpPr>
        <p:spPr/>
        <p:txBody>
          <a:bodyPr/>
          <a:lstStyle/>
          <a:p>
            <a:fld id="{94CADF48-352D-1F47-8D8A-6EBA51F8F36F}" type="datetimeFigureOut">
              <a:rPr kumimoji="1" lang="zh-CN" altLang="en-US" smtClean="0"/>
              <a:t>2020/4/17</a:t>
            </a:fld>
            <a:endParaRPr kumimoji="1" lang="zh-CN" altLang="en-US"/>
          </a:p>
        </p:txBody>
      </p:sp>
      <p:sp>
        <p:nvSpPr>
          <p:cNvPr id="3" name="页脚占位符 2">
            <a:extLst>
              <a:ext uri="{FF2B5EF4-FFF2-40B4-BE49-F238E27FC236}">
                <a16:creationId xmlns:a16="http://schemas.microsoft.com/office/drawing/2014/main" xmlns="" id="{E59DCFD0-8118-1744-BF9C-F6F46CDD7FF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xmlns="" id="{F5245051-4EA8-A844-9E1E-E82EB0AE75C1}"/>
              </a:ext>
            </a:extLst>
          </p:cNvPr>
          <p:cNvSpPr>
            <a:spLocks noGrp="1"/>
          </p:cNvSpPr>
          <p:nvPr>
            <p:ph type="sldNum" sz="quarter" idx="12"/>
          </p:nvPr>
        </p:nvSpPr>
        <p:spPr/>
        <p:txBody>
          <a:bodyPr/>
          <a:lstStyle/>
          <a:p>
            <a:fld id="{4F48C082-58E0-564D-8D57-35328C8AE8B3}" type="slidenum">
              <a:rPr kumimoji="1" lang="zh-CN" altLang="en-US" smtClean="0"/>
              <a:t>‹#›</a:t>
            </a:fld>
            <a:endParaRPr kumimoji="1" lang="zh-CN" altLang="en-US"/>
          </a:p>
        </p:txBody>
      </p:sp>
    </p:spTree>
    <p:extLst>
      <p:ext uri="{BB962C8B-B14F-4D97-AF65-F5344CB8AC3E}">
        <p14:creationId xmlns:p14="http://schemas.microsoft.com/office/powerpoint/2010/main" val="39380359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37B25-543F-824A-B978-1B52816BC7C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ADA0F75C-BBA5-9249-98CE-8C26485BA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xmlns="" id="{30B58C43-9315-FE45-B925-BF8169A3E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xmlns="" id="{90C26329-1FAD-FE45-A2B0-7F4F67D084FC}"/>
              </a:ext>
            </a:extLst>
          </p:cNvPr>
          <p:cNvSpPr>
            <a:spLocks noGrp="1"/>
          </p:cNvSpPr>
          <p:nvPr>
            <p:ph type="dt" sz="half" idx="10"/>
          </p:nvPr>
        </p:nvSpPr>
        <p:spPr/>
        <p:txBody>
          <a:bodyPr/>
          <a:lstStyle/>
          <a:p>
            <a:fld id="{94CADF48-352D-1F47-8D8A-6EBA51F8F36F}" type="datetimeFigureOut">
              <a:rPr kumimoji="1" lang="zh-CN" altLang="en-US" smtClean="0"/>
              <a:t>2020/4/17</a:t>
            </a:fld>
            <a:endParaRPr kumimoji="1" lang="zh-CN" altLang="en-US"/>
          </a:p>
        </p:txBody>
      </p:sp>
      <p:sp>
        <p:nvSpPr>
          <p:cNvPr id="6" name="页脚占位符 5">
            <a:extLst>
              <a:ext uri="{FF2B5EF4-FFF2-40B4-BE49-F238E27FC236}">
                <a16:creationId xmlns:a16="http://schemas.microsoft.com/office/drawing/2014/main" xmlns="" id="{0B4B0895-8C2A-5047-933D-A424F8A2FF7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5CDE3D35-AF0A-E345-85D1-5D4D8DC63ECD}"/>
              </a:ext>
            </a:extLst>
          </p:cNvPr>
          <p:cNvSpPr>
            <a:spLocks noGrp="1"/>
          </p:cNvSpPr>
          <p:nvPr>
            <p:ph type="sldNum" sz="quarter" idx="12"/>
          </p:nvPr>
        </p:nvSpPr>
        <p:spPr/>
        <p:txBody>
          <a:bodyPr/>
          <a:lstStyle/>
          <a:p>
            <a:fld id="{4F48C082-58E0-564D-8D57-35328C8AE8B3}" type="slidenum">
              <a:rPr kumimoji="1" lang="zh-CN" altLang="en-US" smtClean="0"/>
              <a:t>‹#›</a:t>
            </a:fld>
            <a:endParaRPr kumimoji="1" lang="zh-CN" altLang="en-US"/>
          </a:p>
        </p:txBody>
      </p:sp>
    </p:spTree>
    <p:extLst>
      <p:ext uri="{BB962C8B-B14F-4D97-AF65-F5344CB8AC3E}">
        <p14:creationId xmlns:p14="http://schemas.microsoft.com/office/powerpoint/2010/main" val="34959902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994FFF9-7218-D440-AA06-E35BFCFA2BB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BAD522B0-1E4B-084C-B636-1AAFD671F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xmlns="" id="{E53FBAA9-84AF-DE48-9852-51C90EE6A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xmlns="" id="{E1CE3A9D-0E2B-7742-9411-BB78A8C6E798}"/>
              </a:ext>
            </a:extLst>
          </p:cNvPr>
          <p:cNvSpPr>
            <a:spLocks noGrp="1"/>
          </p:cNvSpPr>
          <p:nvPr>
            <p:ph type="dt" sz="half" idx="10"/>
          </p:nvPr>
        </p:nvSpPr>
        <p:spPr/>
        <p:txBody>
          <a:bodyPr/>
          <a:lstStyle/>
          <a:p>
            <a:fld id="{94CADF48-352D-1F47-8D8A-6EBA51F8F36F}" type="datetimeFigureOut">
              <a:rPr kumimoji="1" lang="zh-CN" altLang="en-US" smtClean="0"/>
              <a:t>2020/4/17</a:t>
            </a:fld>
            <a:endParaRPr kumimoji="1" lang="zh-CN" altLang="en-US"/>
          </a:p>
        </p:txBody>
      </p:sp>
      <p:sp>
        <p:nvSpPr>
          <p:cNvPr id="6" name="页脚占位符 5">
            <a:extLst>
              <a:ext uri="{FF2B5EF4-FFF2-40B4-BE49-F238E27FC236}">
                <a16:creationId xmlns:a16="http://schemas.microsoft.com/office/drawing/2014/main" xmlns="" id="{C05FCFF1-2E68-574C-9EAE-E9773FB79AD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CE0EA280-3637-534B-9770-215FAA18DF49}"/>
              </a:ext>
            </a:extLst>
          </p:cNvPr>
          <p:cNvSpPr>
            <a:spLocks noGrp="1"/>
          </p:cNvSpPr>
          <p:nvPr>
            <p:ph type="sldNum" sz="quarter" idx="12"/>
          </p:nvPr>
        </p:nvSpPr>
        <p:spPr/>
        <p:txBody>
          <a:bodyPr/>
          <a:lstStyle/>
          <a:p>
            <a:fld id="{4F48C082-58E0-564D-8D57-35328C8AE8B3}" type="slidenum">
              <a:rPr kumimoji="1" lang="zh-CN" altLang="en-US" smtClean="0"/>
              <a:t>‹#›</a:t>
            </a:fld>
            <a:endParaRPr kumimoji="1" lang="zh-CN" altLang="en-US"/>
          </a:p>
        </p:txBody>
      </p:sp>
    </p:spTree>
    <p:extLst>
      <p:ext uri="{BB962C8B-B14F-4D97-AF65-F5344CB8AC3E}">
        <p14:creationId xmlns:p14="http://schemas.microsoft.com/office/powerpoint/2010/main" val="170583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xmlns=""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xmlns=""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xmlns=""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xmlns=""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0F3B6D-ABB8-AD44-858A-C76C77C483B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5231F9A0-1402-AD45-B219-EA614F35122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FACB6538-83FF-0B46-9FEE-0664A7CFBA79}"/>
              </a:ext>
            </a:extLst>
          </p:cNvPr>
          <p:cNvSpPr>
            <a:spLocks noGrp="1"/>
          </p:cNvSpPr>
          <p:nvPr>
            <p:ph type="dt" sz="half" idx="10"/>
          </p:nvPr>
        </p:nvSpPr>
        <p:spPr/>
        <p:txBody>
          <a:bodyPr/>
          <a:lstStyle/>
          <a:p>
            <a:fld id="{94CADF48-352D-1F47-8D8A-6EBA51F8F36F}" type="datetimeFigureOut">
              <a:rPr kumimoji="1" lang="zh-CN" altLang="en-US" smtClean="0"/>
              <a:t>2020/4/17</a:t>
            </a:fld>
            <a:endParaRPr kumimoji="1" lang="zh-CN" altLang="en-US"/>
          </a:p>
        </p:txBody>
      </p:sp>
      <p:sp>
        <p:nvSpPr>
          <p:cNvPr id="5" name="页脚占位符 4">
            <a:extLst>
              <a:ext uri="{FF2B5EF4-FFF2-40B4-BE49-F238E27FC236}">
                <a16:creationId xmlns:a16="http://schemas.microsoft.com/office/drawing/2014/main" xmlns="" id="{AEC18DF1-C643-184C-AA23-2CD5B1E6A32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8D3301D5-013F-2743-B3E9-C597FB138BC6}"/>
              </a:ext>
            </a:extLst>
          </p:cNvPr>
          <p:cNvSpPr>
            <a:spLocks noGrp="1"/>
          </p:cNvSpPr>
          <p:nvPr>
            <p:ph type="sldNum" sz="quarter" idx="12"/>
          </p:nvPr>
        </p:nvSpPr>
        <p:spPr/>
        <p:txBody>
          <a:bodyPr/>
          <a:lstStyle/>
          <a:p>
            <a:fld id="{4F48C082-58E0-564D-8D57-35328C8AE8B3}" type="slidenum">
              <a:rPr kumimoji="1" lang="zh-CN" altLang="en-US" smtClean="0"/>
              <a:t>‹#›</a:t>
            </a:fld>
            <a:endParaRPr kumimoji="1" lang="zh-CN" altLang="en-US"/>
          </a:p>
        </p:txBody>
      </p:sp>
    </p:spTree>
    <p:extLst>
      <p:ext uri="{BB962C8B-B14F-4D97-AF65-F5344CB8AC3E}">
        <p14:creationId xmlns:p14="http://schemas.microsoft.com/office/powerpoint/2010/main" val="2506798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C0AFC043-0BA0-554E-9A8A-38B0D7824D0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C39DBC30-9813-1B4B-8869-C8830B42159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8734F335-4FFE-5949-82A7-9D1BF472B7F9}"/>
              </a:ext>
            </a:extLst>
          </p:cNvPr>
          <p:cNvSpPr>
            <a:spLocks noGrp="1"/>
          </p:cNvSpPr>
          <p:nvPr>
            <p:ph type="dt" sz="half" idx="10"/>
          </p:nvPr>
        </p:nvSpPr>
        <p:spPr/>
        <p:txBody>
          <a:bodyPr/>
          <a:lstStyle/>
          <a:p>
            <a:fld id="{94CADF48-352D-1F47-8D8A-6EBA51F8F36F}" type="datetimeFigureOut">
              <a:rPr kumimoji="1" lang="zh-CN" altLang="en-US" smtClean="0"/>
              <a:t>2020/4/17</a:t>
            </a:fld>
            <a:endParaRPr kumimoji="1" lang="zh-CN" altLang="en-US"/>
          </a:p>
        </p:txBody>
      </p:sp>
      <p:sp>
        <p:nvSpPr>
          <p:cNvPr id="5" name="页脚占位符 4">
            <a:extLst>
              <a:ext uri="{FF2B5EF4-FFF2-40B4-BE49-F238E27FC236}">
                <a16:creationId xmlns:a16="http://schemas.microsoft.com/office/drawing/2014/main" xmlns="" id="{14F8972F-B11B-704C-BEE9-1C27E1D0E43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4BD5A978-3939-9146-9482-A9059015A578}"/>
              </a:ext>
            </a:extLst>
          </p:cNvPr>
          <p:cNvSpPr>
            <a:spLocks noGrp="1"/>
          </p:cNvSpPr>
          <p:nvPr>
            <p:ph type="sldNum" sz="quarter" idx="12"/>
          </p:nvPr>
        </p:nvSpPr>
        <p:spPr/>
        <p:txBody>
          <a:bodyPr/>
          <a:lstStyle/>
          <a:p>
            <a:fld id="{4F48C082-58E0-564D-8D57-35328C8AE8B3}" type="slidenum">
              <a:rPr kumimoji="1" lang="zh-CN" altLang="en-US" smtClean="0"/>
              <a:t>‹#›</a:t>
            </a:fld>
            <a:endParaRPr kumimoji="1" lang="zh-CN" altLang="en-US"/>
          </a:p>
        </p:txBody>
      </p:sp>
    </p:spTree>
    <p:extLst>
      <p:ext uri="{BB962C8B-B14F-4D97-AF65-F5344CB8AC3E}">
        <p14:creationId xmlns:p14="http://schemas.microsoft.com/office/powerpoint/2010/main" val="12390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xmlns=""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xmlns=""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xmlns=""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xmlns=""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xmlns=""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xmlns=""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xmlns=""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xmlns=""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xmlns=""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xmlns=""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xmlns=""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xmlns=""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xmlns=""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xmlns=""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xmlns=""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xmlns=""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xmlns=""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xmlns=""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xmlns=""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xmlns=""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2" Type="http://schemas.openxmlformats.org/officeDocument/2006/relationships/theme" Target="../theme/theme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649" r:id="rId1"/>
    <p:sldLayoutId id="2147483715" r:id="rId2"/>
    <p:sldLayoutId id="2147483719" r:id="rId3"/>
    <p:sldLayoutId id="2147483718" r:id="rId4"/>
    <p:sldLayoutId id="2147483650" r:id="rId5"/>
    <p:sldLayoutId id="2147483703" r:id="rId6"/>
    <p:sldLayoutId id="2147483709" r:id="rId7"/>
    <p:sldLayoutId id="2147483705" r:id="rId8"/>
    <p:sldLayoutId id="2147483706" r:id="rId9"/>
    <p:sldLayoutId id="2147483707" r:id="rId10"/>
    <p:sldLayoutId id="2147483708"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E9FBDF1-99E6-C54E-BA5A-D6073FE46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A38DE6B4-AF20-2F42-A141-ED72DA700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C45125A0-E7EC-7C4D-AF42-76A837F200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ADF48-352D-1F47-8D8A-6EBA51F8F36F}" type="datetimeFigureOut">
              <a:rPr kumimoji="1" lang="zh-CN" altLang="en-US" smtClean="0"/>
              <a:t>2020/4/17</a:t>
            </a:fld>
            <a:endParaRPr kumimoji="1" lang="zh-CN" altLang="en-US"/>
          </a:p>
        </p:txBody>
      </p:sp>
      <p:sp>
        <p:nvSpPr>
          <p:cNvPr id="5" name="页脚占位符 4">
            <a:extLst>
              <a:ext uri="{FF2B5EF4-FFF2-40B4-BE49-F238E27FC236}">
                <a16:creationId xmlns:a16="http://schemas.microsoft.com/office/drawing/2014/main" xmlns="" id="{647212F3-3C1C-9244-8765-3550B6F116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xmlns="" id="{6430134E-EDF3-834D-9826-77BC2DA2D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8C082-58E0-564D-8D57-35328C8AE8B3}" type="slidenum">
              <a:rPr kumimoji="1" lang="zh-CN" altLang="en-US" smtClean="0"/>
              <a:t>‹#›</a:t>
            </a:fld>
            <a:endParaRPr kumimoji="1" lang="zh-CN" altLang="en-US"/>
          </a:p>
        </p:txBody>
      </p:sp>
    </p:spTree>
    <p:extLst>
      <p:ext uri="{BB962C8B-B14F-4D97-AF65-F5344CB8AC3E}">
        <p14:creationId xmlns:p14="http://schemas.microsoft.com/office/powerpoint/2010/main" val="152038134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a:extLst>
              <a:ext uri="{FF2B5EF4-FFF2-40B4-BE49-F238E27FC236}">
                <a16:creationId xmlns:a16="http://schemas.microsoft.com/office/drawing/2014/main" xmlns="" id="{86FC224A-39C7-D645-A7C3-DC90AAE60F89}"/>
              </a:ext>
            </a:extLst>
          </p:cNvPr>
          <p:cNvCxnSpPr>
            <a:cxnSpLocks/>
          </p:cNvCxnSpPr>
          <p:nvPr/>
        </p:nvCxnSpPr>
        <p:spPr>
          <a:xfrm>
            <a:off x="1698252" y="322320"/>
            <a:ext cx="4526462" cy="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xmlns="" id="{0CB0ED4B-27DD-6347-8337-E0A4E4AF9941}"/>
              </a:ext>
            </a:extLst>
          </p:cNvPr>
          <p:cNvCxnSpPr>
            <a:cxnSpLocks/>
          </p:cNvCxnSpPr>
          <p:nvPr/>
        </p:nvCxnSpPr>
        <p:spPr>
          <a:xfrm>
            <a:off x="1698252" y="1587969"/>
            <a:ext cx="4526462" cy="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xmlns="" id="{1FF3B36C-4CC9-6E40-A782-4FE1099D84A4}"/>
              </a:ext>
            </a:extLst>
          </p:cNvPr>
          <p:cNvCxnSpPr>
            <a:cxnSpLocks/>
          </p:cNvCxnSpPr>
          <p:nvPr/>
        </p:nvCxnSpPr>
        <p:spPr>
          <a:xfrm>
            <a:off x="1572786" y="441440"/>
            <a:ext cx="0" cy="1057189"/>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xmlns="" id="{549A4E53-63ED-F74A-867C-6E72DAF79304}"/>
              </a:ext>
            </a:extLst>
          </p:cNvPr>
          <p:cNvCxnSpPr>
            <a:cxnSpLocks/>
          </p:cNvCxnSpPr>
          <p:nvPr/>
        </p:nvCxnSpPr>
        <p:spPr>
          <a:xfrm>
            <a:off x="6283450" y="441440"/>
            <a:ext cx="0" cy="1057189"/>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 name="加号 9">
            <a:extLst>
              <a:ext uri="{FF2B5EF4-FFF2-40B4-BE49-F238E27FC236}">
                <a16:creationId xmlns:a16="http://schemas.microsoft.com/office/drawing/2014/main" xmlns="" id="{60207AB3-6DD8-CC4C-84C2-DCF04144BE05}"/>
              </a:ext>
            </a:extLst>
          </p:cNvPr>
          <p:cNvSpPr/>
          <p:nvPr/>
        </p:nvSpPr>
        <p:spPr>
          <a:xfrm>
            <a:off x="1219201" y="203200"/>
            <a:ext cx="479051" cy="2680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加号 37">
            <a:extLst>
              <a:ext uri="{FF2B5EF4-FFF2-40B4-BE49-F238E27FC236}">
                <a16:creationId xmlns:a16="http://schemas.microsoft.com/office/drawing/2014/main" xmlns="" id="{DE65ACB3-0643-6245-8191-0EFEA2379B53}"/>
              </a:ext>
            </a:extLst>
          </p:cNvPr>
          <p:cNvSpPr/>
          <p:nvPr/>
        </p:nvSpPr>
        <p:spPr>
          <a:xfrm>
            <a:off x="1219201" y="1424179"/>
            <a:ext cx="479051" cy="2680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加号 38">
            <a:extLst>
              <a:ext uri="{FF2B5EF4-FFF2-40B4-BE49-F238E27FC236}">
                <a16:creationId xmlns:a16="http://schemas.microsoft.com/office/drawing/2014/main" xmlns="" id="{B9F24AA6-059D-3448-BC9D-EE79E784023F}"/>
              </a:ext>
            </a:extLst>
          </p:cNvPr>
          <p:cNvSpPr/>
          <p:nvPr/>
        </p:nvSpPr>
        <p:spPr>
          <a:xfrm>
            <a:off x="6078142" y="203200"/>
            <a:ext cx="479051" cy="2680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加号 39">
            <a:extLst>
              <a:ext uri="{FF2B5EF4-FFF2-40B4-BE49-F238E27FC236}">
                <a16:creationId xmlns:a16="http://schemas.microsoft.com/office/drawing/2014/main" xmlns="" id="{E34E2593-FE25-9645-A0D6-9B6C31486E81}"/>
              </a:ext>
            </a:extLst>
          </p:cNvPr>
          <p:cNvSpPr/>
          <p:nvPr/>
        </p:nvSpPr>
        <p:spPr>
          <a:xfrm>
            <a:off x="6078142" y="1424179"/>
            <a:ext cx="479051" cy="2680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xmlns="" id="{1B426F51-A087-5841-9395-AA133F624B80}"/>
              </a:ext>
            </a:extLst>
          </p:cNvPr>
          <p:cNvSpPr txBox="1"/>
          <p:nvPr/>
        </p:nvSpPr>
        <p:spPr>
          <a:xfrm>
            <a:off x="1926373" y="456329"/>
            <a:ext cx="4151770" cy="954107"/>
          </a:xfrm>
          <a:prstGeom prst="rect">
            <a:avLst/>
          </a:prstGeom>
          <a:noFill/>
        </p:spPr>
        <p:txBody>
          <a:bodyPr wrap="square" rtlCol="0">
            <a:spAutoFit/>
          </a:bodyPr>
          <a:lstStyle/>
          <a:p>
            <a:pPr algn="ctr"/>
            <a:r>
              <a:rPr kumimoji="1" lang="en-US" altLang="zh-CN" sz="2800" dirty="0"/>
              <a:t>Control &amp; Management Cluster</a:t>
            </a:r>
            <a:endParaRPr kumimoji="1" lang="zh-CN" altLang="en-US" sz="2800" dirty="0"/>
          </a:p>
        </p:txBody>
      </p:sp>
      <p:cxnSp>
        <p:nvCxnSpPr>
          <p:cNvPr id="42" name="直线连接符 41">
            <a:extLst>
              <a:ext uri="{FF2B5EF4-FFF2-40B4-BE49-F238E27FC236}">
                <a16:creationId xmlns:a16="http://schemas.microsoft.com/office/drawing/2014/main" xmlns="" id="{3A98FC40-F50A-7D4C-AEA2-BC059525E678}"/>
              </a:ext>
            </a:extLst>
          </p:cNvPr>
          <p:cNvCxnSpPr>
            <a:cxnSpLocks/>
          </p:cNvCxnSpPr>
          <p:nvPr/>
        </p:nvCxnSpPr>
        <p:spPr>
          <a:xfrm>
            <a:off x="2832100" y="1737920"/>
            <a:ext cx="0" cy="82748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4" name="直线连接符 43">
            <a:extLst>
              <a:ext uri="{FF2B5EF4-FFF2-40B4-BE49-F238E27FC236}">
                <a16:creationId xmlns:a16="http://schemas.microsoft.com/office/drawing/2014/main" xmlns="" id="{A1A49F07-81F7-E446-9BD5-F956C144C1D1}"/>
              </a:ext>
            </a:extLst>
          </p:cNvPr>
          <p:cNvCxnSpPr>
            <a:cxnSpLocks/>
          </p:cNvCxnSpPr>
          <p:nvPr/>
        </p:nvCxnSpPr>
        <p:spPr>
          <a:xfrm>
            <a:off x="4883949" y="1737920"/>
            <a:ext cx="1340765" cy="665022"/>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xmlns="" id="{2F828DBA-54BC-B84A-976F-0A268854BAAE}"/>
              </a:ext>
            </a:extLst>
          </p:cNvPr>
          <p:cNvCxnSpPr>
            <a:cxnSpLocks/>
          </p:cNvCxnSpPr>
          <p:nvPr/>
        </p:nvCxnSpPr>
        <p:spPr>
          <a:xfrm>
            <a:off x="1600360" y="3246121"/>
            <a:ext cx="3241526" cy="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xmlns="" id="{B3C77A2F-E91E-AA4C-B158-33D45BCE3BD4}"/>
              </a:ext>
            </a:extLst>
          </p:cNvPr>
          <p:cNvCxnSpPr>
            <a:cxnSpLocks/>
          </p:cNvCxnSpPr>
          <p:nvPr/>
        </p:nvCxnSpPr>
        <p:spPr>
          <a:xfrm>
            <a:off x="1600360" y="4541521"/>
            <a:ext cx="3241526" cy="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xmlns="" id="{30CA8894-B1C9-474F-81EE-60D034003FDD}"/>
              </a:ext>
            </a:extLst>
          </p:cNvPr>
          <p:cNvCxnSpPr>
            <a:cxnSpLocks/>
          </p:cNvCxnSpPr>
          <p:nvPr/>
        </p:nvCxnSpPr>
        <p:spPr>
          <a:xfrm>
            <a:off x="1510511" y="3368041"/>
            <a:ext cx="0" cy="108204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1" name="直线连接符 50">
            <a:extLst>
              <a:ext uri="{FF2B5EF4-FFF2-40B4-BE49-F238E27FC236}">
                <a16:creationId xmlns:a16="http://schemas.microsoft.com/office/drawing/2014/main" xmlns="" id="{7A4BD481-5511-1B4B-9792-0F37C8DE0D6A}"/>
              </a:ext>
            </a:extLst>
          </p:cNvPr>
          <p:cNvCxnSpPr>
            <a:cxnSpLocks/>
          </p:cNvCxnSpPr>
          <p:nvPr/>
        </p:nvCxnSpPr>
        <p:spPr>
          <a:xfrm>
            <a:off x="4883949" y="3368041"/>
            <a:ext cx="0" cy="108204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2" name="加号 51">
            <a:extLst>
              <a:ext uri="{FF2B5EF4-FFF2-40B4-BE49-F238E27FC236}">
                <a16:creationId xmlns:a16="http://schemas.microsoft.com/office/drawing/2014/main" xmlns="" id="{D2260F63-2423-7049-8E83-54089E740AFE}"/>
              </a:ext>
            </a:extLst>
          </p:cNvPr>
          <p:cNvSpPr/>
          <p:nvPr/>
        </p:nvSpPr>
        <p:spPr>
          <a:xfrm>
            <a:off x="1257299" y="3124201"/>
            <a:ext cx="343061" cy="2743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加号 52">
            <a:extLst>
              <a:ext uri="{FF2B5EF4-FFF2-40B4-BE49-F238E27FC236}">
                <a16:creationId xmlns:a16="http://schemas.microsoft.com/office/drawing/2014/main" xmlns="" id="{F55E472E-FE0E-2F49-8847-D4113110EB0D}"/>
              </a:ext>
            </a:extLst>
          </p:cNvPr>
          <p:cNvSpPr/>
          <p:nvPr/>
        </p:nvSpPr>
        <p:spPr>
          <a:xfrm>
            <a:off x="1257299" y="4373881"/>
            <a:ext cx="343061" cy="2743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加号 53">
            <a:extLst>
              <a:ext uri="{FF2B5EF4-FFF2-40B4-BE49-F238E27FC236}">
                <a16:creationId xmlns:a16="http://schemas.microsoft.com/office/drawing/2014/main" xmlns="" id="{6F481E36-24FC-944E-9033-5384CD5659FD}"/>
              </a:ext>
            </a:extLst>
          </p:cNvPr>
          <p:cNvSpPr/>
          <p:nvPr/>
        </p:nvSpPr>
        <p:spPr>
          <a:xfrm>
            <a:off x="4736923" y="3124201"/>
            <a:ext cx="343061" cy="2743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加号 54">
            <a:extLst>
              <a:ext uri="{FF2B5EF4-FFF2-40B4-BE49-F238E27FC236}">
                <a16:creationId xmlns:a16="http://schemas.microsoft.com/office/drawing/2014/main" xmlns="" id="{748F2062-FBC0-F449-974A-003D7370D53C}"/>
              </a:ext>
            </a:extLst>
          </p:cNvPr>
          <p:cNvSpPr/>
          <p:nvPr/>
        </p:nvSpPr>
        <p:spPr>
          <a:xfrm>
            <a:off x="4736923" y="4373881"/>
            <a:ext cx="343061" cy="2743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文本框 55">
            <a:extLst>
              <a:ext uri="{FF2B5EF4-FFF2-40B4-BE49-F238E27FC236}">
                <a16:creationId xmlns:a16="http://schemas.microsoft.com/office/drawing/2014/main" xmlns="" id="{A6008B04-CBA8-EF47-BF2E-80CD1E9FB6BA}"/>
              </a:ext>
            </a:extLst>
          </p:cNvPr>
          <p:cNvSpPr txBox="1"/>
          <p:nvPr/>
        </p:nvSpPr>
        <p:spPr>
          <a:xfrm>
            <a:off x="1780059" y="3535681"/>
            <a:ext cx="2744492" cy="584775"/>
          </a:xfrm>
          <a:prstGeom prst="rect">
            <a:avLst/>
          </a:prstGeom>
          <a:noFill/>
        </p:spPr>
        <p:txBody>
          <a:bodyPr wrap="square" rtlCol="0">
            <a:spAutoFit/>
          </a:bodyPr>
          <a:lstStyle/>
          <a:p>
            <a:pPr algn="ctr"/>
            <a:r>
              <a:rPr kumimoji="1" lang="en-US" altLang="zh-CN" sz="3200" dirty="0" err="1"/>
              <a:t>ovsdb</a:t>
            </a:r>
            <a:r>
              <a:rPr kumimoji="1" lang="en-US" altLang="zh-CN" sz="3200" dirty="0"/>
              <a:t>-server</a:t>
            </a:r>
            <a:endParaRPr kumimoji="1" lang="zh-CN" altLang="en-US" sz="3200" dirty="0"/>
          </a:p>
        </p:txBody>
      </p:sp>
      <p:cxnSp>
        <p:nvCxnSpPr>
          <p:cNvPr id="58" name="直线连接符 57">
            <a:extLst>
              <a:ext uri="{FF2B5EF4-FFF2-40B4-BE49-F238E27FC236}">
                <a16:creationId xmlns:a16="http://schemas.microsoft.com/office/drawing/2014/main" xmlns="" id="{DAB06203-8FB4-454B-899E-CBBD25A76A6F}"/>
              </a:ext>
            </a:extLst>
          </p:cNvPr>
          <p:cNvCxnSpPr>
            <a:cxnSpLocks/>
          </p:cNvCxnSpPr>
          <p:nvPr/>
        </p:nvCxnSpPr>
        <p:spPr>
          <a:xfrm>
            <a:off x="7231241" y="3246121"/>
            <a:ext cx="3241526" cy="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直线连接符 58">
            <a:extLst>
              <a:ext uri="{FF2B5EF4-FFF2-40B4-BE49-F238E27FC236}">
                <a16:creationId xmlns:a16="http://schemas.microsoft.com/office/drawing/2014/main" xmlns="" id="{16F6B856-26A6-BF4C-9CB2-EF617EF758A3}"/>
              </a:ext>
            </a:extLst>
          </p:cNvPr>
          <p:cNvCxnSpPr>
            <a:cxnSpLocks/>
          </p:cNvCxnSpPr>
          <p:nvPr/>
        </p:nvCxnSpPr>
        <p:spPr>
          <a:xfrm>
            <a:off x="7231241" y="4541521"/>
            <a:ext cx="3241526" cy="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直线连接符 59">
            <a:extLst>
              <a:ext uri="{FF2B5EF4-FFF2-40B4-BE49-F238E27FC236}">
                <a16:creationId xmlns:a16="http://schemas.microsoft.com/office/drawing/2014/main" xmlns="" id="{9E1AFF83-872F-8141-A155-7ECC24C535B8}"/>
              </a:ext>
            </a:extLst>
          </p:cNvPr>
          <p:cNvCxnSpPr>
            <a:cxnSpLocks/>
          </p:cNvCxnSpPr>
          <p:nvPr/>
        </p:nvCxnSpPr>
        <p:spPr>
          <a:xfrm>
            <a:off x="7141392" y="3368041"/>
            <a:ext cx="0" cy="108204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直线连接符 60">
            <a:extLst>
              <a:ext uri="{FF2B5EF4-FFF2-40B4-BE49-F238E27FC236}">
                <a16:creationId xmlns:a16="http://schemas.microsoft.com/office/drawing/2014/main" xmlns="" id="{6E1EC814-5318-9A49-9667-683F2C197871}"/>
              </a:ext>
            </a:extLst>
          </p:cNvPr>
          <p:cNvCxnSpPr>
            <a:cxnSpLocks/>
          </p:cNvCxnSpPr>
          <p:nvPr/>
        </p:nvCxnSpPr>
        <p:spPr>
          <a:xfrm>
            <a:off x="10514830" y="3368041"/>
            <a:ext cx="0" cy="108204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62" name="加号 61">
            <a:extLst>
              <a:ext uri="{FF2B5EF4-FFF2-40B4-BE49-F238E27FC236}">
                <a16:creationId xmlns:a16="http://schemas.microsoft.com/office/drawing/2014/main" xmlns="" id="{56F1048D-9E30-964C-BE42-775B7FD0DA05}"/>
              </a:ext>
            </a:extLst>
          </p:cNvPr>
          <p:cNvSpPr/>
          <p:nvPr/>
        </p:nvSpPr>
        <p:spPr>
          <a:xfrm>
            <a:off x="6888180" y="3124201"/>
            <a:ext cx="343061" cy="2743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加号 62">
            <a:extLst>
              <a:ext uri="{FF2B5EF4-FFF2-40B4-BE49-F238E27FC236}">
                <a16:creationId xmlns:a16="http://schemas.microsoft.com/office/drawing/2014/main" xmlns="" id="{2652F2ED-B297-394B-A795-4587BFB3FCEC}"/>
              </a:ext>
            </a:extLst>
          </p:cNvPr>
          <p:cNvSpPr/>
          <p:nvPr/>
        </p:nvSpPr>
        <p:spPr>
          <a:xfrm>
            <a:off x="6888180" y="4373881"/>
            <a:ext cx="343061" cy="2743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加号 63">
            <a:extLst>
              <a:ext uri="{FF2B5EF4-FFF2-40B4-BE49-F238E27FC236}">
                <a16:creationId xmlns:a16="http://schemas.microsoft.com/office/drawing/2014/main" xmlns="" id="{B27E4E0F-833E-9043-A5ED-FF365C9A69B3}"/>
              </a:ext>
            </a:extLst>
          </p:cNvPr>
          <p:cNvSpPr/>
          <p:nvPr/>
        </p:nvSpPr>
        <p:spPr>
          <a:xfrm>
            <a:off x="10367804" y="3124201"/>
            <a:ext cx="343061" cy="2743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加号 64">
            <a:extLst>
              <a:ext uri="{FF2B5EF4-FFF2-40B4-BE49-F238E27FC236}">
                <a16:creationId xmlns:a16="http://schemas.microsoft.com/office/drawing/2014/main" xmlns="" id="{DD2042AE-8659-C049-861F-29170B9E2F25}"/>
              </a:ext>
            </a:extLst>
          </p:cNvPr>
          <p:cNvSpPr/>
          <p:nvPr/>
        </p:nvSpPr>
        <p:spPr>
          <a:xfrm>
            <a:off x="10367804" y="4373881"/>
            <a:ext cx="343061" cy="2743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文本框 65">
            <a:extLst>
              <a:ext uri="{FF2B5EF4-FFF2-40B4-BE49-F238E27FC236}">
                <a16:creationId xmlns:a16="http://schemas.microsoft.com/office/drawing/2014/main" xmlns="" id="{D86DD1BB-63EE-2A4A-B1C9-51A80A10E6CE}"/>
              </a:ext>
            </a:extLst>
          </p:cNvPr>
          <p:cNvSpPr txBox="1"/>
          <p:nvPr/>
        </p:nvSpPr>
        <p:spPr>
          <a:xfrm>
            <a:off x="7410940" y="3535681"/>
            <a:ext cx="2744492" cy="584775"/>
          </a:xfrm>
          <a:prstGeom prst="rect">
            <a:avLst/>
          </a:prstGeom>
          <a:noFill/>
        </p:spPr>
        <p:txBody>
          <a:bodyPr wrap="square" rtlCol="0">
            <a:spAutoFit/>
          </a:bodyPr>
          <a:lstStyle/>
          <a:p>
            <a:pPr algn="ctr"/>
            <a:r>
              <a:rPr kumimoji="1" lang="en-US" altLang="zh-CN" sz="3200" dirty="0" err="1"/>
              <a:t>ovs-vswitchd</a:t>
            </a:r>
            <a:endParaRPr kumimoji="1" lang="zh-CN" altLang="en-US" sz="3200" dirty="0"/>
          </a:p>
        </p:txBody>
      </p:sp>
      <p:cxnSp>
        <p:nvCxnSpPr>
          <p:cNvPr id="69" name="直线连接符 68">
            <a:extLst>
              <a:ext uri="{FF2B5EF4-FFF2-40B4-BE49-F238E27FC236}">
                <a16:creationId xmlns:a16="http://schemas.microsoft.com/office/drawing/2014/main" xmlns="" id="{DD6CB521-B6D4-F14C-B989-B46431BB0AC7}"/>
              </a:ext>
            </a:extLst>
          </p:cNvPr>
          <p:cNvCxnSpPr>
            <a:cxnSpLocks/>
          </p:cNvCxnSpPr>
          <p:nvPr/>
        </p:nvCxnSpPr>
        <p:spPr>
          <a:xfrm>
            <a:off x="7231241" y="5001263"/>
            <a:ext cx="3241526" cy="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直线连接符 69">
            <a:extLst>
              <a:ext uri="{FF2B5EF4-FFF2-40B4-BE49-F238E27FC236}">
                <a16:creationId xmlns:a16="http://schemas.microsoft.com/office/drawing/2014/main" xmlns="" id="{A159BC7D-56E7-F14D-8AEA-A3F37F4994E4}"/>
              </a:ext>
            </a:extLst>
          </p:cNvPr>
          <p:cNvCxnSpPr>
            <a:cxnSpLocks/>
          </p:cNvCxnSpPr>
          <p:nvPr/>
        </p:nvCxnSpPr>
        <p:spPr>
          <a:xfrm>
            <a:off x="7231241" y="6296663"/>
            <a:ext cx="3241526" cy="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直线连接符 70">
            <a:extLst>
              <a:ext uri="{FF2B5EF4-FFF2-40B4-BE49-F238E27FC236}">
                <a16:creationId xmlns:a16="http://schemas.microsoft.com/office/drawing/2014/main" xmlns="" id="{F323C0A6-5F6D-B84A-9E9C-3BD8762B28AC}"/>
              </a:ext>
            </a:extLst>
          </p:cNvPr>
          <p:cNvCxnSpPr>
            <a:cxnSpLocks/>
          </p:cNvCxnSpPr>
          <p:nvPr/>
        </p:nvCxnSpPr>
        <p:spPr>
          <a:xfrm>
            <a:off x="7141392" y="5123183"/>
            <a:ext cx="0" cy="108204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3" name="直线连接符 72">
            <a:extLst>
              <a:ext uri="{FF2B5EF4-FFF2-40B4-BE49-F238E27FC236}">
                <a16:creationId xmlns:a16="http://schemas.microsoft.com/office/drawing/2014/main" xmlns="" id="{A82206EC-C228-1E48-8E7F-3A9CF76E6248}"/>
              </a:ext>
            </a:extLst>
          </p:cNvPr>
          <p:cNvCxnSpPr>
            <a:cxnSpLocks/>
          </p:cNvCxnSpPr>
          <p:nvPr/>
        </p:nvCxnSpPr>
        <p:spPr>
          <a:xfrm>
            <a:off x="10514830" y="5123183"/>
            <a:ext cx="0" cy="108204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74" name="加号 73">
            <a:extLst>
              <a:ext uri="{FF2B5EF4-FFF2-40B4-BE49-F238E27FC236}">
                <a16:creationId xmlns:a16="http://schemas.microsoft.com/office/drawing/2014/main" xmlns="" id="{6D74FDF8-52D5-B948-9E0B-36BA29DE93A2}"/>
              </a:ext>
            </a:extLst>
          </p:cNvPr>
          <p:cNvSpPr/>
          <p:nvPr/>
        </p:nvSpPr>
        <p:spPr>
          <a:xfrm>
            <a:off x="6888180" y="4879343"/>
            <a:ext cx="343061" cy="2743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加号 74">
            <a:extLst>
              <a:ext uri="{FF2B5EF4-FFF2-40B4-BE49-F238E27FC236}">
                <a16:creationId xmlns:a16="http://schemas.microsoft.com/office/drawing/2014/main" xmlns="" id="{7CC5B742-5313-BA4E-A6CC-A42D63AA7653}"/>
              </a:ext>
            </a:extLst>
          </p:cNvPr>
          <p:cNvSpPr/>
          <p:nvPr/>
        </p:nvSpPr>
        <p:spPr>
          <a:xfrm>
            <a:off x="6888180" y="6129023"/>
            <a:ext cx="343061" cy="2743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加号 75">
            <a:extLst>
              <a:ext uri="{FF2B5EF4-FFF2-40B4-BE49-F238E27FC236}">
                <a16:creationId xmlns:a16="http://schemas.microsoft.com/office/drawing/2014/main" xmlns="" id="{31B7746A-13EB-B94F-B829-992AEAE8773A}"/>
              </a:ext>
            </a:extLst>
          </p:cNvPr>
          <p:cNvSpPr/>
          <p:nvPr/>
        </p:nvSpPr>
        <p:spPr>
          <a:xfrm>
            <a:off x="10367804" y="4879343"/>
            <a:ext cx="343061" cy="2743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加号 76">
            <a:extLst>
              <a:ext uri="{FF2B5EF4-FFF2-40B4-BE49-F238E27FC236}">
                <a16:creationId xmlns:a16="http://schemas.microsoft.com/office/drawing/2014/main" xmlns="" id="{82745516-4E1E-454B-9C42-359F88CBF409}"/>
              </a:ext>
            </a:extLst>
          </p:cNvPr>
          <p:cNvSpPr/>
          <p:nvPr/>
        </p:nvSpPr>
        <p:spPr>
          <a:xfrm>
            <a:off x="10367804" y="6129023"/>
            <a:ext cx="343061" cy="274320"/>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文本框 77">
            <a:extLst>
              <a:ext uri="{FF2B5EF4-FFF2-40B4-BE49-F238E27FC236}">
                <a16:creationId xmlns:a16="http://schemas.microsoft.com/office/drawing/2014/main" xmlns="" id="{D650ACA6-24CF-4944-B1CD-CCBF14BAB03E}"/>
              </a:ext>
            </a:extLst>
          </p:cNvPr>
          <p:cNvSpPr txBox="1"/>
          <p:nvPr/>
        </p:nvSpPr>
        <p:spPr>
          <a:xfrm>
            <a:off x="7141393" y="5341623"/>
            <a:ext cx="3331374" cy="584775"/>
          </a:xfrm>
          <a:prstGeom prst="rect">
            <a:avLst/>
          </a:prstGeom>
          <a:noFill/>
        </p:spPr>
        <p:txBody>
          <a:bodyPr wrap="square" rtlCol="0">
            <a:spAutoFit/>
          </a:bodyPr>
          <a:lstStyle/>
          <a:p>
            <a:pPr algn="ctr"/>
            <a:r>
              <a:rPr kumimoji="1" lang="en-US" altLang="zh-CN" sz="3200" dirty="0"/>
              <a:t>Forwarding Path</a:t>
            </a:r>
            <a:endParaRPr kumimoji="1" lang="zh-CN" altLang="en-US" sz="3200" dirty="0"/>
          </a:p>
        </p:txBody>
      </p:sp>
      <p:cxnSp>
        <p:nvCxnSpPr>
          <p:cNvPr id="80" name="直线连接符 79">
            <a:extLst>
              <a:ext uri="{FF2B5EF4-FFF2-40B4-BE49-F238E27FC236}">
                <a16:creationId xmlns:a16="http://schemas.microsoft.com/office/drawing/2014/main" xmlns="" id="{C031612B-6ABD-6E4D-97A1-ABB30D81E42E}"/>
              </a:ext>
            </a:extLst>
          </p:cNvPr>
          <p:cNvCxnSpPr>
            <a:cxnSpLocks/>
          </p:cNvCxnSpPr>
          <p:nvPr/>
        </p:nvCxnSpPr>
        <p:spPr>
          <a:xfrm>
            <a:off x="1073636" y="2682236"/>
            <a:ext cx="10144596" cy="0"/>
          </a:xfrm>
          <a:prstGeom prst="line">
            <a:avLst/>
          </a:prstGeom>
          <a:ln w="57150" cmpd="dbl">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1" name="直线连接符 80">
            <a:extLst>
              <a:ext uri="{FF2B5EF4-FFF2-40B4-BE49-F238E27FC236}">
                <a16:creationId xmlns:a16="http://schemas.microsoft.com/office/drawing/2014/main" xmlns="" id="{219CBEC7-7A30-D547-B5CD-91ED296840C8}"/>
              </a:ext>
            </a:extLst>
          </p:cNvPr>
          <p:cNvCxnSpPr>
            <a:cxnSpLocks/>
          </p:cNvCxnSpPr>
          <p:nvPr/>
        </p:nvCxnSpPr>
        <p:spPr>
          <a:xfrm>
            <a:off x="1073636" y="6728018"/>
            <a:ext cx="10144596" cy="0"/>
          </a:xfrm>
          <a:prstGeom prst="line">
            <a:avLst/>
          </a:prstGeom>
          <a:ln w="57150" cmpd="dbl">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2" name="直线连接符 81">
            <a:extLst>
              <a:ext uri="{FF2B5EF4-FFF2-40B4-BE49-F238E27FC236}">
                <a16:creationId xmlns:a16="http://schemas.microsoft.com/office/drawing/2014/main" xmlns="" id="{D3F2E8FC-0D8F-B64A-932E-DB013C9EF14E}"/>
              </a:ext>
            </a:extLst>
          </p:cNvPr>
          <p:cNvCxnSpPr>
            <a:cxnSpLocks/>
          </p:cNvCxnSpPr>
          <p:nvPr/>
        </p:nvCxnSpPr>
        <p:spPr>
          <a:xfrm>
            <a:off x="792446" y="3063015"/>
            <a:ext cx="0" cy="3379418"/>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xmlns="" id="{387A3647-7820-5841-8F28-E4D25365747C}"/>
              </a:ext>
            </a:extLst>
          </p:cNvPr>
          <p:cNvCxnSpPr>
            <a:cxnSpLocks/>
          </p:cNvCxnSpPr>
          <p:nvPr/>
        </p:nvCxnSpPr>
        <p:spPr>
          <a:xfrm>
            <a:off x="11349870" y="3063015"/>
            <a:ext cx="0" cy="3379418"/>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4" name="加号 93">
            <a:extLst>
              <a:ext uri="{FF2B5EF4-FFF2-40B4-BE49-F238E27FC236}">
                <a16:creationId xmlns:a16="http://schemas.microsoft.com/office/drawing/2014/main" xmlns="" id="{78D560A6-748A-CB45-842D-E246E442527D}"/>
              </a:ext>
            </a:extLst>
          </p:cNvPr>
          <p:cNvSpPr/>
          <p:nvPr/>
        </p:nvSpPr>
        <p:spPr>
          <a:xfrm>
            <a:off x="543945" y="2629193"/>
            <a:ext cx="479051" cy="340258"/>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加号 96">
            <a:extLst>
              <a:ext uri="{FF2B5EF4-FFF2-40B4-BE49-F238E27FC236}">
                <a16:creationId xmlns:a16="http://schemas.microsoft.com/office/drawing/2014/main" xmlns="" id="{0F3E2262-970C-9C48-84BB-F68CE44533D5}"/>
              </a:ext>
            </a:extLst>
          </p:cNvPr>
          <p:cNvSpPr/>
          <p:nvPr/>
        </p:nvSpPr>
        <p:spPr>
          <a:xfrm>
            <a:off x="467027" y="6440084"/>
            <a:ext cx="479051" cy="340258"/>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加号 98">
            <a:extLst>
              <a:ext uri="{FF2B5EF4-FFF2-40B4-BE49-F238E27FC236}">
                <a16:creationId xmlns:a16="http://schemas.microsoft.com/office/drawing/2014/main" xmlns="" id="{422E81E7-843B-4043-A32E-419CCB8D7C44}"/>
              </a:ext>
            </a:extLst>
          </p:cNvPr>
          <p:cNvSpPr/>
          <p:nvPr/>
        </p:nvSpPr>
        <p:spPr>
          <a:xfrm>
            <a:off x="11161145" y="2629193"/>
            <a:ext cx="479051" cy="340258"/>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加号 99">
            <a:extLst>
              <a:ext uri="{FF2B5EF4-FFF2-40B4-BE49-F238E27FC236}">
                <a16:creationId xmlns:a16="http://schemas.microsoft.com/office/drawing/2014/main" xmlns="" id="{4C690652-9503-914F-82E5-2066FE097E1A}"/>
              </a:ext>
            </a:extLst>
          </p:cNvPr>
          <p:cNvSpPr/>
          <p:nvPr/>
        </p:nvSpPr>
        <p:spPr>
          <a:xfrm>
            <a:off x="11084227" y="6440084"/>
            <a:ext cx="479051" cy="340258"/>
          </a:xfrm>
          <a:prstGeom prst="mathPlus">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100">
            <a:extLst>
              <a:ext uri="{FF2B5EF4-FFF2-40B4-BE49-F238E27FC236}">
                <a16:creationId xmlns:a16="http://schemas.microsoft.com/office/drawing/2014/main" xmlns="" id="{FB523A3B-381C-094A-8601-558AA8E93959}"/>
              </a:ext>
            </a:extLst>
          </p:cNvPr>
          <p:cNvSpPr txBox="1"/>
          <p:nvPr/>
        </p:nvSpPr>
        <p:spPr>
          <a:xfrm>
            <a:off x="2959100" y="1734017"/>
            <a:ext cx="2744492" cy="707886"/>
          </a:xfrm>
          <a:prstGeom prst="rect">
            <a:avLst/>
          </a:prstGeom>
          <a:noFill/>
        </p:spPr>
        <p:txBody>
          <a:bodyPr wrap="square" rtlCol="0">
            <a:spAutoFit/>
          </a:bodyPr>
          <a:lstStyle/>
          <a:p>
            <a:r>
              <a:rPr kumimoji="1" lang="en-US" altLang="zh-CN" sz="2000" dirty="0"/>
              <a:t>OVSDB</a:t>
            </a:r>
          </a:p>
          <a:p>
            <a:r>
              <a:rPr kumimoji="1" lang="en-US" altLang="zh-CN" sz="2000" dirty="0" err="1"/>
              <a:t>Mgmt</a:t>
            </a:r>
            <a:endParaRPr kumimoji="1" lang="zh-CN" altLang="en-US" sz="2000" dirty="0"/>
          </a:p>
        </p:txBody>
      </p:sp>
      <p:sp>
        <p:nvSpPr>
          <p:cNvPr id="102" name="文本框 101">
            <a:extLst>
              <a:ext uri="{FF2B5EF4-FFF2-40B4-BE49-F238E27FC236}">
                <a16:creationId xmlns:a16="http://schemas.microsoft.com/office/drawing/2014/main" xmlns="" id="{20A90E61-4DD9-5C4A-A42B-A3FE7B753DD9}"/>
              </a:ext>
            </a:extLst>
          </p:cNvPr>
          <p:cNvSpPr txBox="1"/>
          <p:nvPr/>
        </p:nvSpPr>
        <p:spPr>
          <a:xfrm>
            <a:off x="6317667" y="1758673"/>
            <a:ext cx="2744492" cy="400110"/>
          </a:xfrm>
          <a:prstGeom prst="rect">
            <a:avLst/>
          </a:prstGeom>
          <a:noFill/>
        </p:spPr>
        <p:txBody>
          <a:bodyPr wrap="square" rtlCol="0">
            <a:spAutoFit/>
          </a:bodyPr>
          <a:lstStyle/>
          <a:p>
            <a:r>
              <a:rPr kumimoji="1" lang="en-US" altLang="zh-CN" sz="2000" dirty="0"/>
              <a:t>OpenFlow</a:t>
            </a:r>
            <a:endParaRPr kumimoji="1" lang="zh-CN" altLang="en-US" sz="2000" dirty="0"/>
          </a:p>
        </p:txBody>
      </p:sp>
      <p:cxnSp>
        <p:nvCxnSpPr>
          <p:cNvPr id="103" name="直线连接符 102">
            <a:extLst>
              <a:ext uri="{FF2B5EF4-FFF2-40B4-BE49-F238E27FC236}">
                <a16:creationId xmlns:a16="http://schemas.microsoft.com/office/drawing/2014/main" xmlns="" id="{4794D9D1-679A-9B43-BBAE-BE9993251755}"/>
              </a:ext>
            </a:extLst>
          </p:cNvPr>
          <p:cNvCxnSpPr>
            <a:cxnSpLocks/>
          </p:cNvCxnSpPr>
          <p:nvPr/>
        </p:nvCxnSpPr>
        <p:spPr>
          <a:xfrm>
            <a:off x="5080445" y="3878320"/>
            <a:ext cx="1872000" cy="0"/>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xmlns="" id="{6C38DB63-1418-5E49-B287-841EC0E8B334}"/>
              </a:ext>
            </a:extLst>
          </p:cNvPr>
          <p:cNvCxnSpPr>
            <a:cxnSpLocks/>
          </p:cNvCxnSpPr>
          <p:nvPr/>
        </p:nvCxnSpPr>
        <p:spPr>
          <a:xfrm flipV="1">
            <a:off x="8798050" y="4541392"/>
            <a:ext cx="0" cy="363351"/>
          </a:xfrm>
          <a:prstGeom prst="line">
            <a:avLst/>
          </a:prstGeom>
          <a:ln w="57150">
            <a:solidFill>
              <a:schemeClr val="accent4">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09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a:extLst>
              <a:ext uri="{FF2B5EF4-FFF2-40B4-BE49-F238E27FC236}">
                <a16:creationId xmlns:a16="http://schemas.microsoft.com/office/drawing/2014/main" xmlns="" id="{86FC224A-39C7-D645-A7C3-DC90AAE60F89}"/>
              </a:ext>
            </a:extLst>
          </p:cNvPr>
          <p:cNvCxnSpPr>
            <a:cxnSpLocks/>
          </p:cNvCxnSpPr>
          <p:nvPr/>
        </p:nvCxnSpPr>
        <p:spPr>
          <a:xfrm>
            <a:off x="1698252" y="322320"/>
            <a:ext cx="4526462" cy="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xmlns="" id="{0CB0ED4B-27DD-6347-8337-E0A4E4AF9941}"/>
              </a:ext>
            </a:extLst>
          </p:cNvPr>
          <p:cNvCxnSpPr>
            <a:cxnSpLocks/>
          </p:cNvCxnSpPr>
          <p:nvPr/>
        </p:nvCxnSpPr>
        <p:spPr>
          <a:xfrm>
            <a:off x="1698252" y="1587969"/>
            <a:ext cx="4526462" cy="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xmlns="" id="{1FF3B36C-4CC9-6E40-A782-4FE1099D84A4}"/>
              </a:ext>
            </a:extLst>
          </p:cNvPr>
          <p:cNvCxnSpPr>
            <a:cxnSpLocks/>
          </p:cNvCxnSpPr>
          <p:nvPr/>
        </p:nvCxnSpPr>
        <p:spPr>
          <a:xfrm>
            <a:off x="1572786" y="441440"/>
            <a:ext cx="0" cy="1057189"/>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xmlns="" id="{549A4E53-63ED-F74A-867C-6E72DAF79304}"/>
              </a:ext>
            </a:extLst>
          </p:cNvPr>
          <p:cNvCxnSpPr>
            <a:cxnSpLocks/>
          </p:cNvCxnSpPr>
          <p:nvPr/>
        </p:nvCxnSpPr>
        <p:spPr>
          <a:xfrm>
            <a:off x="6283450" y="441440"/>
            <a:ext cx="0" cy="1057189"/>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10" name="加号 9">
            <a:extLst>
              <a:ext uri="{FF2B5EF4-FFF2-40B4-BE49-F238E27FC236}">
                <a16:creationId xmlns:a16="http://schemas.microsoft.com/office/drawing/2014/main" xmlns="" id="{60207AB3-6DD8-CC4C-84C2-DCF04144BE05}"/>
              </a:ext>
            </a:extLst>
          </p:cNvPr>
          <p:cNvSpPr/>
          <p:nvPr/>
        </p:nvSpPr>
        <p:spPr>
          <a:xfrm>
            <a:off x="1219201" y="203200"/>
            <a:ext cx="479051" cy="2680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加号 37">
            <a:extLst>
              <a:ext uri="{FF2B5EF4-FFF2-40B4-BE49-F238E27FC236}">
                <a16:creationId xmlns:a16="http://schemas.microsoft.com/office/drawing/2014/main" xmlns="" id="{DE65ACB3-0643-6245-8191-0EFEA2379B53}"/>
              </a:ext>
            </a:extLst>
          </p:cNvPr>
          <p:cNvSpPr/>
          <p:nvPr/>
        </p:nvSpPr>
        <p:spPr>
          <a:xfrm>
            <a:off x="1219201" y="1424179"/>
            <a:ext cx="479051" cy="2680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加号 38">
            <a:extLst>
              <a:ext uri="{FF2B5EF4-FFF2-40B4-BE49-F238E27FC236}">
                <a16:creationId xmlns:a16="http://schemas.microsoft.com/office/drawing/2014/main" xmlns="" id="{B9F24AA6-059D-3448-BC9D-EE79E784023F}"/>
              </a:ext>
            </a:extLst>
          </p:cNvPr>
          <p:cNvSpPr/>
          <p:nvPr/>
        </p:nvSpPr>
        <p:spPr>
          <a:xfrm>
            <a:off x="6078142" y="203200"/>
            <a:ext cx="479051" cy="2680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加号 39">
            <a:extLst>
              <a:ext uri="{FF2B5EF4-FFF2-40B4-BE49-F238E27FC236}">
                <a16:creationId xmlns:a16="http://schemas.microsoft.com/office/drawing/2014/main" xmlns="" id="{E34E2593-FE25-9645-A0D6-9B6C31486E81}"/>
              </a:ext>
            </a:extLst>
          </p:cNvPr>
          <p:cNvSpPr/>
          <p:nvPr/>
        </p:nvSpPr>
        <p:spPr>
          <a:xfrm>
            <a:off x="6078142" y="1424179"/>
            <a:ext cx="479051" cy="2680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xmlns="" id="{1B426F51-A087-5841-9395-AA133F624B80}"/>
              </a:ext>
            </a:extLst>
          </p:cNvPr>
          <p:cNvSpPr txBox="1"/>
          <p:nvPr/>
        </p:nvSpPr>
        <p:spPr>
          <a:xfrm>
            <a:off x="1926373" y="456329"/>
            <a:ext cx="4151770" cy="954107"/>
          </a:xfrm>
          <a:prstGeom prst="rect">
            <a:avLst/>
          </a:prstGeom>
          <a:noFill/>
        </p:spPr>
        <p:txBody>
          <a:bodyPr wrap="square" rtlCol="0">
            <a:spAutoFit/>
          </a:bodyPr>
          <a:lstStyle/>
          <a:p>
            <a:pPr algn="ctr"/>
            <a:r>
              <a:rPr kumimoji="1" lang="en-US" altLang="zh-CN" sz="2800" dirty="0"/>
              <a:t>Control &amp; Management Cluster</a:t>
            </a:r>
            <a:endParaRPr kumimoji="1" lang="zh-CN" altLang="en-US" sz="2800" dirty="0"/>
          </a:p>
        </p:txBody>
      </p:sp>
      <p:cxnSp>
        <p:nvCxnSpPr>
          <p:cNvPr id="42" name="直线连接符 41">
            <a:extLst>
              <a:ext uri="{FF2B5EF4-FFF2-40B4-BE49-F238E27FC236}">
                <a16:creationId xmlns:a16="http://schemas.microsoft.com/office/drawing/2014/main" xmlns="" id="{3A98FC40-F50A-7D4C-AEA2-BC059525E678}"/>
              </a:ext>
            </a:extLst>
          </p:cNvPr>
          <p:cNvCxnSpPr>
            <a:cxnSpLocks/>
          </p:cNvCxnSpPr>
          <p:nvPr/>
        </p:nvCxnSpPr>
        <p:spPr>
          <a:xfrm>
            <a:off x="2832100" y="1737920"/>
            <a:ext cx="0" cy="82748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44" name="直线连接符 43">
            <a:extLst>
              <a:ext uri="{FF2B5EF4-FFF2-40B4-BE49-F238E27FC236}">
                <a16:creationId xmlns:a16="http://schemas.microsoft.com/office/drawing/2014/main" xmlns="" id="{A1A49F07-81F7-E446-9BD5-F956C144C1D1}"/>
              </a:ext>
            </a:extLst>
          </p:cNvPr>
          <p:cNvCxnSpPr>
            <a:cxnSpLocks/>
          </p:cNvCxnSpPr>
          <p:nvPr/>
        </p:nvCxnSpPr>
        <p:spPr>
          <a:xfrm>
            <a:off x="4883949" y="1737920"/>
            <a:ext cx="1340765" cy="665022"/>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xmlns="" id="{2F828DBA-54BC-B84A-976F-0A268854BAAE}"/>
              </a:ext>
            </a:extLst>
          </p:cNvPr>
          <p:cNvCxnSpPr>
            <a:cxnSpLocks/>
          </p:cNvCxnSpPr>
          <p:nvPr/>
        </p:nvCxnSpPr>
        <p:spPr>
          <a:xfrm>
            <a:off x="1600360" y="3246121"/>
            <a:ext cx="3241526" cy="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xmlns="" id="{B3C77A2F-E91E-AA4C-B158-33D45BCE3BD4}"/>
              </a:ext>
            </a:extLst>
          </p:cNvPr>
          <p:cNvCxnSpPr>
            <a:cxnSpLocks/>
          </p:cNvCxnSpPr>
          <p:nvPr/>
        </p:nvCxnSpPr>
        <p:spPr>
          <a:xfrm>
            <a:off x="1600360" y="4541521"/>
            <a:ext cx="3241526" cy="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xmlns="" id="{30CA8894-B1C9-474F-81EE-60D034003FDD}"/>
              </a:ext>
            </a:extLst>
          </p:cNvPr>
          <p:cNvCxnSpPr>
            <a:cxnSpLocks/>
          </p:cNvCxnSpPr>
          <p:nvPr/>
        </p:nvCxnSpPr>
        <p:spPr>
          <a:xfrm>
            <a:off x="1510511" y="3368041"/>
            <a:ext cx="0" cy="108204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51" name="直线连接符 50">
            <a:extLst>
              <a:ext uri="{FF2B5EF4-FFF2-40B4-BE49-F238E27FC236}">
                <a16:creationId xmlns:a16="http://schemas.microsoft.com/office/drawing/2014/main" xmlns="" id="{7A4BD481-5511-1B4B-9792-0F37C8DE0D6A}"/>
              </a:ext>
            </a:extLst>
          </p:cNvPr>
          <p:cNvCxnSpPr>
            <a:cxnSpLocks/>
          </p:cNvCxnSpPr>
          <p:nvPr/>
        </p:nvCxnSpPr>
        <p:spPr>
          <a:xfrm>
            <a:off x="4883949" y="3368041"/>
            <a:ext cx="0" cy="108204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52" name="加号 51">
            <a:extLst>
              <a:ext uri="{FF2B5EF4-FFF2-40B4-BE49-F238E27FC236}">
                <a16:creationId xmlns:a16="http://schemas.microsoft.com/office/drawing/2014/main" xmlns="" id="{D2260F63-2423-7049-8E83-54089E740AFE}"/>
              </a:ext>
            </a:extLst>
          </p:cNvPr>
          <p:cNvSpPr/>
          <p:nvPr/>
        </p:nvSpPr>
        <p:spPr>
          <a:xfrm>
            <a:off x="1257299" y="3124201"/>
            <a:ext cx="343061" cy="2743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加号 52">
            <a:extLst>
              <a:ext uri="{FF2B5EF4-FFF2-40B4-BE49-F238E27FC236}">
                <a16:creationId xmlns:a16="http://schemas.microsoft.com/office/drawing/2014/main" xmlns="" id="{F55E472E-FE0E-2F49-8847-D4113110EB0D}"/>
              </a:ext>
            </a:extLst>
          </p:cNvPr>
          <p:cNvSpPr/>
          <p:nvPr/>
        </p:nvSpPr>
        <p:spPr>
          <a:xfrm>
            <a:off x="1257299" y="4373881"/>
            <a:ext cx="343061" cy="2743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加号 53">
            <a:extLst>
              <a:ext uri="{FF2B5EF4-FFF2-40B4-BE49-F238E27FC236}">
                <a16:creationId xmlns:a16="http://schemas.microsoft.com/office/drawing/2014/main" xmlns="" id="{6F481E36-24FC-944E-9033-5384CD5659FD}"/>
              </a:ext>
            </a:extLst>
          </p:cNvPr>
          <p:cNvSpPr/>
          <p:nvPr/>
        </p:nvSpPr>
        <p:spPr>
          <a:xfrm>
            <a:off x="4736923" y="3124201"/>
            <a:ext cx="343061" cy="2743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加号 54">
            <a:extLst>
              <a:ext uri="{FF2B5EF4-FFF2-40B4-BE49-F238E27FC236}">
                <a16:creationId xmlns:a16="http://schemas.microsoft.com/office/drawing/2014/main" xmlns="" id="{748F2062-FBC0-F449-974A-003D7370D53C}"/>
              </a:ext>
            </a:extLst>
          </p:cNvPr>
          <p:cNvSpPr/>
          <p:nvPr/>
        </p:nvSpPr>
        <p:spPr>
          <a:xfrm>
            <a:off x="4736923" y="4373881"/>
            <a:ext cx="343061" cy="2743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文本框 55">
            <a:extLst>
              <a:ext uri="{FF2B5EF4-FFF2-40B4-BE49-F238E27FC236}">
                <a16:creationId xmlns:a16="http://schemas.microsoft.com/office/drawing/2014/main" xmlns="" id="{A6008B04-CBA8-EF47-BF2E-80CD1E9FB6BA}"/>
              </a:ext>
            </a:extLst>
          </p:cNvPr>
          <p:cNvSpPr txBox="1"/>
          <p:nvPr/>
        </p:nvSpPr>
        <p:spPr>
          <a:xfrm>
            <a:off x="1780059" y="3535681"/>
            <a:ext cx="2744492" cy="584775"/>
          </a:xfrm>
          <a:prstGeom prst="rect">
            <a:avLst/>
          </a:prstGeom>
          <a:noFill/>
        </p:spPr>
        <p:txBody>
          <a:bodyPr wrap="square" rtlCol="0">
            <a:spAutoFit/>
          </a:bodyPr>
          <a:lstStyle/>
          <a:p>
            <a:pPr algn="ctr"/>
            <a:r>
              <a:rPr kumimoji="1" lang="en-US" altLang="zh-CN" sz="3200" dirty="0" err="1"/>
              <a:t>ovsdb</a:t>
            </a:r>
            <a:r>
              <a:rPr kumimoji="1" lang="en-US" altLang="zh-CN" sz="3200" dirty="0"/>
              <a:t>-server</a:t>
            </a:r>
            <a:endParaRPr kumimoji="1" lang="zh-CN" altLang="en-US" sz="3200" dirty="0"/>
          </a:p>
        </p:txBody>
      </p:sp>
      <p:cxnSp>
        <p:nvCxnSpPr>
          <p:cNvPr id="58" name="直线连接符 57">
            <a:extLst>
              <a:ext uri="{FF2B5EF4-FFF2-40B4-BE49-F238E27FC236}">
                <a16:creationId xmlns:a16="http://schemas.microsoft.com/office/drawing/2014/main" xmlns="" id="{DAB06203-8FB4-454B-899E-CBBD25A76A6F}"/>
              </a:ext>
            </a:extLst>
          </p:cNvPr>
          <p:cNvCxnSpPr>
            <a:cxnSpLocks/>
          </p:cNvCxnSpPr>
          <p:nvPr/>
        </p:nvCxnSpPr>
        <p:spPr>
          <a:xfrm>
            <a:off x="7231241" y="3246121"/>
            <a:ext cx="3241526" cy="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59" name="直线连接符 58">
            <a:extLst>
              <a:ext uri="{FF2B5EF4-FFF2-40B4-BE49-F238E27FC236}">
                <a16:creationId xmlns:a16="http://schemas.microsoft.com/office/drawing/2014/main" xmlns="" id="{16F6B856-26A6-BF4C-9CB2-EF617EF758A3}"/>
              </a:ext>
            </a:extLst>
          </p:cNvPr>
          <p:cNvCxnSpPr>
            <a:cxnSpLocks/>
          </p:cNvCxnSpPr>
          <p:nvPr/>
        </p:nvCxnSpPr>
        <p:spPr>
          <a:xfrm>
            <a:off x="7231241" y="4541521"/>
            <a:ext cx="3241526" cy="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60" name="直线连接符 59">
            <a:extLst>
              <a:ext uri="{FF2B5EF4-FFF2-40B4-BE49-F238E27FC236}">
                <a16:creationId xmlns:a16="http://schemas.microsoft.com/office/drawing/2014/main" xmlns="" id="{9E1AFF83-872F-8141-A155-7ECC24C535B8}"/>
              </a:ext>
            </a:extLst>
          </p:cNvPr>
          <p:cNvCxnSpPr>
            <a:cxnSpLocks/>
          </p:cNvCxnSpPr>
          <p:nvPr/>
        </p:nvCxnSpPr>
        <p:spPr>
          <a:xfrm>
            <a:off x="7141392" y="3368041"/>
            <a:ext cx="0" cy="108204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61" name="直线连接符 60">
            <a:extLst>
              <a:ext uri="{FF2B5EF4-FFF2-40B4-BE49-F238E27FC236}">
                <a16:creationId xmlns:a16="http://schemas.microsoft.com/office/drawing/2014/main" xmlns="" id="{6E1EC814-5318-9A49-9667-683F2C197871}"/>
              </a:ext>
            </a:extLst>
          </p:cNvPr>
          <p:cNvCxnSpPr>
            <a:cxnSpLocks/>
          </p:cNvCxnSpPr>
          <p:nvPr/>
        </p:nvCxnSpPr>
        <p:spPr>
          <a:xfrm>
            <a:off x="10514830" y="3368041"/>
            <a:ext cx="0" cy="108204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62" name="加号 61">
            <a:extLst>
              <a:ext uri="{FF2B5EF4-FFF2-40B4-BE49-F238E27FC236}">
                <a16:creationId xmlns:a16="http://schemas.microsoft.com/office/drawing/2014/main" xmlns="" id="{56F1048D-9E30-964C-BE42-775B7FD0DA05}"/>
              </a:ext>
            </a:extLst>
          </p:cNvPr>
          <p:cNvSpPr/>
          <p:nvPr/>
        </p:nvSpPr>
        <p:spPr>
          <a:xfrm>
            <a:off x="6888180" y="3124201"/>
            <a:ext cx="343061" cy="2743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加号 62">
            <a:extLst>
              <a:ext uri="{FF2B5EF4-FFF2-40B4-BE49-F238E27FC236}">
                <a16:creationId xmlns:a16="http://schemas.microsoft.com/office/drawing/2014/main" xmlns="" id="{2652F2ED-B297-394B-A795-4587BFB3FCEC}"/>
              </a:ext>
            </a:extLst>
          </p:cNvPr>
          <p:cNvSpPr/>
          <p:nvPr/>
        </p:nvSpPr>
        <p:spPr>
          <a:xfrm>
            <a:off x="6888180" y="4373881"/>
            <a:ext cx="343061" cy="2743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加号 63">
            <a:extLst>
              <a:ext uri="{FF2B5EF4-FFF2-40B4-BE49-F238E27FC236}">
                <a16:creationId xmlns:a16="http://schemas.microsoft.com/office/drawing/2014/main" xmlns="" id="{B27E4E0F-833E-9043-A5ED-FF365C9A69B3}"/>
              </a:ext>
            </a:extLst>
          </p:cNvPr>
          <p:cNvSpPr/>
          <p:nvPr/>
        </p:nvSpPr>
        <p:spPr>
          <a:xfrm>
            <a:off x="10367804" y="3124201"/>
            <a:ext cx="343061" cy="2743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加号 64">
            <a:extLst>
              <a:ext uri="{FF2B5EF4-FFF2-40B4-BE49-F238E27FC236}">
                <a16:creationId xmlns:a16="http://schemas.microsoft.com/office/drawing/2014/main" xmlns="" id="{DD2042AE-8659-C049-861F-29170B9E2F25}"/>
              </a:ext>
            </a:extLst>
          </p:cNvPr>
          <p:cNvSpPr/>
          <p:nvPr/>
        </p:nvSpPr>
        <p:spPr>
          <a:xfrm>
            <a:off x="10367804" y="4373881"/>
            <a:ext cx="343061" cy="2743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文本框 65">
            <a:extLst>
              <a:ext uri="{FF2B5EF4-FFF2-40B4-BE49-F238E27FC236}">
                <a16:creationId xmlns:a16="http://schemas.microsoft.com/office/drawing/2014/main" xmlns="" id="{D86DD1BB-63EE-2A4A-B1C9-51A80A10E6CE}"/>
              </a:ext>
            </a:extLst>
          </p:cNvPr>
          <p:cNvSpPr txBox="1"/>
          <p:nvPr/>
        </p:nvSpPr>
        <p:spPr>
          <a:xfrm>
            <a:off x="7410940" y="3535681"/>
            <a:ext cx="2744492" cy="584775"/>
          </a:xfrm>
          <a:prstGeom prst="rect">
            <a:avLst/>
          </a:prstGeom>
          <a:noFill/>
        </p:spPr>
        <p:txBody>
          <a:bodyPr wrap="square" rtlCol="0">
            <a:spAutoFit/>
          </a:bodyPr>
          <a:lstStyle/>
          <a:p>
            <a:pPr algn="ctr"/>
            <a:r>
              <a:rPr kumimoji="1" lang="en-US" altLang="zh-CN" sz="3200" dirty="0" err="1"/>
              <a:t>ovs-vswitchd</a:t>
            </a:r>
            <a:endParaRPr kumimoji="1" lang="zh-CN" altLang="en-US" sz="3200" dirty="0"/>
          </a:p>
        </p:txBody>
      </p:sp>
      <p:cxnSp>
        <p:nvCxnSpPr>
          <p:cNvPr id="69" name="直线连接符 68">
            <a:extLst>
              <a:ext uri="{FF2B5EF4-FFF2-40B4-BE49-F238E27FC236}">
                <a16:creationId xmlns:a16="http://schemas.microsoft.com/office/drawing/2014/main" xmlns="" id="{DD6CB521-B6D4-F14C-B989-B46431BB0AC7}"/>
              </a:ext>
            </a:extLst>
          </p:cNvPr>
          <p:cNvCxnSpPr>
            <a:cxnSpLocks/>
          </p:cNvCxnSpPr>
          <p:nvPr/>
        </p:nvCxnSpPr>
        <p:spPr>
          <a:xfrm>
            <a:off x="7231241" y="5001263"/>
            <a:ext cx="3241526" cy="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70" name="直线连接符 69">
            <a:extLst>
              <a:ext uri="{FF2B5EF4-FFF2-40B4-BE49-F238E27FC236}">
                <a16:creationId xmlns:a16="http://schemas.microsoft.com/office/drawing/2014/main" xmlns="" id="{A159BC7D-56E7-F14D-8AEA-A3F37F4994E4}"/>
              </a:ext>
            </a:extLst>
          </p:cNvPr>
          <p:cNvCxnSpPr>
            <a:cxnSpLocks/>
          </p:cNvCxnSpPr>
          <p:nvPr/>
        </p:nvCxnSpPr>
        <p:spPr>
          <a:xfrm>
            <a:off x="7231241" y="6296663"/>
            <a:ext cx="3241526" cy="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71" name="直线连接符 70">
            <a:extLst>
              <a:ext uri="{FF2B5EF4-FFF2-40B4-BE49-F238E27FC236}">
                <a16:creationId xmlns:a16="http://schemas.microsoft.com/office/drawing/2014/main" xmlns="" id="{F323C0A6-5F6D-B84A-9E9C-3BD8762B28AC}"/>
              </a:ext>
            </a:extLst>
          </p:cNvPr>
          <p:cNvCxnSpPr>
            <a:cxnSpLocks/>
          </p:cNvCxnSpPr>
          <p:nvPr/>
        </p:nvCxnSpPr>
        <p:spPr>
          <a:xfrm>
            <a:off x="7141392" y="5123183"/>
            <a:ext cx="0" cy="108204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73" name="直线连接符 72">
            <a:extLst>
              <a:ext uri="{FF2B5EF4-FFF2-40B4-BE49-F238E27FC236}">
                <a16:creationId xmlns:a16="http://schemas.microsoft.com/office/drawing/2014/main" xmlns="" id="{A82206EC-C228-1E48-8E7F-3A9CF76E6248}"/>
              </a:ext>
            </a:extLst>
          </p:cNvPr>
          <p:cNvCxnSpPr>
            <a:cxnSpLocks/>
          </p:cNvCxnSpPr>
          <p:nvPr/>
        </p:nvCxnSpPr>
        <p:spPr>
          <a:xfrm>
            <a:off x="10514830" y="5123183"/>
            <a:ext cx="0" cy="108204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74" name="加号 73">
            <a:extLst>
              <a:ext uri="{FF2B5EF4-FFF2-40B4-BE49-F238E27FC236}">
                <a16:creationId xmlns:a16="http://schemas.microsoft.com/office/drawing/2014/main" xmlns="" id="{6D74FDF8-52D5-B948-9E0B-36BA29DE93A2}"/>
              </a:ext>
            </a:extLst>
          </p:cNvPr>
          <p:cNvSpPr/>
          <p:nvPr/>
        </p:nvSpPr>
        <p:spPr>
          <a:xfrm>
            <a:off x="6888180" y="4879343"/>
            <a:ext cx="343061" cy="2743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加号 74">
            <a:extLst>
              <a:ext uri="{FF2B5EF4-FFF2-40B4-BE49-F238E27FC236}">
                <a16:creationId xmlns:a16="http://schemas.microsoft.com/office/drawing/2014/main" xmlns="" id="{7CC5B742-5313-BA4E-A6CC-A42D63AA7653}"/>
              </a:ext>
            </a:extLst>
          </p:cNvPr>
          <p:cNvSpPr/>
          <p:nvPr/>
        </p:nvSpPr>
        <p:spPr>
          <a:xfrm>
            <a:off x="6888180" y="6129023"/>
            <a:ext cx="343061" cy="2743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加号 75">
            <a:extLst>
              <a:ext uri="{FF2B5EF4-FFF2-40B4-BE49-F238E27FC236}">
                <a16:creationId xmlns:a16="http://schemas.microsoft.com/office/drawing/2014/main" xmlns="" id="{31B7746A-13EB-B94F-B829-992AEAE8773A}"/>
              </a:ext>
            </a:extLst>
          </p:cNvPr>
          <p:cNvSpPr/>
          <p:nvPr/>
        </p:nvSpPr>
        <p:spPr>
          <a:xfrm>
            <a:off x="10367804" y="4879343"/>
            <a:ext cx="343061" cy="2743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加号 76">
            <a:extLst>
              <a:ext uri="{FF2B5EF4-FFF2-40B4-BE49-F238E27FC236}">
                <a16:creationId xmlns:a16="http://schemas.microsoft.com/office/drawing/2014/main" xmlns="" id="{82745516-4E1E-454B-9C42-359F88CBF409}"/>
              </a:ext>
            </a:extLst>
          </p:cNvPr>
          <p:cNvSpPr/>
          <p:nvPr/>
        </p:nvSpPr>
        <p:spPr>
          <a:xfrm>
            <a:off x="10367804" y="6129023"/>
            <a:ext cx="343061" cy="27432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文本框 77">
            <a:extLst>
              <a:ext uri="{FF2B5EF4-FFF2-40B4-BE49-F238E27FC236}">
                <a16:creationId xmlns:a16="http://schemas.microsoft.com/office/drawing/2014/main" xmlns="" id="{D650ACA6-24CF-4944-B1CD-CCBF14BAB03E}"/>
              </a:ext>
            </a:extLst>
          </p:cNvPr>
          <p:cNvSpPr txBox="1"/>
          <p:nvPr/>
        </p:nvSpPr>
        <p:spPr>
          <a:xfrm>
            <a:off x="7141393" y="5341623"/>
            <a:ext cx="3331374" cy="584775"/>
          </a:xfrm>
          <a:prstGeom prst="rect">
            <a:avLst/>
          </a:prstGeom>
          <a:noFill/>
        </p:spPr>
        <p:txBody>
          <a:bodyPr wrap="square" rtlCol="0">
            <a:spAutoFit/>
          </a:bodyPr>
          <a:lstStyle/>
          <a:p>
            <a:pPr algn="ctr"/>
            <a:r>
              <a:rPr kumimoji="1" lang="en-US" altLang="zh-CN" sz="3200" dirty="0"/>
              <a:t>Forwarding Path</a:t>
            </a:r>
            <a:endParaRPr kumimoji="1" lang="zh-CN" altLang="en-US" sz="3200" dirty="0"/>
          </a:p>
        </p:txBody>
      </p:sp>
      <p:cxnSp>
        <p:nvCxnSpPr>
          <p:cNvPr id="80" name="直线连接符 79">
            <a:extLst>
              <a:ext uri="{FF2B5EF4-FFF2-40B4-BE49-F238E27FC236}">
                <a16:creationId xmlns:a16="http://schemas.microsoft.com/office/drawing/2014/main" xmlns="" id="{C031612B-6ABD-6E4D-97A1-ABB30D81E42E}"/>
              </a:ext>
            </a:extLst>
          </p:cNvPr>
          <p:cNvCxnSpPr>
            <a:cxnSpLocks/>
          </p:cNvCxnSpPr>
          <p:nvPr/>
        </p:nvCxnSpPr>
        <p:spPr>
          <a:xfrm>
            <a:off x="1073636" y="2682236"/>
            <a:ext cx="10144596" cy="0"/>
          </a:xfrm>
          <a:prstGeom prst="line">
            <a:avLst/>
          </a:prstGeom>
          <a:ln w="57150" cmpd="dbl">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81" name="直线连接符 80">
            <a:extLst>
              <a:ext uri="{FF2B5EF4-FFF2-40B4-BE49-F238E27FC236}">
                <a16:creationId xmlns:a16="http://schemas.microsoft.com/office/drawing/2014/main" xmlns="" id="{219CBEC7-7A30-D547-B5CD-91ED296840C8}"/>
              </a:ext>
            </a:extLst>
          </p:cNvPr>
          <p:cNvCxnSpPr>
            <a:cxnSpLocks/>
          </p:cNvCxnSpPr>
          <p:nvPr/>
        </p:nvCxnSpPr>
        <p:spPr>
          <a:xfrm>
            <a:off x="1073636" y="6728018"/>
            <a:ext cx="10144596" cy="0"/>
          </a:xfrm>
          <a:prstGeom prst="line">
            <a:avLst/>
          </a:prstGeom>
          <a:ln w="57150" cmpd="dbl">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82" name="直线连接符 81">
            <a:extLst>
              <a:ext uri="{FF2B5EF4-FFF2-40B4-BE49-F238E27FC236}">
                <a16:creationId xmlns:a16="http://schemas.microsoft.com/office/drawing/2014/main" xmlns="" id="{D3F2E8FC-0D8F-B64A-932E-DB013C9EF14E}"/>
              </a:ext>
            </a:extLst>
          </p:cNvPr>
          <p:cNvCxnSpPr>
            <a:cxnSpLocks/>
          </p:cNvCxnSpPr>
          <p:nvPr/>
        </p:nvCxnSpPr>
        <p:spPr>
          <a:xfrm>
            <a:off x="792446" y="3063015"/>
            <a:ext cx="0" cy="3379418"/>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xmlns="" id="{387A3647-7820-5841-8F28-E4D25365747C}"/>
              </a:ext>
            </a:extLst>
          </p:cNvPr>
          <p:cNvCxnSpPr>
            <a:cxnSpLocks/>
          </p:cNvCxnSpPr>
          <p:nvPr/>
        </p:nvCxnSpPr>
        <p:spPr>
          <a:xfrm>
            <a:off x="11349870" y="3063015"/>
            <a:ext cx="0" cy="3379418"/>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94" name="加号 93">
            <a:extLst>
              <a:ext uri="{FF2B5EF4-FFF2-40B4-BE49-F238E27FC236}">
                <a16:creationId xmlns:a16="http://schemas.microsoft.com/office/drawing/2014/main" xmlns="" id="{78D560A6-748A-CB45-842D-E246E442527D}"/>
              </a:ext>
            </a:extLst>
          </p:cNvPr>
          <p:cNvSpPr/>
          <p:nvPr/>
        </p:nvSpPr>
        <p:spPr>
          <a:xfrm>
            <a:off x="543945" y="2629193"/>
            <a:ext cx="479051" cy="340258"/>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加号 96">
            <a:extLst>
              <a:ext uri="{FF2B5EF4-FFF2-40B4-BE49-F238E27FC236}">
                <a16:creationId xmlns:a16="http://schemas.microsoft.com/office/drawing/2014/main" xmlns="" id="{0F3E2262-970C-9C48-84BB-F68CE44533D5}"/>
              </a:ext>
            </a:extLst>
          </p:cNvPr>
          <p:cNvSpPr/>
          <p:nvPr/>
        </p:nvSpPr>
        <p:spPr>
          <a:xfrm>
            <a:off x="467027" y="6440084"/>
            <a:ext cx="479051" cy="340258"/>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加号 98">
            <a:extLst>
              <a:ext uri="{FF2B5EF4-FFF2-40B4-BE49-F238E27FC236}">
                <a16:creationId xmlns:a16="http://schemas.microsoft.com/office/drawing/2014/main" xmlns="" id="{422E81E7-843B-4043-A32E-419CCB8D7C44}"/>
              </a:ext>
            </a:extLst>
          </p:cNvPr>
          <p:cNvSpPr/>
          <p:nvPr/>
        </p:nvSpPr>
        <p:spPr>
          <a:xfrm>
            <a:off x="11161145" y="2629193"/>
            <a:ext cx="479051" cy="340258"/>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加号 99">
            <a:extLst>
              <a:ext uri="{FF2B5EF4-FFF2-40B4-BE49-F238E27FC236}">
                <a16:creationId xmlns:a16="http://schemas.microsoft.com/office/drawing/2014/main" xmlns="" id="{4C690652-9503-914F-82E5-2066FE097E1A}"/>
              </a:ext>
            </a:extLst>
          </p:cNvPr>
          <p:cNvSpPr/>
          <p:nvPr/>
        </p:nvSpPr>
        <p:spPr>
          <a:xfrm>
            <a:off x="11084227" y="6440084"/>
            <a:ext cx="479051" cy="340258"/>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文本框 100">
            <a:extLst>
              <a:ext uri="{FF2B5EF4-FFF2-40B4-BE49-F238E27FC236}">
                <a16:creationId xmlns:a16="http://schemas.microsoft.com/office/drawing/2014/main" xmlns="" id="{FB523A3B-381C-094A-8601-558AA8E93959}"/>
              </a:ext>
            </a:extLst>
          </p:cNvPr>
          <p:cNvSpPr txBox="1"/>
          <p:nvPr/>
        </p:nvSpPr>
        <p:spPr>
          <a:xfrm>
            <a:off x="2959100" y="1734017"/>
            <a:ext cx="2744492" cy="707886"/>
          </a:xfrm>
          <a:prstGeom prst="rect">
            <a:avLst/>
          </a:prstGeom>
          <a:noFill/>
        </p:spPr>
        <p:txBody>
          <a:bodyPr wrap="square" rtlCol="0">
            <a:spAutoFit/>
          </a:bodyPr>
          <a:lstStyle/>
          <a:p>
            <a:r>
              <a:rPr kumimoji="1" lang="en-US" altLang="zh-CN" sz="2000" dirty="0"/>
              <a:t>OVSDB</a:t>
            </a:r>
          </a:p>
          <a:p>
            <a:r>
              <a:rPr kumimoji="1" lang="en-US" altLang="zh-CN" sz="2000" dirty="0" err="1"/>
              <a:t>Mgmt</a:t>
            </a:r>
            <a:endParaRPr kumimoji="1" lang="zh-CN" altLang="en-US" sz="2000" dirty="0"/>
          </a:p>
        </p:txBody>
      </p:sp>
      <p:sp>
        <p:nvSpPr>
          <p:cNvPr id="102" name="文本框 101">
            <a:extLst>
              <a:ext uri="{FF2B5EF4-FFF2-40B4-BE49-F238E27FC236}">
                <a16:creationId xmlns:a16="http://schemas.microsoft.com/office/drawing/2014/main" xmlns="" id="{20A90E61-4DD9-5C4A-A42B-A3FE7B753DD9}"/>
              </a:ext>
            </a:extLst>
          </p:cNvPr>
          <p:cNvSpPr txBox="1"/>
          <p:nvPr/>
        </p:nvSpPr>
        <p:spPr>
          <a:xfrm>
            <a:off x="6317667" y="1758673"/>
            <a:ext cx="2744492" cy="400110"/>
          </a:xfrm>
          <a:prstGeom prst="rect">
            <a:avLst/>
          </a:prstGeom>
          <a:noFill/>
        </p:spPr>
        <p:txBody>
          <a:bodyPr wrap="square" rtlCol="0">
            <a:spAutoFit/>
          </a:bodyPr>
          <a:lstStyle/>
          <a:p>
            <a:r>
              <a:rPr kumimoji="1" lang="en-US" altLang="zh-CN" sz="2000" dirty="0"/>
              <a:t>OpenFlow</a:t>
            </a:r>
            <a:endParaRPr kumimoji="1" lang="zh-CN" altLang="en-US" sz="2000" dirty="0"/>
          </a:p>
        </p:txBody>
      </p:sp>
      <p:cxnSp>
        <p:nvCxnSpPr>
          <p:cNvPr id="103" name="直线连接符 102">
            <a:extLst>
              <a:ext uri="{FF2B5EF4-FFF2-40B4-BE49-F238E27FC236}">
                <a16:creationId xmlns:a16="http://schemas.microsoft.com/office/drawing/2014/main" xmlns="" id="{4794D9D1-679A-9B43-BBAE-BE9993251755}"/>
              </a:ext>
            </a:extLst>
          </p:cNvPr>
          <p:cNvCxnSpPr>
            <a:cxnSpLocks/>
          </p:cNvCxnSpPr>
          <p:nvPr/>
        </p:nvCxnSpPr>
        <p:spPr>
          <a:xfrm>
            <a:off x="5080445" y="3878320"/>
            <a:ext cx="1872000" cy="0"/>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xmlns="" id="{6C38DB63-1418-5E49-B287-841EC0E8B334}"/>
              </a:ext>
            </a:extLst>
          </p:cNvPr>
          <p:cNvCxnSpPr>
            <a:cxnSpLocks/>
          </p:cNvCxnSpPr>
          <p:nvPr/>
        </p:nvCxnSpPr>
        <p:spPr>
          <a:xfrm flipV="1">
            <a:off x="8798050" y="4541392"/>
            <a:ext cx="0" cy="363351"/>
          </a:xfrm>
          <a:prstGeom prst="line">
            <a:avLst/>
          </a:prstGeom>
          <a:ln w="57150">
            <a:solidFill>
              <a:srgbClr val="00B0F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625710"/>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5FBC1B4C26A0A4A88C05B664586C7E3" ma:contentTypeVersion="7" ma:contentTypeDescription="Create a new document." ma:contentTypeScope="" ma:versionID="4ab764d33eb7b6ef77e68f9cd46010fc">
  <xsd:schema xmlns:xsd="http://www.w3.org/2001/XMLSchema" xmlns:xs="http://www.w3.org/2001/XMLSchema" xmlns:p="http://schemas.microsoft.com/office/2006/metadata/properties" xmlns:ns2="be179b2b-b629-4274-9db8-c29c72920e15" xmlns:ns3="185e2073-6dbe-4fb6-858f-c9314b03a404" targetNamespace="http://schemas.microsoft.com/office/2006/metadata/properties" ma:root="true" ma:fieldsID="019b75c26c13f361473888fc752f8eb5" ns2:_="" ns3:_="">
    <xsd:import namespace="be179b2b-b629-4274-9db8-c29c72920e15"/>
    <xsd:import namespace="185e2073-6dbe-4fb6-858f-c9314b03a4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179b2b-b629-4274-9db8-c29c72920e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85e2073-6dbe-4fb6-858f-c9314b03a40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62781E-D623-41FF-962C-63B502B64B62}">
  <ds:schemaRefs>
    <ds:schemaRef ds:uri="http://schemas.microsoft.com/sharepoint/v3/contenttype/forms"/>
  </ds:schemaRefs>
</ds:datastoreItem>
</file>

<file path=customXml/itemProps2.xml><?xml version="1.0" encoding="utf-8"?>
<ds:datastoreItem xmlns:ds="http://schemas.openxmlformats.org/officeDocument/2006/customXml" ds:itemID="{7472DADD-14D8-4F4B-B9F9-ACE893E10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179b2b-b629-4274-9db8-c29c72920e15"/>
    <ds:schemaRef ds:uri="185e2073-6dbe-4fb6-858f-c9314b03a4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146D44-9577-4F28-9048-51E21ADECEC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Futurewei 2019 Template</Template>
  <TotalTime>3591</TotalTime>
  <Words>22</Words>
  <Application>Microsoft Macintosh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vt:i4>
      </vt:variant>
    </vt:vector>
  </HeadingPairs>
  <TitlesOfParts>
    <vt:vector size="10" baseType="lpstr">
      <vt:lpstr>Calibri</vt:lpstr>
      <vt:lpstr>Microsoft YaHei</vt:lpstr>
      <vt:lpstr>Microsoft YaHei Light</vt:lpstr>
      <vt:lpstr>等线</vt:lpstr>
      <vt:lpstr>等线 Light</vt:lpstr>
      <vt:lpstr>Arial</vt:lpstr>
      <vt:lpstr>BCW</vt:lpstr>
      <vt:lpstr>自定义设计方案</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Davis</dc:creator>
  <cp:lastModifiedBy>Xiaodong Zhang</cp:lastModifiedBy>
  <cp:revision>109</cp:revision>
  <dcterms:created xsi:type="dcterms:W3CDTF">2019-12-02T18:03:50Z</dcterms:created>
  <dcterms:modified xsi:type="dcterms:W3CDTF">2020-04-18T01:40:19Z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y fmtid="{D5CDD505-2E9C-101B-9397-08002B2CF9AE}" pid="6" name="ContentTypeId">
    <vt:lpwstr>0x01010085FBC1B4C26A0A4A88C05B664586C7E3</vt:lpwstr>
  </property>
</Properties>
</file>