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66" r:id="rId5"/>
    <p:sldId id="299" r:id="rId6"/>
    <p:sldId id="269" r:id="rId7"/>
    <p:sldId id="300" r:id="rId8"/>
    <p:sldId id="301" r:id="rId9"/>
    <p:sldId id="302" r:id="rId10"/>
    <p:sldId id="303" r:id="rId11"/>
    <p:sldId id="305" r:id="rId12"/>
    <p:sldId id="306" r:id="rId13"/>
    <p:sldId id="307" r:id="rId14"/>
    <p:sldId id="308" r:id="rId15"/>
    <p:sldId id="309" r:id="rId16"/>
    <p:sldId id="310" r:id="rId17"/>
    <p:sldId id="268" r:id="rId18"/>
    <p:sldId id="311" r:id="rId19"/>
    <p:sldId id="259"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6FD603-3E6F-49B8-A7BD-0AD16B8031AA}" v="6" dt="2022-10-20T01:54:13.3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2" autoAdjust="0"/>
    <p:restoredTop sz="94660"/>
  </p:normalViewPr>
  <p:slideViewPr>
    <p:cSldViewPr snapToGrid="0">
      <p:cViewPr varScale="1">
        <p:scale>
          <a:sx n="115" d="100"/>
          <a:sy n="115" d="100"/>
        </p:scale>
        <p:origin x="84" y="1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Chung" userId="8d928afc-0a28-4cf5-85e7-fbc5ec07c27e" providerId="ADAL" clId="{F2074071-E1BE-4685-ADD0-559F2B452DC1}"/>
    <pc:docChg chg="undo redo custSel addSld delSld modSld sldOrd">
      <pc:chgData name="James Chung" userId="8d928afc-0a28-4cf5-85e7-fbc5ec07c27e" providerId="ADAL" clId="{F2074071-E1BE-4685-ADD0-559F2B452DC1}" dt="2022-08-03T21:58:10.760" v="1458" actId="20577"/>
      <pc:docMkLst>
        <pc:docMk/>
      </pc:docMkLst>
      <pc:sldChg chg="ord">
        <pc:chgData name="James Chung" userId="8d928afc-0a28-4cf5-85e7-fbc5ec07c27e" providerId="ADAL" clId="{F2074071-E1BE-4685-ADD0-559F2B452DC1}" dt="2022-08-03T21:16:11.712" v="366"/>
        <pc:sldMkLst>
          <pc:docMk/>
          <pc:sldMk cId="3986861329" sldId="259"/>
        </pc:sldMkLst>
      </pc:sldChg>
      <pc:sldChg chg="modSp mod">
        <pc:chgData name="James Chung" userId="8d928afc-0a28-4cf5-85e7-fbc5ec07c27e" providerId="ADAL" clId="{F2074071-E1BE-4685-ADD0-559F2B452DC1}" dt="2022-08-03T19:33:09.626" v="86" actId="114"/>
        <pc:sldMkLst>
          <pc:docMk/>
          <pc:sldMk cId="2679932578" sldId="266"/>
        </pc:sldMkLst>
        <pc:spChg chg="mod">
          <ac:chgData name="James Chung" userId="8d928afc-0a28-4cf5-85e7-fbc5ec07c27e" providerId="ADAL" clId="{F2074071-E1BE-4685-ADD0-559F2B452DC1}" dt="2022-08-03T19:33:09.626" v="86" actId="114"/>
          <ac:spMkLst>
            <pc:docMk/>
            <pc:sldMk cId="2679932578" sldId="266"/>
            <ac:spMk id="2" creationId="{5D7BEF25-8D84-4B14-A5F8-DCA11DFC3DA5}"/>
          </ac:spMkLst>
        </pc:spChg>
        <pc:spChg chg="mod">
          <ac:chgData name="James Chung" userId="8d928afc-0a28-4cf5-85e7-fbc5ec07c27e" providerId="ADAL" clId="{F2074071-E1BE-4685-ADD0-559F2B452DC1}" dt="2022-08-03T19:31:39.782" v="14" actId="255"/>
          <ac:spMkLst>
            <pc:docMk/>
            <pc:sldMk cId="2679932578" sldId="266"/>
            <ac:spMk id="12" creationId="{F9E1816E-136A-4703-A52E-02E9968C5AC1}"/>
          </ac:spMkLst>
        </pc:spChg>
      </pc:sldChg>
      <pc:sldChg chg="del">
        <pc:chgData name="James Chung" userId="8d928afc-0a28-4cf5-85e7-fbc5ec07c27e" providerId="ADAL" clId="{F2074071-E1BE-4685-ADD0-559F2B452DC1}" dt="2022-08-03T19:34:04.210" v="87" actId="2696"/>
        <pc:sldMkLst>
          <pc:docMk/>
          <pc:sldMk cId="3509240058" sldId="267"/>
        </pc:sldMkLst>
      </pc:sldChg>
      <pc:sldChg chg="modSp mod">
        <pc:chgData name="James Chung" userId="8d928afc-0a28-4cf5-85e7-fbc5ec07c27e" providerId="ADAL" clId="{F2074071-E1BE-4685-ADD0-559F2B452DC1}" dt="2022-08-03T21:58:10.760" v="1458" actId="20577"/>
        <pc:sldMkLst>
          <pc:docMk/>
          <pc:sldMk cId="185236425" sldId="268"/>
        </pc:sldMkLst>
        <pc:spChg chg="mod">
          <ac:chgData name="James Chung" userId="8d928afc-0a28-4cf5-85e7-fbc5ec07c27e" providerId="ADAL" clId="{F2074071-E1BE-4685-ADD0-559F2B452DC1}" dt="2022-08-03T21:17:13.899" v="401" actId="20577"/>
          <ac:spMkLst>
            <pc:docMk/>
            <pc:sldMk cId="185236425" sldId="268"/>
            <ac:spMk id="2" creationId="{94A30289-DE7C-3B1C-39FD-AF2D119BB540}"/>
          </ac:spMkLst>
        </pc:spChg>
        <pc:spChg chg="mod">
          <ac:chgData name="James Chung" userId="8d928afc-0a28-4cf5-85e7-fbc5ec07c27e" providerId="ADAL" clId="{F2074071-E1BE-4685-ADD0-559F2B452DC1}" dt="2022-08-03T21:58:10.760" v="1458" actId="20577"/>
          <ac:spMkLst>
            <pc:docMk/>
            <pc:sldMk cId="185236425" sldId="268"/>
            <ac:spMk id="3" creationId="{DB1D9C03-259E-95AC-5638-255EB0C0B035}"/>
          </ac:spMkLst>
        </pc:spChg>
      </pc:sldChg>
      <pc:sldChg chg="addSp modSp mod">
        <pc:chgData name="James Chung" userId="8d928afc-0a28-4cf5-85e7-fbc5ec07c27e" providerId="ADAL" clId="{F2074071-E1BE-4685-ADD0-559F2B452DC1}" dt="2022-08-03T20:32:43.546" v="279" actId="732"/>
        <pc:sldMkLst>
          <pc:docMk/>
          <pc:sldMk cId="812483600" sldId="269"/>
        </pc:sldMkLst>
        <pc:spChg chg="mod">
          <ac:chgData name="James Chung" userId="8d928afc-0a28-4cf5-85e7-fbc5ec07c27e" providerId="ADAL" clId="{F2074071-E1BE-4685-ADD0-559F2B452DC1}" dt="2022-08-03T19:34:40.256" v="120" actId="20577"/>
          <ac:spMkLst>
            <pc:docMk/>
            <pc:sldMk cId="812483600" sldId="269"/>
            <ac:spMk id="2" creationId="{4842E570-9873-2990-E22E-DD32A058760D}"/>
          </ac:spMkLst>
        </pc:spChg>
        <pc:spChg chg="mod">
          <ac:chgData name="James Chung" userId="8d928afc-0a28-4cf5-85e7-fbc5ec07c27e" providerId="ADAL" clId="{F2074071-E1BE-4685-ADD0-559F2B452DC1}" dt="2022-08-03T20:31:04.957" v="271" actId="21"/>
          <ac:spMkLst>
            <pc:docMk/>
            <pc:sldMk cId="812483600" sldId="269"/>
            <ac:spMk id="3" creationId="{ED55CA4E-B114-934F-32DC-E46C36FB74B6}"/>
          </ac:spMkLst>
        </pc:spChg>
        <pc:picChg chg="add mod ord modCrop">
          <ac:chgData name="James Chung" userId="8d928afc-0a28-4cf5-85e7-fbc5ec07c27e" providerId="ADAL" clId="{F2074071-E1BE-4685-ADD0-559F2B452DC1}" dt="2022-08-03T20:32:43.546" v="279" actId="732"/>
          <ac:picMkLst>
            <pc:docMk/>
            <pc:sldMk cId="812483600" sldId="269"/>
            <ac:picMk id="6" creationId="{10E417C8-225B-6773-BAEE-62524A92FA8A}"/>
          </ac:picMkLst>
        </pc:picChg>
      </pc:sldChg>
      <pc:sldChg chg="del">
        <pc:chgData name="James Chung" userId="8d928afc-0a28-4cf5-85e7-fbc5ec07c27e" providerId="ADAL" clId="{F2074071-E1BE-4685-ADD0-559F2B452DC1}" dt="2022-08-03T19:34:08.339" v="88" actId="2696"/>
        <pc:sldMkLst>
          <pc:docMk/>
          <pc:sldMk cId="3813906906" sldId="270"/>
        </pc:sldMkLst>
      </pc:sldChg>
      <pc:sldChg chg="del">
        <pc:chgData name="James Chung" userId="8d928afc-0a28-4cf5-85e7-fbc5ec07c27e" providerId="ADAL" clId="{F2074071-E1BE-4685-ADD0-559F2B452DC1}" dt="2022-08-03T21:15:16.363" v="349" actId="47"/>
        <pc:sldMkLst>
          <pc:docMk/>
          <pc:sldMk cId="967999313" sldId="271"/>
        </pc:sldMkLst>
      </pc:sldChg>
      <pc:sldChg chg="del">
        <pc:chgData name="James Chung" userId="8d928afc-0a28-4cf5-85e7-fbc5ec07c27e" providerId="ADAL" clId="{F2074071-E1BE-4685-ADD0-559F2B452DC1}" dt="2022-08-03T21:15:46.644" v="352" actId="47"/>
        <pc:sldMkLst>
          <pc:docMk/>
          <pc:sldMk cId="544781470" sldId="272"/>
        </pc:sldMkLst>
      </pc:sldChg>
      <pc:sldChg chg="del">
        <pc:chgData name="James Chung" userId="8d928afc-0a28-4cf5-85e7-fbc5ec07c27e" providerId="ADAL" clId="{F2074071-E1BE-4685-ADD0-559F2B452DC1}" dt="2022-08-03T21:15:37.770" v="351" actId="47"/>
        <pc:sldMkLst>
          <pc:docMk/>
          <pc:sldMk cId="1894575764" sldId="273"/>
        </pc:sldMkLst>
      </pc:sldChg>
      <pc:sldChg chg="del">
        <pc:chgData name="James Chung" userId="8d928afc-0a28-4cf5-85e7-fbc5ec07c27e" providerId="ADAL" clId="{F2074071-E1BE-4685-ADD0-559F2B452DC1}" dt="2022-08-03T21:15:36.459" v="350" actId="47"/>
        <pc:sldMkLst>
          <pc:docMk/>
          <pc:sldMk cId="2259377798" sldId="274"/>
        </pc:sldMkLst>
      </pc:sldChg>
      <pc:sldChg chg="del">
        <pc:chgData name="James Chung" userId="8d928afc-0a28-4cf5-85e7-fbc5ec07c27e" providerId="ADAL" clId="{F2074071-E1BE-4685-ADD0-559F2B452DC1}" dt="2022-08-03T21:16:23.056" v="367" actId="47"/>
        <pc:sldMkLst>
          <pc:docMk/>
          <pc:sldMk cId="4108646767" sldId="276"/>
        </pc:sldMkLst>
      </pc:sldChg>
      <pc:sldChg chg="del">
        <pc:chgData name="James Chung" userId="8d928afc-0a28-4cf5-85e7-fbc5ec07c27e" providerId="ADAL" clId="{F2074071-E1BE-4685-ADD0-559F2B452DC1}" dt="2022-08-03T21:09:54.983" v="299" actId="47"/>
        <pc:sldMkLst>
          <pc:docMk/>
          <pc:sldMk cId="3046896211" sldId="277"/>
        </pc:sldMkLst>
      </pc:sldChg>
      <pc:sldChg chg="del">
        <pc:chgData name="James Chung" userId="8d928afc-0a28-4cf5-85e7-fbc5ec07c27e" providerId="ADAL" clId="{F2074071-E1BE-4685-ADD0-559F2B452DC1}" dt="2022-08-03T21:12:48.772" v="301" actId="47"/>
        <pc:sldMkLst>
          <pc:docMk/>
          <pc:sldMk cId="3170134102" sldId="278"/>
        </pc:sldMkLst>
      </pc:sldChg>
      <pc:sldChg chg="del">
        <pc:chgData name="James Chung" userId="8d928afc-0a28-4cf5-85e7-fbc5ec07c27e" providerId="ADAL" clId="{F2074071-E1BE-4685-ADD0-559F2B452DC1}" dt="2022-08-03T21:15:01.815" v="347" actId="47"/>
        <pc:sldMkLst>
          <pc:docMk/>
          <pc:sldMk cId="306086623" sldId="279"/>
        </pc:sldMkLst>
      </pc:sldChg>
      <pc:sldChg chg="del">
        <pc:chgData name="James Chung" userId="8d928afc-0a28-4cf5-85e7-fbc5ec07c27e" providerId="ADAL" clId="{F2074071-E1BE-4685-ADD0-559F2B452DC1}" dt="2022-08-03T21:15:15.287" v="348" actId="47"/>
        <pc:sldMkLst>
          <pc:docMk/>
          <pc:sldMk cId="2753187772" sldId="280"/>
        </pc:sldMkLst>
      </pc:sldChg>
      <pc:sldChg chg="del">
        <pc:chgData name="James Chung" userId="8d928afc-0a28-4cf5-85e7-fbc5ec07c27e" providerId="ADAL" clId="{F2074071-E1BE-4685-ADD0-559F2B452DC1}" dt="2022-08-03T21:15:53.547" v="360" actId="47"/>
        <pc:sldMkLst>
          <pc:docMk/>
          <pc:sldMk cId="2038948642" sldId="281"/>
        </pc:sldMkLst>
      </pc:sldChg>
      <pc:sldChg chg="del">
        <pc:chgData name="James Chung" userId="8d928afc-0a28-4cf5-85e7-fbc5ec07c27e" providerId="ADAL" clId="{F2074071-E1BE-4685-ADD0-559F2B452DC1}" dt="2022-08-03T21:15:54.269" v="361" actId="47"/>
        <pc:sldMkLst>
          <pc:docMk/>
          <pc:sldMk cId="1701720067" sldId="282"/>
        </pc:sldMkLst>
      </pc:sldChg>
      <pc:sldChg chg="add del">
        <pc:chgData name="James Chung" userId="8d928afc-0a28-4cf5-85e7-fbc5ec07c27e" providerId="ADAL" clId="{F2074071-E1BE-4685-ADD0-559F2B452DC1}" dt="2022-08-03T21:16:08.350" v="364" actId="47"/>
        <pc:sldMkLst>
          <pc:docMk/>
          <pc:sldMk cId="1719954493" sldId="283"/>
        </pc:sldMkLst>
      </pc:sldChg>
      <pc:sldChg chg="del">
        <pc:chgData name="James Chung" userId="8d928afc-0a28-4cf5-85e7-fbc5ec07c27e" providerId="ADAL" clId="{F2074071-E1BE-4685-ADD0-559F2B452DC1}" dt="2022-08-03T21:15:47.555" v="354" actId="47"/>
        <pc:sldMkLst>
          <pc:docMk/>
          <pc:sldMk cId="709499644" sldId="285"/>
        </pc:sldMkLst>
      </pc:sldChg>
      <pc:sldChg chg="del">
        <pc:chgData name="James Chung" userId="8d928afc-0a28-4cf5-85e7-fbc5ec07c27e" providerId="ADAL" clId="{F2074071-E1BE-4685-ADD0-559F2B452DC1}" dt="2022-08-03T21:15:46.927" v="353" actId="47"/>
        <pc:sldMkLst>
          <pc:docMk/>
          <pc:sldMk cId="3204492901" sldId="286"/>
        </pc:sldMkLst>
      </pc:sldChg>
      <pc:sldChg chg="del">
        <pc:chgData name="James Chung" userId="8d928afc-0a28-4cf5-85e7-fbc5ec07c27e" providerId="ADAL" clId="{F2074071-E1BE-4685-ADD0-559F2B452DC1}" dt="2022-08-03T21:15:51.363" v="358" actId="47"/>
        <pc:sldMkLst>
          <pc:docMk/>
          <pc:sldMk cId="2176877635" sldId="289"/>
        </pc:sldMkLst>
      </pc:sldChg>
      <pc:sldChg chg="del">
        <pc:chgData name="James Chung" userId="8d928afc-0a28-4cf5-85e7-fbc5ec07c27e" providerId="ADAL" clId="{F2074071-E1BE-4685-ADD0-559F2B452DC1}" dt="2022-08-03T21:15:48.114" v="355" actId="47"/>
        <pc:sldMkLst>
          <pc:docMk/>
          <pc:sldMk cId="10855612" sldId="295"/>
        </pc:sldMkLst>
      </pc:sldChg>
      <pc:sldChg chg="del">
        <pc:chgData name="James Chung" userId="8d928afc-0a28-4cf5-85e7-fbc5ec07c27e" providerId="ADAL" clId="{F2074071-E1BE-4685-ADD0-559F2B452DC1}" dt="2022-08-03T21:15:50.116" v="356" actId="47"/>
        <pc:sldMkLst>
          <pc:docMk/>
          <pc:sldMk cId="3678640312" sldId="296"/>
        </pc:sldMkLst>
      </pc:sldChg>
      <pc:sldChg chg="del">
        <pc:chgData name="James Chung" userId="8d928afc-0a28-4cf5-85e7-fbc5ec07c27e" providerId="ADAL" clId="{F2074071-E1BE-4685-ADD0-559F2B452DC1}" dt="2022-08-03T21:15:50.859" v="357" actId="47"/>
        <pc:sldMkLst>
          <pc:docMk/>
          <pc:sldMk cId="3088997819" sldId="297"/>
        </pc:sldMkLst>
      </pc:sldChg>
      <pc:sldChg chg="del">
        <pc:chgData name="James Chung" userId="8d928afc-0a28-4cf5-85e7-fbc5ec07c27e" providerId="ADAL" clId="{F2074071-E1BE-4685-ADD0-559F2B452DC1}" dt="2022-08-03T21:15:52.348" v="359" actId="47"/>
        <pc:sldMkLst>
          <pc:docMk/>
          <pc:sldMk cId="535323852" sldId="298"/>
        </pc:sldMkLst>
      </pc:sldChg>
      <pc:sldChg chg="new del">
        <pc:chgData name="James Chung" userId="8d928afc-0a28-4cf5-85e7-fbc5ec07c27e" providerId="ADAL" clId="{F2074071-E1BE-4685-ADD0-559F2B452DC1}" dt="2022-08-03T19:37:25.968" v="166" actId="680"/>
        <pc:sldMkLst>
          <pc:docMk/>
          <pc:sldMk cId="1427778585" sldId="299"/>
        </pc:sldMkLst>
      </pc:sldChg>
      <pc:sldChg chg="addSp modSp new mod ord">
        <pc:chgData name="James Chung" userId="8d928afc-0a28-4cf5-85e7-fbc5ec07c27e" providerId="ADAL" clId="{F2074071-E1BE-4685-ADD0-559F2B452DC1}" dt="2022-08-03T20:27:54.547" v="263" actId="20577"/>
        <pc:sldMkLst>
          <pc:docMk/>
          <pc:sldMk cId="2668036586" sldId="299"/>
        </pc:sldMkLst>
        <pc:spChg chg="mod">
          <ac:chgData name="James Chung" userId="8d928afc-0a28-4cf5-85e7-fbc5ec07c27e" providerId="ADAL" clId="{F2074071-E1BE-4685-ADD0-559F2B452DC1}" dt="2022-08-03T19:37:41.401" v="177" actId="20577"/>
          <ac:spMkLst>
            <pc:docMk/>
            <pc:sldMk cId="2668036586" sldId="299"/>
            <ac:spMk id="2" creationId="{C1683208-5DCF-0FBA-7B9A-ABCCAC613EC9}"/>
          </ac:spMkLst>
        </pc:spChg>
        <pc:spChg chg="mod">
          <ac:chgData name="James Chung" userId="8d928afc-0a28-4cf5-85e7-fbc5ec07c27e" providerId="ADAL" clId="{F2074071-E1BE-4685-ADD0-559F2B452DC1}" dt="2022-08-03T20:27:54.547" v="263" actId="20577"/>
          <ac:spMkLst>
            <pc:docMk/>
            <pc:sldMk cId="2668036586" sldId="299"/>
            <ac:spMk id="3" creationId="{545ADA65-40D8-6C02-82B0-0DDC42519CE5}"/>
          </ac:spMkLst>
        </pc:spChg>
        <pc:picChg chg="add mod">
          <ac:chgData name="James Chung" userId="8d928afc-0a28-4cf5-85e7-fbc5ec07c27e" providerId="ADAL" clId="{F2074071-E1BE-4685-ADD0-559F2B452DC1}" dt="2022-08-03T20:27:39.514" v="261" actId="1076"/>
          <ac:picMkLst>
            <pc:docMk/>
            <pc:sldMk cId="2668036586" sldId="299"/>
            <ac:picMk id="6" creationId="{8F00EA98-6528-CB25-8FB3-EF08D918E608}"/>
          </ac:picMkLst>
        </pc:picChg>
      </pc:sldChg>
      <pc:sldChg chg="addSp delSp modSp new mod">
        <pc:chgData name="James Chung" userId="8d928afc-0a28-4cf5-85e7-fbc5ec07c27e" providerId="ADAL" clId="{F2074071-E1BE-4685-ADD0-559F2B452DC1}" dt="2022-08-03T21:03:44.606" v="298" actId="1076"/>
        <pc:sldMkLst>
          <pc:docMk/>
          <pc:sldMk cId="1658820584" sldId="300"/>
        </pc:sldMkLst>
        <pc:spChg chg="mod">
          <ac:chgData name="James Chung" userId="8d928afc-0a28-4cf5-85e7-fbc5ec07c27e" providerId="ADAL" clId="{F2074071-E1BE-4685-ADD0-559F2B452DC1}" dt="2022-08-03T20:32:06.958" v="277"/>
          <ac:spMkLst>
            <pc:docMk/>
            <pc:sldMk cId="1658820584" sldId="300"/>
            <ac:spMk id="2" creationId="{1DAA80A2-16C6-1177-136D-E86D08D3741B}"/>
          </ac:spMkLst>
        </pc:spChg>
        <pc:spChg chg="mod">
          <ac:chgData name="James Chung" userId="8d928afc-0a28-4cf5-85e7-fbc5ec07c27e" providerId="ADAL" clId="{F2074071-E1BE-4685-ADD0-559F2B452DC1}" dt="2022-08-03T20:31:55.226" v="276" actId="5793"/>
          <ac:spMkLst>
            <pc:docMk/>
            <pc:sldMk cId="1658820584" sldId="300"/>
            <ac:spMk id="3" creationId="{C78E1246-FA2B-69B6-951D-49210719B1F2}"/>
          </ac:spMkLst>
        </pc:spChg>
        <pc:spChg chg="add del">
          <ac:chgData name="James Chung" userId="8d928afc-0a28-4cf5-85e7-fbc5ec07c27e" providerId="ADAL" clId="{F2074071-E1BE-4685-ADD0-559F2B452DC1}" dt="2022-08-03T21:00:41.877" v="281" actId="22"/>
          <ac:spMkLst>
            <pc:docMk/>
            <pc:sldMk cId="1658820584" sldId="300"/>
            <ac:spMk id="7" creationId="{D65113F0-7C52-9DBA-07BF-604EFF444706}"/>
          </ac:spMkLst>
        </pc:spChg>
        <pc:picChg chg="add mod ord">
          <ac:chgData name="James Chung" userId="8d928afc-0a28-4cf5-85e7-fbc5ec07c27e" providerId="ADAL" clId="{F2074071-E1BE-4685-ADD0-559F2B452DC1}" dt="2022-08-03T21:03:44.606" v="298" actId="1076"/>
          <ac:picMkLst>
            <pc:docMk/>
            <pc:sldMk cId="1658820584" sldId="300"/>
            <ac:picMk id="9" creationId="{C4AED521-01D3-5327-81EF-8C148D8378F9}"/>
          </ac:picMkLst>
        </pc:picChg>
      </pc:sldChg>
      <pc:sldChg chg="modSp new mod">
        <pc:chgData name="James Chung" userId="8d928afc-0a28-4cf5-85e7-fbc5ec07c27e" providerId="ADAL" clId="{F2074071-E1BE-4685-ADD0-559F2B452DC1}" dt="2022-08-03T21:14:46.124" v="346" actId="33524"/>
        <pc:sldMkLst>
          <pc:docMk/>
          <pc:sldMk cId="4073517715" sldId="301"/>
        </pc:sldMkLst>
        <pc:spChg chg="mod">
          <ac:chgData name="James Chung" userId="8d928afc-0a28-4cf5-85e7-fbc5ec07c27e" providerId="ADAL" clId="{F2074071-E1BE-4685-ADD0-559F2B452DC1}" dt="2022-08-03T21:12:54.942" v="302"/>
          <ac:spMkLst>
            <pc:docMk/>
            <pc:sldMk cId="4073517715" sldId="301"/>
            <ac:spMk id="2" creationId="{C05F366F-3408-96E2-F14D-E34947C98C6F}"/>
          </ac:spMkLst>
        </pc:spChg>
        <pc:spChg chg="mod">
          <ac:chgData name="James Chung" userId="8d928afc-0a28-4cf5-85e7-fbc5ec07c27e" providerId="ADAL" clId="{F2074071-E1BE-4685-ADD0-559F2B452DC1}" dt="2022-08-03T21:14:46.124" v="346" actId="33524"/>
          <ac:spMkLst>
            <pc:docMk/>
            <pc:sldMk cId="4073517715" sldId="301"/>
            <ac:spMk id="3" creationId="{71F3011E-AD8B-0482-1A52-A3B47C29EA51}"/>
          </ac:spMkLst>
        </pc:spChg>
      </pc:sldChg>
    </pc:docChg>
  </pc:docChgLst>
  <pc:docChgLst>
    <pc:chgData name="James Chung" userId="8d928afc-0a28-4cf5-85e7-fbc5ec07c27e" providerId="ADAL" clId="{FE71B587-0C01-403F-9F78-4F5F220E7473}"/>
    <pc:docChg chg="custSel modSld">
      <pc:chgData name="James Chung" userId="8d928afc-0a28-4cf5-85e7-fbc5ec07c27e" providerId="ADAL" clId="{FE71B587-0C01-403F-9F78-4F5F220E7473}" dt="2022-05-26T18:28:10.403" v="253" actId="20577"/>
      <pc:docMkLst>
        <pc:docMk/>
      </pc:docMkLst>
      <pc:sldChg chg="mod modShow">
        <pc:chgData name="James Chung" userId="8d928afc-0a28-4cf5-85e7-fbc5ec07c27e" providerId="ADAL" clId="{FE71B587-0C01-403F-9F78-4F5F220E7473}" dt="2022-05-26T18:24:38.415" v="98" actId="729"/>
        <pc:sldMkLst>
          <pc:docMk/>
          <pc:sldMk cId="3509240058" sldId="267"/>
        </pc:sldMkLst>
      </pc:sldChg>
      <pc:sldChg chg="mod modShow">
        <pc:chgData name="James Chung" userId="8d928afc-0a28-4cf5-85e7-fbc5ec07c27e" providerId="ADAL" clId="{FE71B587-0C01-403F-9F78-4F5F220E7473}" dt="2022-05-26T18:24:42.740" v="100" actId="729"/>
        <pc:sldMkLst>
          <pc:docMk/>
          <pc:sldMk cId="812483600" sldId="269"/>
        </pc:sldMkLst>
      </pc:sldChg>
      <pc:sldChg chg="mod modShow">
        <pc:chgData name="James Chung" userId="8d928afc-0a28-4cf5-85e7-fbc5ec07c27e" providerId="ADAL" clId="{FE71B587-0C01-403F-9F78-4F5F220E7473}" dt="2022-05-26T18:24:41.187" v="99" actId="729"/>
        <pc:sldMkLst>
          <pc:docMk/>
          <pc:sldMk cId="3813906906" sldId="270"/>
        </pc:sldMkLst>
      </pc:sldChg>
      <pc:sldChg chg="mod modShow">
        <pc:chgData name="James Chung" userId="8d928afc-0a28-4cf5-85e7-fbc5ec07c27e" providerId="ADAL" clId="{FE71B587-0C01-403F-9F78-4F5F220E7473}" dt="2022-05-26T18:24:47.273" v="101" actId="729"/>
        <pc:sldMkLst>
          <pc:docMk/>
          <pc:sldMk cId="3046896211" sldId="277"/>
        </pc:sldMkLst>
      </pc:sldChg>
      <pc:sldChg chg="addSp delSp modSp mod modShow">
        <pc:chgData name="James Chung" userId="8d928afc-0a28-4cf5-85e7-fbc5ec07c27e" providerId="ADAL" clId="{FE71B587-0C01-403F-9F78-4F5F220E7473}" dt="2022-05-26T18:24:49.270" v="102" actId="729"/>
        <pc:sldMkLst>
          <pc:docMk/>
          <pc:sldMk cId="3170134102" sldId="278"/>
        </pc:sldMkLst>
        <pc:spChg chg="mod">
          <ac:chgData name="James Chung" userId="8d928afc-0a28-4cf5-85e7-fbc5ec07c27e" providerId="ADAL" clId="{FE71B587-0C01-403F-9F78-4F5F220E7473}" dt="2022-05-26T18:20:46.384" v="9" actId="20577"/>
          <ac:spMkLst>
            <pc:docMk/>
            <pc:sldMk cId="3170134102" sldId="278"/>
            <ac:spMk id="3" creationId="{873FD26B-4BBF-E140-6F8A-696A01FF82BC}"/>
          </ac:spMkLst>
        </pc:spChg>
        <pc:picChg chg="add mod">
          <ac:chgData name="James Chung" userId="8d928afc-0a28-4cf5-85e7-fbc5ec07c27e" providerId="ADAL" clId="{FE71B587-0C01-403F-9F78-4F5F220E7473}" dt="2022-05-26T18:22:32.587" v="14" actId="962"/>
          <ac:picMkLst>
            <pc:docMk/>
            <pc:sldMk cId="3170134102" sldId="278"/>
            <ac:picMk id="7" creationId="{6B2870CD-6BCE-9A5F-13EB-1CBB830D94A3}"/>
          </ac:picMkLst>
        </pc:picChg>
        <pc:picChg chg="del">
          <ac:chgData name="James Chung" userId="8d928afc-0a28-4cf5-85e7-fbc5ec07c27e" providerId="ADAL" clId="{FE71B587-0C01-403F-9F78-4F5F220E7473}" dt="2022-05-26T18:22:25.529" v="10" actId="478"/>
          <ac:picMkLst>
            <pc:docMk/>
            <pc:sldMk cId="3170134102" sldId="278"/>
            <ac:picMk id="8" creationId="{7E60D550-685D-F972-6C84-EA052DFB058D}"/>
          </ac:picMkLst>
        </pc:picChg>
      </pc:sldChg>
      <pc:sldChg chg="modSp mod modShow">
        <pc:chgData name="James Chung" userId="8d928afc-0a28-4cf5-85e7-fbc5ec07c27e" providerId="ADAL" clId="{FE71B587-0C01-403F-9F78-4F5F220E7473}" dt="2022-05-26T18:25:35.422" v="177" actId="20577"/>
        <pc:sldMkLst>
          <pc:docMk/>
          <pc:sldMk cId="306086623" sldId="279"/>
        </pc:sldMkLst>
        <pc:spChg chg="mod">
          <ac:chgData name="James Chung" userId="8d928afc-0a28-4cf5-85e7-fbc5ec07c27e" providerId="ADAL" clId="{FE71B587-0C01-403F-9F78-4F5F220E7473}" dt="2022-05-26T18:25:35.422" v="177" actId="20577"/>
          <ac:spMkLst>
            <pc:docMk/>
            <pc:sldMk cId="306086623" sldId="279"/>
            <ac:spMk id="3" creationId="{2A6802F1-A5CE-DA96-6CC5-AC7C47F4F856}"/>
          </ac:spMkLst>
        </pc:spChg>
      </pc:sldChg>
      <pc:sldChg chg="modSp mod modShow">
        <pc:chgData name="James Chung" userId="8d928afc-0a28-4cf5-85e7-fbc5ec07c27e" providerId="ADAL" clId="{FE71B587-0C01-403F-9F78-4F5F220E7473}" dt="2022-05-26T18:28:10.403" v="253" actId="20577"/>
        <pc:sldMkLst>
          <pc:docMk/>
          <pc:sldMk cId="2753187772" sldId="280"/>
        </pc:sldMkLst>
        <pc:spChg chg="mod">
          <ac:chgData name="James Chung" userId="8d928afc-0a28-4cf5-85e7-fbc5ec07c27e" providerId="ADAL" clId="{FE71B587-0C01-403F-9F78-4F5F220E7473}" dt="2022-05-26T18:28:10.403" v="253" actId="20577"/>
          <ac:spMkLst>
            <pc:docMk/>
            <pc:sldMk cId="2753187772" sldId="280"/>
            <ac:spMk id="3" creationId="{06C8244A-FCA3-BE6E-8A32-A666C495AE79}"/>
          </ac:spMkLst>
        </pc:spChg>
      </pc:sldChg>
    </pc:docChg>
  </pc:docChgLst>
  <pc:docChgLst>
    <pc:chgData name="James Chung" userId="8d928afc-0a28-4cf5-85e7-fbc5ec07c27e" providerId="ADAL" clId="{DF6FD603-3E6F-49B8-A7BD-0AD16B8031AA}"/>
    <pc:docChg chg="delSld">
      <pc:chgData name="James Chung" userId="8d928afc-0a28-4cf5-85e7-fbc5ec07c27e" providerId="ADAL" clId="{DF6FD603-3E6F-49B8-A7BD-0AD16B8031AA}" dt="2022-10-20T04:25:19.330" v="0" actId="47"/>
      <pc:docMkLst>
        <pc:docMk/>
      </pc:docMkLst>
      <pc:sldChg chg="del">
        <pc:chgData name="James Chung" userId="8d928afc-0a28-4cf5-85e7-fbc5ec07c27e" providerId="ADAL" clId="{DF6FD603-3E6F-49B8-A7BD-0AD16B8031AA}" dt="2022-10-20T04:25:19.330" v="0" actId="47"/>
        <pc:sldMkLst>
          <pc:docMk/>
          <pc:sldMk cId="3139278048" sldId="312"/>
        </pc:sldMkLst>
      </pc:sldChg>
    </pc:docChg>
  </pc:docChgLst>
  <pc:docChgLst>
    <pc:chgData name="Yan Mo" userId="S::ymo@futurewei.com::ebe2b888-4acb-4ba3-8ba4-eeb5722d7999" providerId="AD" clId="Web-{BA087DC1-E55E-427E-8B9C-D389532DDD12}"/>
    <pc:docChg chg="addSld modSld">
      <pc:chgData name="Yan Mo" userId="S::ymo@futurewei.com::ebe2b888-4acb-4ba3-8ba4-eeb5722d7999" providerId="AD" clId="Web-{BA087DC1-E55E-427E-8B9C-D389532DDD12}" dt="2022-05-10T17:17:06.944" v="283"/>
      <pc:docMkLst>
        <pc:docMk/>
      </pc:docMkLst>
      <pc:sldChg chg="addSp delSp modSp new">
        <pc:chgData name="Yan Mo" userId="S::ymo@futurewei.com::ebe2b888-4acb-4ba3-8ba4-eeb5722d7999" providerId="AD" clId="Web-{BA087DC1-E55E-427E-8B9C-D389532DDD12}" dt="2022-05-10T17:17:06.944" v="283"/>
        <pc:sldMkLst>
          <pc:docMk/>
          <pc:sldMk cId="2038948642" sldId="281"/>
        </pc:sldMkLst>
        <pc:spChg chg="mod">
          <ac:chgData name="Yan Mo" userId="S::ymo@futurewei.com::ebe2b888-4acb-4ba3-8ba4-eeb5722d7999" providerId="AD" clId="Web-{BA087DC1-E55E-427E-8B9C-D389532DDD12}" dt="2022-05-10T15:59:44.771" v="91" actId="1076"/>
          <ac:spMkLst>
            <pc:docMk/>
            <pc:sldMk cId="2038948642" sldId="281"/>
            <ac:spMk id="2" creationId="{435EB004-B5B4-200D-CF8C-6238A97F019A}"/>
          </ac:spMkLst>
        </pc:spChg>
        <pc:spChg chg="del">
          <ac:chgData name="Yan Mo" userId="S::ymo@futurewei.com::ebe2b888-4acb-4ba3-8ba4-eeb5722d7999" providerId="AD" clId="Web-{BA087DC1-E55E-427E-8B9C-D389532DDD12}" dt="2022-05-10T15:54:55.883" v="40"/>
          <ac:spMkLst>
            <pc:docMk/>
            <pc:sldMk cId="2038948642" sldId="281"/>
            <ac:spMk id="3" creationId="{AE312CC1-9BA0-AB04-A204-7498FD3A9D7C}"/>
          </ac:spMkLst>
        </pc:spChg>
        <pc:spChg chg="add mod">
          <ac:chgData name="Yan Mo" userId="S::ymo@futurewei.com::ebe2b888-4acb-4ba3-8ba4-eeb5722d7999" providerId="AD" clId="Web-{BA087DC1-E55E-427E-8B9C-D389532DDD12}" dt="2022-05-10T15:57:51.647" v="75" actId="1076"/>
          <ac:spMkLst>
            <pc:docMk/>
            <pc:sldMk cId="2038948642" sldId="281"/>
            <ac:spMk id="6" creationId="{00175E3B-B73B-703B-A422-2309C620F225}"/>
          </ac:spMkLst>
        </pc:spChg>
        <pc:spChg chg="add mod">
          <ac:chgData name="Yan Mo" userId="S::ymo@futurewei.com::ebe2b888-4acb-4ba3-8ba4-eeb5722d7999" providerId="AD" clId="Web-{BA087DC1-E55E-427E-8B9C-D389532DDD12}" dt="2022-05-10T17:17:06.944" v="283"/>
          <ac:spMkLst>
            <pc:docMk/>
            <pc:sldMk cId="2038948642" sldId="281"/>
            <ac:spMk id="7" creationId="{F8382AAA-5255-C7A9-AAB6-CA34C39DF90B}"/>
          </ac:spMkLst>
        </pc:spChg>
        <pc:spChg chg="add del mod">
          <ac:chgData name="Yan Mo" userId="S::ymo@futurewei.com::ebe2b888-4acb-4ba3-8ba4-eeb5722d7999" providerId="AD" clId="Web-{BA087DC1-E55E-427E-8B9C-D389532DDD12}" dt="2022-05-10T17:16:59.897" v="282"/>
          <ac:spMkLst>
            <pc:docMk/>
            <pc:sldMk cId="2038948642" sldId="281"/>
            <ac:spMk id="8" creationId="{0DB1EA59-DA6A-3B6E-5890-917B0EBFB16A}"/>
          </ac:spMkLst>
        </pc:spChg>
        <pc:spChg chg="add mod">
          <ac:chgData name="Yan Mo" userId="S::ymo@futurewei.com::ebe2b888-4acb-4ba3-8ba4-eeb5722d7999" providerId="AD" clId="Web-{BA087DC1-E55E-427E-8B9C-D389532DDD12}" dt="2022-05-10T17:17:06.944" v="283"/>
          <ac:spMkLst>
            <pc:docMk/>
            <pc:sldMk cId="2038948642" sldId="281"/>
            <ac:spMk id="9" creationId="{5F4598F1-9729-8420-BBCA-0D86AD65F121}"/>
          </ac:spMkLst>
        </pc:spChg>
        <pc:spChg chg="add mod">
          <ac:chgData name="Yan Mo" userId="S::ymo@futurewei.com::ebe2b888-4acb-4ba3-8ba4-eeb5722d7999" providerId="AD" clId="Web-{BA087DC1-E55E-427E-8B9C-D389532DDD12}" dt="2022-05-10T17:17:06.944" v="283"/>
          <ac:spMkLst>
            <pc:docMk/>
            <pc:sldMk cId="2038948642" sldId="281"/>
            <ac:spMk id="10" creationId="{A0D7BC28-648B-6A87-D480-EB947C9F1AB0}"/>
          </ac:spMkLst>
        </pc:spChg>
        <pc:spChg chg="add mod">
          <ac:chgData name="Yan Mo" userId="S::ymo@futurewei.com::ebe2b888-4acb-4ba3-8ba4-eeb5722d7999" providerId="AD" clId="Web-{BA087DC1-E55E-427E-8B9C-D389532DDD12}" dt="2022-05-10T17:17:06.944" v="283"/>
          <ac:spMkLst>
            <pc:docMk/>
            <pc:sldMk cId="2038948642" sldId="281"/>
            <ac:spMk id="11" creationId="{25FA9D12-78BD-0D39-28C5-4339B8C91C37}"/>
          </ac:spMkLst>
        </pc:spChg>
      </pc:sldChg>
      <pc:sldChg chg="addSp delSp modSp new">
        <pc:chgData name="Yan Mo" userId="S::ymo@futurewei.com::ebe2b888-4acb-4ba3-8ba4-eeb5722d7999" providerId="AD" clId="Web-{BA087DC1-E55E-427E-8B9C-D389532DDD12}" dt="2022-05-10T16:05:49.925" v="195"/>
        <pc:sldMkLst>
          <pc:docMk/>
          <pc:sldMk cId="1701720067" sldId="282"/>
        </pc:sldMkLst>
        <pc:spChg chg="mod">
          <ac:chgData name="Yan Mo" userId="S::ymo@futurewei.com::ebe2b888-4acb-4ba3-8ba4-eeb5722d7999" providerId="AD" clId="Web-{BA087DC1-E55E-427E-8B9C-D389532DDD12}" dt="2022-05-10T16:00:04.834" v="96" actId="1076"/>
          <ac:spMkLst>
            <pc:docMk/>
            <pc:sldMk cId="1701720067" sldId="282"/>
            <ac:spMk id="2" creationId="{7AECDCED-D3F5-FD67-4E38-EA002C1833F8}"/>
          </ac:spMkLst>
        </pc:spChg>
        <pc:spChg chg="del">
          <ac:chgData name="Yan Mo" userId="S::ymo@futurewei.com::ebe2b888-4acb-4ba3-8ba4-eeb5722d7999" providerId="AD" clId="Web-{BA087DC1-E55E-427E-8B9C-D389532DDD12}" dt="2022-05-10T15:59:49.850" v="92"/>
          <ac:spMkLst>
            <pc:docMk/>
            <pc:sldMk cId="1701720067" sldId="282"/>
            <ac:spMk id="3" creationId="{C994DC60-FBB9-44A5-D326-7DA1D1FB1E61}"/>
          </ac:spMkLst>
        </pc:spChg>
        <pc:spChg chg="add mod">
          <ac:chgData name="Yan Mo" userId="S::ymo@futurewei.com::ebe2b888-4acb-4ba3-8ba4-eeb5722d7999" providerId="AD" clId="Web-{BA087DC1-E55E-427E-8B9C-D389532DDD12}" dt="2022-05-10T16:04:58.707" v="189" actId="1076"/>
          <ac:spMkLst>
            <pc:docMk/>
            <pc:sldMk cId="1701720067" sldId="282"/>
            <ac:spMk id="7" creationId="{CF48B424-272C-45BD-BC92-83706F839647}"/>
          </ac:spMkLst>
        </pc:spChg>
        <pc:spChg chg="add mod">
          <ac:chgData name="Yan Mo" userId="S::ymo@futurewei.com::ebe2b888-4acb-4ba3-8ba4-eeb5722d7999" providerId="AD" clId="Web-{BA087DC1-E55E-427E-8B9C-D389532DDD12}" dt="2022-05-10T16:01:11.583" v="132" actId="20577"/>
          <ac:spMkLst>
            <pc:docMk/>
            <pc:sldMk cId="1701720067" sldId="282"/>
            <ac:spMk id="9" creationId="{B6AE1711-6F52-C431-F5C7-233D2E760E47}"/>
          </ac:spMkLst>
        </pc:spChg>
        <pc:spChg chg="add mod">
          <ac:chgData name="Yan Mo" userId="S::ymo@futurewei.com::ebe2b888-4acb-4ba3-8ba4-eeb5722d7999" providerId="AD" clId="Web-{BA087DC1-E55E-427E-8B9C-D389532DDD12}" dt="2022-05-10T16:01:22.568" v="136" actId="20577"/>
          <ac:spMkLst>
            <pc:docMk/>
            <pc:sldMk cId="1701720067" sldId="282"/>
            <ac:spMk id="11" creationId="{7B197D53-8D27-25CF-F58D-4C6EDA285A9C}"/>
          </ac:spMkLst>
        </pc:spChg>
        <pc:spChg chg="add mod">
          <ac:chgData name="Yan Mo" userId="S::ymo@futurewei.com::ebe2b888-4acb-4ba3-8ba4-eeb5722d7999" providerId="AD" clId="Web-{BA087DC1-E55E-427E-8B9C-D389532DDD12}" dt="2022-05-10T16:01:34.427" v="142" actId="20577"/>
          <ac:spMkLst>
            <pc:docMk/>
            <pc:sldMk cId="1701720067" sldId="282"/>
            <ac:spMk id="13" creationId="{525C5DF7-C02C-C60E-73F8-7D3E42D68BA5}"/>
          </ac:spMkLst>
        </pc:spChg>
        <pc:spChg chg="add mod">
          <ac:chgData name="Yan Mo" userId="S::ymo@futurewei.com::ebe2b888-4acb-4ba3-8ba4-eeb5722d7999" providerId="AD" clId="Web-{BA087DC1-E55E-427E-8B9C-D389532DDD12}" dt="2022-05-10T16:02:24.911" v="158" actId="20577"/>
          <ac:spMkLst>
            <pc:docMk/>
            <pc:sldMk cId="1701720067" sldId="282"/>
            <ac:spMk id="15" creationId="{BC3A98C7-1F6E-ECEA-A4A4-2C3B42325288}"/>
          </ac:spMkLst>
        </pc:spChg>
        <pc:spChg chg="add mod">
          <ac:chgData name="Yan Mo" userId="S::ymo@futurewei.com::ebe2b888-4acb-4ba3-8ba4-eeb5722d7999" providerId="AD" clId="Web-{BA087DC1-E55E-427E-8B9C-D389532DDD12}" dt="2022-05-10T16:05:49.925" v="195"/>
          <ac:spMkLst>
            <pc:docMk/>
            <pc:sldMk cId="1701720067" sldId="282"/>
            <ac:spMk id="17" creationId="{9F0010DB-51CD-7188-F518-9612F22320C8}"/>
          </ac:spMkLst>
        </pc:spChg>
        <pc:spChg chg="add mod ord">
          <ac:chgData name="Yan Mo" userId="S::ymo@futurewei.com::ebe2b888-4acb-4ba3-8ba4-eeb5722d7999" providerId="AD" clId="Web-{BA087DC1-E55E-427E-8B9C-D389532DDD12}" dt="2022-05-10T16:04:54.629" v="188" actId="14100"/>
          <ac:spMkLst>
            <pc:docMk/>
            <pc:sldMk cId="1701720067" sldId="282"/>
            <ac:spMk id="18" creationId="{A605DB7B-6355-063B-70AC-34814A09DF2A}"/>
          </ac:spMkLst>
        </pc:spChg>
        <pc:spChg chg="add del">
          <ac:chgData name="Yan Mo" userId="S::ymo@futurewei.com::ebe2b888-4acb-4ba3-8ba4-eeb5722d7999" providerId="AD" clId="Web-{BA087DC1-E55E-427E-8B9C-D389532DDD12}" dt="2022-05-10T16:05:34.253" v="192"/>
          <ac:spMkLst>
            <pc:docMk/>
            <pc:sldMk cId="1701720067" sldId="282"/>
            <ac:spMk id="19" creationId="{79BFB834-6BD3-9625-D008-6C12C168658F}"/>
          </ac:spMkLst>
        </pc:spChg>
      </pc:sldChg>
      <pc:sldChg chg="addSp delSp modSp new">
        <pc:chgData name="Yan Mo" userId="S::ymo@futurewei.com::ebe2b888-4acb-4ba3-8ba4-eeb5722d7999" providerId="AD" clId="Web-{BA087DC1-E55E-427E-8B9C-D389532DDD12}" dt="2022-05-10T16:11:47.954" v="281"/>
        <pc:sldMkLst>
          <pc:docMk/>
          <pc:sldMk cId="1719954493" sldId="283"/>
        </pc:sldMkLst>
        <pc:spChg chg="mod">
          <ac:chgData name="Yan Mo" userId="S::ymo@futurewei.com::ebe2b888-4acb-4ba3-8ba4-eeb5722d7999" providerId="AD" clId="Web-{BA087DC1-E55E-427E-8B9C-D389532DDD12}" dt="2022-05-10T16:10:09.876" v="267" actId="1076"/>
          <ac:spMkLst>
            <pc:docMk/>
            <pc:sldMk cId="1719954493" sldId="283"/>
            <ac:spMk id="2" creationId="{C4CDDEFC-8ED0-EF1F-3544-3012CCD783A0}"/>
          </ac:spMkLst>
        </pc:spChg>
        <pc:spChg chg="del">
          <ac:chgData name="Yan Mo" userId="S::ymo@futurewei.com::ebe2b888-4acb-4ba3-8ba4-eeb5722d7999" providerId="AD" clId="Web-{BA087DC1-E55E-427E-8B9C-D389532DDD12}" dt="2022-05-10T16:05:59.284" v="196"/>
          <ac:spMkLst>
            <pc:docMk/>
            <pc:sldMk cId="1719954493" sldId="283"/>
            <ac:spMk id="3" creationId="{30BB8B57-F0E4-1167-D800-581BF4840F7C}"/>
          </ac:spMkLst>
        </pc:spChg>
        <pc:spChg chg="add mod">
          <ac:chgData name="Yan Mo" userId="S::ymo@futurewei.com::ebe2b888-4acb-4ba3-8ba4-eeb5722d7999" providerId="AD" clId="Web-{BA087DC1-E55E-427E-8B9C-D389532DDD12}" dt="2022-05-10T16:10:31.829" v="271" actId="1076"/>
          <ac:spMkLst>
            <pc:docMk/>
            <pc:sldMk cId="1719954493" sldId="283"/>
            <ac:spMk id="7" creationId="{E964A855-FC28-82FC-5EAB-0C48E68A6983}"/>
          </ac:spMkLst>
        </pc:spChg>
        <pc:spChg chg="add mod">
          <ac:chgData name="Yan Mo" userId="S::ymo@futurewei.com::ebe2b888-4acb-4ba3-8ba4-eeb5722d7999" providerId="AD" clId="Web-{BA087DC1-E55E-427E-8B9C-D389532DDD12}" dt="2022-05-10T16:10:00.439" v="259" actId="1076"/>
          <ac:spMkLst>
            <pc:docMk/>
            <pc:sldMk cId="1719954493" sldId="283"/>
            <ac:spMk id="9" creationId="{6C58BF9D-1DD0-6B7C-3672-A254C09EDF48}"/>
          </ac:spMkLst>
        </pc:spChg>
        <pc:spChg chg="add mod">
          <ac:chgData name="Yan Mo" userId="S::ymo@futurewei.com::ebe2b888-4acb-4ba3-8ba4-eeb5722d7999" providerId="AD" clId="Web-{BA087DC1-E55E-427E-8B9C-D389532DDD12}" dt="2022-05-10T16:10:00.439" v="260" actId="1076"/>
          <ac:spMkLst>
            <pc:docMk/>
            <pc:sldMk cId="1719954493" sldId="283"/>
            <ac:spMk id="11" creationId="{6484958E-3EF1-9646-2DAB-51A5EFF68D97}"/>
          </ac:spMkLst>
        </pc:spChg>
        <pc:spChg chg="add mod">
          <ac:chgData name="Yan Mo" userId="S::ymo@futurewei.com::ebe2b888-4acb-4ba3-8ba4-eeb5722d7999" providerId="AD" clId="Web-{BA087DC1-E55E-427E-8B9C-D389532DDD12}" dt="2022-05-10T16:10:42.954" v="272"/>
          <ac:spMkLst>
            <pc:docMk/>
            <pc:sldMk cId="1719954493" sldId="283"/>
            <ac:spMk id="13" creationId="{1BFC3E8B-475A-D779-61D9-6A8B6A2ED282}"/>
          </ac:spMkLst>
        </pc:spChg>
        <pc:spChg chg="add mod">
          <ac:chgData name="Yan Mo" userId="S::ymo@futurewei.com::ebe2b888-4acb-4ba3-8ba4-eeb5722d7999" providerId="AD" clId="Web-{BA087DC1-E55E-427E-8B9C-D389532DDD12}" dt="2022-05-10T16:10:42.954" v="272"/>
          <ac:spMkLst>
            <pc:docMk/>
            <pc:sldMk cId="1719954493" sldId="283"/>
            <ac:spMk id="15" creationId="{8B980398-7159-E64F-61AC-C59981E1C0C9}"/>
          </ac:spMkLst>
        </pc:spChg>
        <pc:spChg chg="add mod">
          <ac:chgData name="Yan Mo" userId="S::ymo@futurewei.com::ebe2b888-4acb-4ba3-8ba4-eeb5722d7999" providerId="AD" clId="Web-{BA087DC1-E55E-427E-8B9C-D389532DDD12}" dt="2022-05-10T16:10:00.470" v="263" actId="1076"/>
          <ac:spMkLst>
            <pc:docMk/>
            <pc:sldMk cId="1719954493" sldId="283"/>
            <ac:spMk id="17" creationId="{9D226EED-0CDE-8056-1269-648611DA2EF4}"/>
          </ac:spMkLst>
        </pc:spChg>
        <pc:spChg chg="add del">
          <ac:chgData name="Yan Mo" userId="S::ymo@futurewei.com::ebe2b888-4acb-4ba3-8ba4-eeb5722d7999" providerId="AD" clId="Web-{BA087DC1-E55E-427E-8B9C-D389532DDD12}" dt="2022-05-10T16:08:27.408" v="237"/>
          <ac:spMkLst>
            <pc:docMk/>
            <pc:sldMk cId="1719954493" sldId="283"/>
            <ac:spMk id="19" creationId="{94F92273-7FE0-8C9B-52D3-83A3F5183044}"/>
          </ac:spMkLst>
        </pc:spChg>
        <pc:spChg chg="add mod">
          <ac:chgData name="Yan Mo" userId="S::ymo@futurewei.com::ebe2b888-4acb-4ba3-8ba4-eeb5722d7999" providerId="AD" clId="Web-{BA087DC1-E55E-427E-8B9C-D389532DDD12}" dt="2022-05-10T16:11:47.954" v="281"/>
          <ac:spMkLst>
            <pc:docMk/>
            <pc:sldMk cId="1719954493" sldId="283"/>
            <ac:spMk id="24" creationId="{EA407F10-DEA0-3DBC-67C5-B25DCC84930F}"/>
          </ac:spMkLst>
        </pc:spChg>
        <pc:picChg chg="add del mod">
          <ac:chgData name="Yan Mo" userId="S::ymo@futurewei.com::ebe2b888-4acb-4ba3-8ba4-eeb5722d7999" providerId="AD" clId="Web-{BA087DC1-E55E-427E-8B9C-D389532DDD12}" dt="2022-05-10T16:09:47.423" v="257"/>
          <ac:picMkLst>
            <pc:docMk/>
            <pc:sldMk cId="1719954493" sldId="283"/>
            <ac:picMk id="21" creationId="{412588DE-8A39-67ED-710C-D139188E049A}"/>
          </ac:picMkLst>
        </pc:picChg>
        <pc:picChg chg="add mod">
          <ac:chgData name="Yan Mo" userId="S::ymo@futurewei.com::ebe2b888-4acb-4ba3-8ba4-eeb5722d7999" providerId="AD" clId="Web-{BA087DC1-E55E-427E-8B9C-D389532DDD12}" dt="2022-05-10T16:10:22.564" v="270" actId="1076"/>
          <ac:picMkLst>
            <pc:docMk/>
            <pc:sldMk cId="1719954493" sldId="283"/>
            <ac:picMk id="23" creationId="{BE91C178-C3CE-4CE4-3782-46D7A83B060A}"/>
          </ac:picMkLst>
        </pc:picChg>
      </pc:sldChg>
    </pc:docChg>
  </pc:docChgLst>
  <pc:docChgLst>
    <pc:chgData name="James Chung" userId="S::cchung@futurewei.com::8d928afc-0a28-4cf5-85e7-fbc5ec07c27e" providerId="AD" clId="Web-{A9ECC508-3D43-4B78-D2F5-13338573662D}"/>
    <pc:docChg chg="addSld delSld modSld sldOrd">
      <pc:chgData name="James Chung" userId="S::cchung@futurewei.com::8d928afc-0a28-4cf5-85e7-fbc5ec07c27e" providerId="AD" clId="Web-{A9ECC508-3D43-4B78-D2F5-13338573662D}" dt="2022-05-10T18:29:36.013" v="1116" actId="20577"/>
      <pc:docMkLst>
        <pc:docMk/>
      </pc:docMkLst>
      <pc:sldChg chg="modSp">
        <pc:chgData name="James Chung" userId="S::cchung@futurewei.com::8d928afc-0a28-4cf5-85e7-fbc5ec07c27e" providerId="AD" clId="Web-{A9ECC508-3D43-4B78-D2F5-13338573662D}" dt="2022-05-10T03:59:16.100" v="8" actId="20577"/>
        <pc:sldMkLst>
          <pc:docMk/>
          <pc:sldMk cId="3509240058" sldId="267"/>
        </pc:sldMkLst>
        <pc:spChg chg="mod">
          <ac:chgData name="James Chung" userId="S::cchung@futurewei.com::8d928afc-0a28-4cf5-85e7-fbc5ec07c27e" providerId="AD" clId="Web-{A9ECC508-3D43-4B78-D2F5-13338573662D}" dt="2022-05-10T03:59:16.100" v="8" actId="20577"/>
          <ac:spMkLst>
            <pc:docMk/>
            <pc:sldMk cId="3509240058" sldId="267"/>
            <ac:spMk id="5" creationId="{A7610213-2349-40CA-85AE-F99636336090}"/>
          </ac:spMkLst>
        </pc:spChg>
      </pc:sldChg>
      <pc:sldChg chg="modSp">
        <pc:chgData name="James Chung" userId="S::cchung@futurewei.com::8d928afc-0a28-4cf5-85e7-fbc5ec07c27e" providerId="AD" clId="Web-{A9ECC508-3D43-4B78-D2F5-13338573662D}" dt="2022-05-10T17:36:27.833" v="948" actId="20577"/>
        <pc:sldMkLst>
          <pc:docMk/>
          <pc:sldMk cId="185236425" sldId="268"/>
        </pc:sldMkLst>
        <pc:spChg chg="mod">
          <ac:chgData name="James Chung" userId="S::cchung@futurewei.com::8d928afc-0a28-4cf5-85e7-fbc5ec07c27e" providerId="AD" clId="Web-{A9ECC508-3D43-4B78-D2F5-13338573662D}" dt="2022-05-10T17:36:27.833" v="948" actId="20577"/>
          <ac:spMkLst>
            <pc:docMk/>
            <pc:sldMk cId="185236425" sldId="268"/>
            <ac:spMk id="3" creationId="{DB1D9C03-259E-95AC-5638-255EB0C0B035}"/>
          </ac:spMkLst>
        </pc:spChg>
      </pc:sldChg>
      <pc:sldChg chg="modSp">
        <pc:chgData name="James Chung" userId="S::cchung@futurewei.com::8d928afc-0a28-4cf5-85e7-fbc5ec07c27e" providerId="AD" clId="Web-{A9ECC508-3D43-4B78-D2F5-13338573662D}" dt="2022-05-10T05:19:05.990" v="231" actId="20577"/>
        <pc:sldMkLst>
          <pc:docMk/>
          <pc:sldMk cId="812483600" sldId="269"/>
        </pc:sldMkLst>
        <pc:spChg chg="mod">
          <ac:chgData name="James Chung" userId="S::cchung@futurewei.com::8d928afc-0a28-4cf5-85e7-fbc5ec07c27e" providerId="AD" clId="Web-{A9ECC508-3D43-4B78-D2F5-13338573662D}" dt="2022-05-10T04:00:32.304" v="29" actId="20577"/>
          <ac:spMkLst>
            <pc:docMk/>
            <pc:sldMk cId="812483600" sldId="269"/>
            <ac:spMk id="2" creationId="{4842E570-9873-2990-E22E-DD32A058760D}"/>
          </ac:spMkLst>
        </pc:spChg>
        <pc:spChg chg="mod">
          <ac:chgData name="James Chung" userId="S::cchung@futurewei.com::8d928afc-0a28-4cf5-85e7-fbc5ec07c27e" providerId="AD" clId="Web-{A9ECC508-3D43-4B78-D2F5-13338573662D}" dt="2022-05-10T05:19:05.990" v="231" actId="20577"/>
          <ac:spMkLst>
            <pc:docMk/>
            <pc:sldMk cId="812483600" sldId="269"/>
            <ac:spMk id="3" creationId="{ED55CA4E-B114-934F-32DC-E46C36FB74B6}"/>
          </ac:spMkLst>
        </pc:spChg>
      </pc:sldChg>
      <pc:sldChg chg="modSp">
        <pc:chgData name="James Chung" userId="S::cchung@futurewei.com::8d928afc-0a28-4cf5-85e7-fbc5ec07c27e" providerId="AD" clId="Web-{A9ECC508-3D43-4B78-D2F5-13338573662D}" dt="2022-05-10T18:29:36.013" v="1116" actId="20577"/>
        <pc:sldMkLst>
          <pc:docMk/>
          <pc:sldMk cId="967999313" sldId="271"/>
        </pc:sldMkLst>
        <pc:spChg chg="mod">
          <ac:chgData name="James Chung" userId="S::cchung@futurewei.com::8d928afc-0a28-4cf5-85e7-fbc5ec07c27e" providerId="AD" clId="Web-{A9ECC508-3D43-4B78-D2F5-13338573662D}" dt="2022-05-10T18:29:36.013" v="1116" actId="20577"/>
          <ac:spMkLst>
            <pc:docMk/>
            <pc:sldMk cId="967999313" sldId="271"/>
            <ac:spMk id="6" creationId="{C563E51D-D631-B895-8449-BCF8155F7F82}"/>
          </ac:spMkLst>
        </pc:spChg>
      </pc:sldChg>
      <pc:sldChg chg="addSp modSp">
        <pc:chgData name="James Chung" userId="S::cchung@futurewei.com::8d928afc-0a28-4cf5-85e7-fbc5ec07c27e" providerId="AD" clId="Web-{A9ECC508-3D43-4B78-D2F5-13338573662D}" dt="2022-05-10T17:49:21.759" v="1031" actId="14100"/>
        <pc:sldMkLst>
          <pc:docMk/>
          <pc:sldMk cId="1894575764" sldId="273"/>
        </pc:sldMkLst>
        <pc:spChg chg="add mod">
          <ac:chgData name="James Chung" userId="S::cchung@futurewei.com::8d928afc-0a28-4cf5-85e7-fbc5ec07c27e" providerId="AD" clId="Web-{A9ECC508-3D43-4B78-D2F5-13338573662D}" dt="2022-05-10T17:47:58.353" v="1017" actId="20577"/>
          <ac:spMkLst>
            <pc:docMk/>
            <pc:sldMk cId="1894575764" sldId="273"/>
            <ac:spMk id="6" creationId="{D2CA3F14-82A0-9382-96D2-D4C833DA53E7}"/>
          </ac:spMkLst>
        </pc:spChg>
        <pc:cxnChg chg="add mod">
          <ac:chgData name="James Chung" userId="S::cchung@futurewei.com::8d928afc-0a28-4cf5-85e7-fbc5ec07c27e" providerId="AD" clId="Web-{A9ECC508-3D43-4B78-D2F5-13338573662D}" dt="2022-05-10T17:48:52.712" v="1022"/>
          <ac:cxnSpMkLst>
            <pc:docMk/>
            <pc:sldMk cId="1894575764" sldId="273"/>
            <ac:cxnSpMk id="7" creationId="{7FE8D1D0-101F-2DD0-FAC9-DED784B9579B}"/>
          </ac:cxnSpMkLst>
        </pc:cxnChg>
        <pc:cxnChg chg="add mod">
          <ac:chgData name="James Chung" userId="S::cchung@futurewei.com::8d928afc-0a28-4cf5-85e7-fbc5ec07c27e" providerId="AD" clId="Web-{A9ECC508-3D43-4B78-D2F5-13338573662D}" dt="2022-05-10T17:49:08.634" v="1028" actId="14100"/>
          <ac:cxnSpMkLst>
            <pc:docMk/>
            <pc:sldMk cId="1894575764" sldId="273"/>
            <ac:cxnSpMk id="9" creationId="{9E5CDE6B-340A-F6F6-B1FB-968440A1B5EA}"/>
          </ac:cxnSpMkLst>
        </pc:cxnChg>
        <pc:cxnChg chg="add mod">
          <ac:chgData name="James Chung" userId="S::cchung@futurewei.com::8d928afc-0a28-4cf5-85e7-fbc5ec07c27e" providerId="AD" clId="Web-{A9ECC508-3D43-4B78-D2F5-13338573662D}" dt="2022-05-10T17:49:21.759" v="1031" actId="14100"/>
          <ac:cxnSpMkLst>
            <pc:docMk/>
            <pc:sldMk cId="1894575764" sldId="273"/>
            <ac:cxnSpMk id="10" creationId="{FBB37761-D042-9E4E-6C59-773353E85EDD}"/>
          </ac:cxnSpMkLst>
        </pc:cxnChg>
      </pc:sldChg>
      <pc:sldChg chg="addSp delSp modSp ord">
        <pc:chgData name="James Chung" userId="S::cchung@futurewei.com::8d928afc-0a28-4cf5-85e7-fbc5ec07c27e" providerId="AD" clId="Web-{A9ECC508-3D43-4B78-D2F5-13338573662D}" dt="2022-05-10T17:42:42.304" v="996" actId="20577"/>
        <pc:sldMkLst>
          <pc:docMk/>
          <pc:sldMk cId="2259377798" sldId="274"/>
        </pc:sldMkLst>
        <pc:spChg chg="mod">
          <ac:chgData name="James Chung" userId="S::cchung@futurewei.com::8d928afc-0a28-4cf5-85e7-fbc5ec07c27e" providerId="AD" clId="Web-{A9ECC508-3D43-4B78-D2F5-13338573662D}" dt="2022-05-10T17:42:42.304" v="996" actId="20577"/>
          <ac:spMkLst>
            <pc:docMk/>
            <pc:sldMk cId="2259377798" sldId="274"/>
            <ac:spMk id="3" creationId="{DF133D5B-4044-794D-E47A-FC50E09B63C1}"/>
          </ac:spMkLst>
        </pc:spChg>
        <pc:spChg chg="del mod ord">
          <ac:chgData name="James Chung" userId="S::cchung@futurewei.com::8d928afc-0a28-4cf5-85e7-fbc5ec07c27e" providerId="AD" clId="Web-{A9ECC508-3D43-4B78-D2F5-13338573662D}" dt="2022-05-10T17:38:58.724" v="952"/>
          <ac:spMkLst>
            <pc:docMk/>
            <pc:sldMk cId="2259377798" sldId="274"/>
            <ac:spMk id="7" creationId="{D6F44A2F-A279-DBFA-3ED6-7AB9ADB4E831}"/>
          </ac:spMkLst>
        </pc:spChg>
        <pc:spChg chg="del mod">
          <ac:chgData name="James Chung" userId="S::cchung@futurewei.com::8d928afc-0a28-4cf5-85e7-fbc5ec07c27e" providerId="AD" clId="Web-{A9ECC508-3D43-4B78-D2F5-13338573662D}" dt="2022-05-10T17:38:53.927" v="951"/>
          <ac:spMkLst>
            <pc:docMk/>
            <pc:sldMk cId="2259377798" sldId="274"/>
            <ac:spMk id="9" creationId="{77BB4BD6-5C1C-81C2-1E48-071F0A782B97}"/>
          </ac:spMkLst>
        </pc:spChg>
        <pc:spChg chg="del mod">
          <ac:chgData name="James Chung" userId="S::cchung@futurewei.com::8d928afc-0a28-4cf5-85e7-fbc5ec07c27e" providerId="AD" clId="Web-{A9ECC508-3D43-4B78-D2F5-13338573662D}" dt="2022-05-10T17:38:51.990" v="950"/>
          <ac:spMkLst>
            <pc:docMk/>
            <pc:sldMk cId="2259377798" sldId="274"/>
            <ac:spMk id="10" creationId="{2C8901C4-A8BC-31E2-DBDA-220B1D0A2F77}"/>
          </ac:spMkLst>
        </pc:spChg>
        <pc:picChg chg="del mod ord">
          <ac:chgData name="James Chung" userId="S::cchung@futurewei.com::8d928afc-0a28-4cf5-85e7-fbc5ec07c27e" providerId="AD" clId="Web-{A9ECC508-3D43-4B78-D2F5-13338573662D}" dt="2022-05-10T17:38:49.693" v="949"/>
          <ac:picMkLst>
            <pc:docMk/>
            <pc:sldMk cId="2259377798" sldId="274"/>
            <ac:picMk id="6" creationId="{E9E968C9-D82F-DDB6-6FD0-6BF348EEBDD1}"/>
          </ac:picMkLst>
        </pc:picChg>
        <pc:picChg chg="add mod ord">
          <ac:chgData name="James Chung" userId="S::cchung@futurewei.com::8d928afc-0a28-4cf5-85e7-fbc5ec07c27e" providerId="AD" clId="Web-{A9ECC508-3D43-4B78-D2F5-13338573662D}" dt="2022-05-10T17:40:57.772" v="957"/>
          <ac:picMkLst>
            <pc:docMk/>
            <pc:sldMk cId="2259377798" sldId="274"/>
            <ac:picMk id="8" creationId="{83DCE5C1-E326-FB45-3260-FF8ED5B50C2F}"/>
          </ac:picMkLst>
        </pc:picChg>
      </pc:sldChg>
      <pc:sldChg chg="addSp modSp">
        <pc:chgData name="James Chung" userId="S::cchung@futurewei.com::8d928afc-0a28-4cf5-85e7-fbc5ec07c27e" providerId="AD" clId="Web-{A9ECC508-3D43-4B78-D2F5-13338573662D}" dt="2022-05-10T17:52:11.651" v="1046" actId="20577"/>
        <pc:sldMkLst>
          <pc:docMk/>
          <pc:sldMk cId="3374826570" sldId="275"/>
        </pc:sldMkLst>
        <pc:spChg chg="mod">
          <ac:chgData name="James Chung" userId="S::cchung@futurewei.com::8d928afc-0a28-4cf5-85e7-fbc5ec07c27e" providerId="AD" clId="Web-{A9ECC508-3D43-4B78-D2F5-13338573662D}" dt="2022-05-10T17:52:11.651" v="1046" actId="20577"/>
          <ac:spMkLst>
            <pc:docMk/>
            <pc:sldMk cId="3374826570" sldId="275"/>
            <ac:spMk id="3" creationId="{7670FEFE-C372-1F7B-BCA3-0AAC93512B12}"/>
          </ac:spMkLst>
        </pc:spChg>
        <pc:spChg chg="mod">
          <ac:chgData name="James Chung" userId="S::cchung@futurewei.com::8d928afc-0a28-4cf5-85e7-fbc5ec07c27e" providerId="AD" clId="Web-{A9ECC508-3D43-4B78-D2F5-13338573662D}" dt="2022-05-10T04:29:05.256" v="133" actId="14100"/>
          <ac:spMkLst>
            <pc:docMk/>
            <pc:sldMk cId="3374826570" sldId="275"/>
            <ac:spMk id="17" creationId="{AFB8408C-17FB-A240-D221-0624FA52DE24}"/>
          </ac:spMkLst>
        </pc:spChg>
        <pc:spChg chg="add">
          <ac:chgData name="James Chung" userId="S::cchung@futurewei.com::8d928afc-0a28-4cf5-85e7-fbc5ec07c27e" providerId="AD" clId="Web-{A9ECC508-3D43-4B78-D2F5-13338573662D}" dt="2022-05-10T04:29:37.709" v="134"/>
          <ac:spMkLst>
            <pc:docMk/>
            <pc:sldMk cId="3374826570" sldId="275"/>
            <ac:spMk id="42" creationId="{EA2A6CB5-7CD7-CEE8-6A6E-36710FCA2793}"/>
          </ac:spMkLst>
        </pc:spChg>
        <pc:picChg chg="mod">
          <ac:chgData name="James Chung" userId="S::cchung@futurewei.com::8d928afc-0a28-4cf5-85e7-fbc5ec07c27e" providerId="AD" clId="Web-{A9ECC508-3D43-4B78-D2F5-13338573662D}" dt="2022-05-10T04:22:45.815" v="131" actId="1076"/>
          <ac:picMkLst>
            <pc:docMk/>
            <pc:sldMk cId="3374826570" sldId="275"/>
            <ac:picMk id="12" creationId="{152CD880-2B32-DB22-99D4-B4F8A2A743BD}"/>
          </ac:picMkLst>
        </pc:picChg>
        <pc:picChg chg="mod">
          <ac:chgData name="James Chung" userId="S::cchung@futurewei.com::8d928afc-0a28-4cf5-85e7-fbc5ec07c27e" providerId="AD" clId="Web-{A9ECC508-3D43-4B78-D2F5-13338573662D}" dt="2022-05-10T04:43:21.606" v="146" actId="1076"/>
          <ac:picMkLst>
            <pc:docMk/>
            <pc:sldMk cId="3374826570" sldId="275"/>
            <ac:picMk id="44" creationId="{EAD8271F-7E40-9EA9-D822-F59A68437C49}"/>
          </ac:picMkLst>
        </pc:picChg>
      </pc:sldChg>
      <pc:sldChg chg="modSp ord">
        <pc:chgData name="James Chung" userId="S::cchung@futurewei.com::8d928afc-0a28-4cf5-85e7-fbc5ec07c27e" providerId="AD" clId="Web-{A9ECC508-3D43-4B78-D2F5-13338573662D}" dt="2022-05-10T18:18:13.956" v="1107" actId="20577"/>
        <pc:sldMkLst>
          <pc:docMk/>
          <pc:sldMk cId="4108646767" sldId="276"/>
        </pc:sldMkLst>
        <pc:spChg chg="mod">
          <ac:chgData name="James Chung" userId="S::cchung@futurewei.com::8d928afc-0a28-4cf5-85e7-fbc5ec07c27e" providerId="AD" clId="Web-{A9ECC508-3D43-4B78-D2F5-13338573662D}" dt="2022-05-10T18:18:13.956" v="1107" actId="20577"/>
          <ac:spMkLst>
            <pc:docMk/>
            <pc:sldMk cId="4108646767" sldId="276"/>
            <ac:spMk id="3" creationId="{00A9C415-0BF0-24A6-7387-E82D90D16908}"/>
          </ac:spMkLst>
        </pc:spChg>
      </pc:sldChg>
      <pc:sldChg chg="add">
        <pc:chgData name="James Chung" userId="S::cchung@futurewei.com::8d928afc-0a28-4cf5-85e7-fbc5ec07c27e" providerId="AD" clId="Web-{A9ECC508-3D43-4B78-D2F5-13338573662D}" dt="2022-05-10T04:28:46.209" v="132"/>
        <pc:sldMkLst>
          <pc:docMk/>
          <pc:sldMk cId="684451185" sldId="277"/>
        </pc:sldMkLst>
      </pc:sldChg>
      <pc:sldChg chg="modSp new">
        <pc:chgData name="James Chung" userId="S::cchung@futurewei.com::8d928afc-0a28-4cf5-85e7-fbc5ec07c27e" providerId="AD" clId="Web-{A9ECC508-3D43-4B78-D2F5-13338573662D}" dt="2022-05-10T05:41:52.356" v="594" actId="20577"/>
        <pc:sldMkLst>
          <pc:docMk/>
          <pc:sldMk cId="3046896211" sldId="277"/>
        </pc:sldMkLst>
        <pc:spChg chg="mod">
          <ac:chgData name="James Chung" userId="S::cchung@futurewei.com::8d928afc-0a28-4cf5-85e7-fbc5ec07c27e" providerId="AD" clId="Web-{A9ECC508-3D43-4B78-D2F5-13338573662D}" dt="2022-05-10T05:20:50.442" v="238" actId="20577"/>
          <ac:spMkLst>
            <pc:docMk/>
            <pc:sldMk cId="3046896211" sldId="277"/>
            <ac:spMk id="2" creationId="{A6CCF7B5-680E-1CB7-E035-F22EE7EAD92C}"/>
          </ac:spMkLst>
        </pc:spChg>
        <pc:spChg chg="mod">
          <ac:chgData name="James Chung" userId="S::cchung@futurewei.com::8d928afc-0a28-4cf5-85e7-fbc5ec07c27e" providerId="AD" clId="Web-{A9ECC508-3D43-4B78-D2F5-13338573662D}" dt="2022-05-10T05:41:52.356" v="594" actId="20577"/>
          <ac:spMkLst>
            <pc:docMk/>
            <pc:sldMk cId="3046896211" sldId="277"/>
            <ac:spMk id="3" creationId="{9FC8E097-8F53-B271-5959-688A7915B687}"/>
          </ac:spMkLst>
        </pc:spChg>
      </pc:sldChg>
      <pc:sldChg chg="addSp delSp modSp new">
        <pc:chgData name="James Chung" userId="S::cchung@futurewei.com::8d928afc-0a28-4cf5-85e7-fbc5ec07c27e" providerId="AD" clId="Web-{A9ECC508-3D43-4B78-D2F5-13338573662D}" dt="2022-05-10T05:32:07.375" v="341"/>
        <pc:sldMkLst>
          <pc:docMk/>
          <pc:sldMk cId="3170134102" sldId="278"/>
        </pc:sldMkLst>
        <pc:spChg chg="mod">
          <ac:chgData name="James Chung" userId="S::cchung@futurewei.com::8d928afc-0a28-4cf5-85e7-fbc5ec07c27e" providerId="AD" clId="Web-{A9ECC508-3D43-4B78-D2F5-13338573662D}" dt="2022-05-10T05:24:49.847" v="294" actId="20577"/>
          <ac:spMkLst>
            <pc:docMk/>
            <pc:sldMk cId="3170134102" sldId="278"/>
            <ac:spMk id="2" creationId="{A8F1C7EE-0768-F9C6-3F9F-5B03B022F432}"/>
          </ac:spMkLst>
        </pc:spChg>
        <pc:spChg chg="add del mod">
          <ac:chgData name="James Chung" userId="S::cchung@futurewei.com::8d928afc-0a28-4cf5-85e7-fbc5ec07c27e" providerId="AD" clId="Web-{A9ECC508-3D43-4B78-D2F5-13338573662D}" dt="2022-05-10T05:27:54.143" v="336" actId="20577"/>
          <ac:spMkLst>
            <pc:docMk/>
            <pc:sldMk cId="3170134102" sldId="278"/>
            <ac:spMk id="3" creationId="{873FD26B-4BBF-E140-6F8A-696A01FF82BC}"/>
          </ac:spMkLst>
        </pc:spChg>
        <pc:picChg chg="add del mod ord">
          <ac:chgData name="James Chung" userId="S::cchung@futurewei.com::8d928afc-0a28-4cf5-85e7-fbc5ec07c27e" providerId="AD" clId="Web-{A9ECC508-3D43-4B78-D2F5-13338573662D}" dt="2022-05-10T05:25:30.112" v="296"/>
          <ac:picMkLst>
            <pc:docMk/>
            <pc:sldMk cId="3170134102" sldId="278"/>
            <ac:picMk id="6" creationId="{8F96276A-0CD0-AAF1-639A-BDC7659894A1}"/>
          </ac:picMkLst>
        </pc:picChg>
        <pc:picChg chg="add del mod ord">
          <ac:chgData name="James Chung" userId="S::cchung@futurewei.com::8d928afc-0a28-4cf5-85e7-fbc5ec07c27e" providerId="AD" clId="Web-{A9ECC508-3D43-4B78-D2F5-13338573662D}" dt="2022-05-10T05:25:43.909" v="298"/>
          <ac:picMkLst>
            <pc:docMk/>
            <pc:sldMk cId="3170134102" sldId="278"/>
            <ac:picMk id="7" creationId="{BC87D680-209B-DFFB-BECC-C22C9E4ED06C}"/>
          </ac:picMkLst>
        </pc:picChg>
        <pc:picChg chg="add mod ord">
          <ac:chgData name="James Chung" userId="S::cchung@futurewei.com::8d928afc-0a28-4cf5-85e7-fbc5ec07c27e" providerId="AD" clId="Web-{A9ECC508-3D43-4B78-D2F5-13338573662D}" dt="2022-05-10T05:32:07.375" v="341"/>
          <ac:picMkLst>
            <pc:docMk/>
            <pc:sldMk cId="3170134102" sldId="278"/>
            <ac:picMk id="8" creationId="{7E60D550-685D-F972-6C84-EA052DFB058D}"/>
          </ac:picMkLst>
        </pc:picChg>
      </pc:sldChg>
      <pc:sldChg chg="modSp new">
        <pc:chgData name="James Chung" userId="S::cchung@futurewei.com::8d928afc-0a28-4cf5-85e7-fbc5ec07c27e" providerId="AD" clId="Web-{A9ECC508-3D43-4B78-D2F5-13338573662D}" dt="2022-05-10T16:44:40.182" v="884" actId="20577"/>
        <pc:sldMkLst>
          <pc:docMk/>
          <pc:sldMk cId="306086623" sldId="279"/>
        </pc:sldMkLst>
        <pc:spChg chg="mod">
          <ac:chgData name="James Chung" userId="S::cchung@futurewei.com::8d928afc-0a28-4cf5-85e7-fbc5ec07c27e" providerId="AD" clId="Web-{A9ECC508-3D43-4B78-D2F5-13338573662D}" dt="2022-05-10T05:32:35.625" v="349" actId="20577"/>
          <ac:spMkLst>
            <pc:docMk/>
            <pc:sldMk cId="306086623" sldId="279"/>
            <ac:spMk id="2" creationId="{AF211D2D-D156-FA03-530B-3417A176629A}"/>
          </ac:spMkLst>
        </pc:spChg>
        <pc:spChg chg="mod">
          <ac:chgData name="James Chung" userId="S::cchung@futurewei.com::8d928afc-0a28-4cf5-85e7-fbc5ec07c27e" providerId="AD" clId="Web-{A9ECC508-3D43-4B78-D2F5-13338573662D}" dt="2022-05-10T16:44:40.182" v="884" actId="20577"/>
          <ac:spMkLst>
            <pc:docMk/>
            <pc:sldMk cId="306086623" sldId="279"/>
            <ac:spMk id="3" creationId="{2A6802F1-A5CE-DA96-6CC5-AC7C47F4F856}"/>
          </ac:spMkLst>
        </pc:spChg>
      </pc:sldChg>
      <pc:sldChg chg="modSp new">
        <pc:chgData name="James Chung" userId="S::cchung@futurewei.com::8d928afc-0a28-4cf5-85e7-fbc5ec07c27e" providerId="AD" clId="Web-{A9ECC508-3D43-4B78-D2F5-13338573662D}" dt="2022-05-10T05:54:51.117" v="876" actId="20577"/>
        <pc:sldMkLst>
          <pc:docMk/>
          <pc:sldMk cId="2753187772" sldId="280"/>
        </pc:sldMkLst>
        <pc:spChg chg="mod">
          <ac:chgData name="James Chung" userId="S::cchung@futurewei.com::8d928afc-0a28-4cf5-85e7-fbc5ec07c27e" providerId="AD" clId="Web-{A9ECC508-3D43-4B78-D2F5-13338573662D}" dt="2022-05-10T05:54:06.836" v="869" actId="20577"/>
          <ac:spMkLst>
            <pc:docMk/>
            <pc:sldMk cId="2753187772" sldId="280"/>
            <ac:spMk id="2" creationId="{C02E2FD3-17F9-E755-4C04-FF28199733C7}"/>
          </ac:spMkLst>
        </pc:spChg>
        <pc:spChg chg="mod">
          <ac:chgData name="James Chung" userId="S::cchung@futurewei.com::8d928afc-0a28-4cf5-85e7-fbc5ec07c27e" providerId="AD" clId="Web-{A9ECC508-3D43-4B78-D2F5-13338573662D}" dt="2022-05-10T05:54:51.117" v="876" actId="20577"/>
          <ac:spMkLst>
            <pc:docMk/>
            <pc:sldMk cId="2753187772" sldId="280"/>
            <ac:spMk id="3" creationId="{06C8244A-FCA3-BE6E-8A32-A666C495AE79}"/>
          </ac:spMkLst>
        </pc:spChg>
      </pc:sldChg>
      <pc:sldChg chg="add del">
        <pc:chgData name="James Chung" userId="S::cchung@futurewei.com::8d928afc-0a28-4cf5-85e7-fbc5ec07c27e" providerId="AD" clId="Web-{A9ECC508-3D43-4B78-D2F5-13338573662D}" dt="2022-05-10T17:21:58.890" v="910"/>
        <pc:sldMkLst>
          <pc:docMk/>
          <pc:sldMk cId="2307792846" sldId="290"/>
        </pc:sldMkLst>
      </pc:sldChg>
    </pc:docChg>
  </pc:docChgLst>
  <pc:docChgLst>
    <pc:chgData name="Zhen Zeng" userId="24cdd114-3f9d-4b43-861f-95e4e50a5ea9" providerId="ADAL" clId="{F9058E76-12F1-4B37-8F81-8BF411B0B806}"/>
    <pc:docChg chg="undo custSel addSld delSld modSld sldOrd">
      <pc:chgData name="Zhen Zeng" userId="24cdd114-3f9d-4b43-861f-95e4e50a5ea9" providerId="ADAL" clId="{F9058E76-12F1-4B37-8F81-8BF411B0B806}" dt="2022-05-10T18:23:58.079" v="841" actId="1076"/>
      <pc:docMkLst>
        <pc:docMk/>
      </pc:docMkLst>
      <pc:sldChg chg="del">
        <pc:chgData name="Zhen Zeng" userId="24cdd114-3f9d-4b43-861f-95e4e50a5ea9" providerId="ADAL" clId="{F9058E76-12F1-4B37-8F81-8BF411B0B806}" dt="2022-05-10T04:01:11.021" v="158" actId="47"/>
        <pc:sldMkLst>
          <pc:docMk/>
          <pc:sldMk cId="349075243" sldId="258"/>
        </pc:sldMkLst>
      </pc:sldChg>
      <pc:sldChg chg="modSp mod">
        <pc:chgData name="Zhen Zeng" userId="24cdd114-3f9d-4b43-861f-95e4e50a5ea9" providerId="ADAL" clId="{F9058E76-12F1-4B37-8F81-8BF411B0B806}" dt="2022-05-10T03:56:30.227" v="75" actId="6549"/>
        <pc:sldMkLst>
          <pc:docMk/>
          <pc:sldMk cId="2679932578" sldId="266"/>
        </pc:sldMkLst>
        <pc:spChg chg="mod">
          <ac:chgData name="Zhen Zeng" userId="24cdd114-3f9d-4b43-861f-95e4e50a5ea9" providerId="ADAL" clId="{F9058E76-12F1-4B37-8F81-8BF411B0B806}" dt="2022-05-10T03:56:30.227" v="75" actId="6549"/>
          <ac:spMkLst>
            <pc:docMk/>
            <pc:sldMk cId="2679932578" sldId="266"/>
            <ac:spMk id="2" creationId="{5D7BEF25-8D84-4B14-A5F8-DCA11DFC3DA5}"/>
          </ac:spMkLst>
        </pc:spChg>
        <pc:spChg chg="mod">
          <ac:chgData name="Zhen Zeng" userId="24cdd114-3f9d-4b43-861f-95e4e50a5ea9" providerId="ADAL" clId="{F9058E76-12F1-4B37-8F81-8BF411B0B806}" dt="2022-05-10T03:54:42.083" v="0"/>
          <ac:spMkLst>
            <pc:docMk/>
            <pc:sldMk cId="2679932578" sldId="266"/>
            <ac:spMk id="12" creationId="{F9E1816E-136A-4703-A52E-02E9968C5AC1}"/>
          </ac:spMkLst>
        </pc:spChg>
      </pc:sldChg>
      <pc:sldChg chg="modSp mod modShow">
        <pc:chgData name="Zhen Zeng" userId="24cdd114-3f9d-4b43-861f-95e4e50a5ea9" providerId="ADAL" clId="{F9058E76-12F1-4B37-8F81-8BF411B0B806}" dt="2022-05-10T17:36:56.224" v="693" actId="729"/>
        <pc:sldMkLst>
          <pc:docMk/>
          <pc:sldMk cId="3509240058" sldId="267"/>
        </pc:sldMkLst>
        <pc:spChg chg="mod">
          <ac:chgData name="Zhen Zeng" userId="24cdd114-3f9d-4b43-861f-95e4e50a5ea9" providerId="ADAL" clId="{F9058E76-12F1-4B37-8F81-8BF411B0B806}" dt="2022-05-10T03:56:47.395" v="86" actId="20577"/>
          <ac:spMkLst>
            <pc:docMk/>
            <pc:sldMk cId="3509240058" sldId="267"/>
            <ac:spMk id="4" creationId="{141694B7-6FAA-4180-BCA0-AB9033699390}"/>
          </ac:spMkLst>
        </pc:spChg>
        <pc:spChg chg="mod">
          <ac:chgData name="Zhen Zeng" userId="24cdd114-3f9d-4b43-861f-95e4e50a5ea9" providerId="ADAL" clId="{F9058E76-12F1-4B37-8F81-8BF411B0B806}" dt="2022-05-10T03:58:36.177" v="138" actId="113"/>
          <ac:spMkLst>
            <pc:docMk/>
            <pc:sldMk cId="3509240058" sldId="267"/>
            <ac:spMk id="5" creationId="{A7610213-2349-40CA-85AE-F99636336090}"/>
          </ac:spMkLst>
        </pc:spChg>
      </pc:sldChg>
      <pc:sldChg chg="modSp new mod">
        <pc:chgData name="Zhen Zeng" userId="24cdd114-3f9d-4b43-861f-95e4e50a5ea9" providerId="ADAL" clId="{F9058E76-12F1-4B37-8F81-8BF411B0B806}" dt="2022-05-10T10:14:33.530" v="291" actId="20577"/>
        <pc:sldMkLst>
          <pc:docMk/>
          <pc:sldMk cId="185236425" sldId="268"/>
        </pc:sldMkLst>
        <pc:spChg chg="mod">
          <ac:chgData name="Zhen Zeng" userId="24cdd114-3f9d-4b43-861f-95e4e50a5ea9" providerId="ADAL" clId="{F9058E76-12F1-4B37-8F81-8BF411B0B806}" dt="2022-05-10T03:58:18.313" v="137" actId="6549"/>
          <ac:spMkLst>
            <pc:docMk/>
            <pc:sldMk cId="185236425" sldId="268"/>
            <ac:spMk id="2" creationId="{94A30289-DE7C-3B1C-39FD-AF2D119BB540}"/>
          </ac:spMkLst>
        </pc:spChg>
        <pc:spChg chg="mod">
          <ac:chgData name="Zhen Zeng" userId="24cdd114-3f9d-4b43-861f-95e4e50a5ea9" providerId="ADAL" clId="{F9058E76-12F1-4B37-8F81-8BF411B0B806}" dt="2022-05-10T10:14:33.530" v="291" actId="20577"/>
          <ac:spMkLst>
            <pc:docMk/>
            <pc:sldMk cId="185236425" sldId="268"/>
            <ac:spMk id="3" creationId="{DB1D9C03-259E-95AC-5638-255EB0C0B035}"/>
          </ac:spMkLst>
        </pc:spChg>
      </pc:sldChg>
      <pc:sldChg chg="modSp new mod modShow">
        <pc:chgData name="Zhen Zeng" userId="24cdd114-3f9d-4b43-861f-95e4e50a5ea9" providerId="ADAL" clId="{F9058E76-12F1-4B37-8F81-8BF411B0B806}" dt="2022-05-10T17:37:06.211" v="695" actId="729"/>
        <pc:sldMkLst>
          <pc:docMk/>
          <pc:sldMk cId="812483600" sldId="269"/>
        </pc:sldMkLst>
        <pc:spChg chg="mod">
          <ac:chgData name="Zhen Zeng" userId="24cdd114-3f9d-4b43-861f-95e4e50a5ea9" providerId="ADAL" clId="{F9058E76-12F1-4B37-8F81-8BF411B0B806}" dt="2022-05-10T03:58:42.988" v="139" actId="113"/>
          <ac:spMkLst>
            <pc:docMk/>
            <pc:sldMk cId="812483600" sldId="269"/>
            <ac:spMk id="2" creationId="{4842E570-9873-2990-E22E-DD32A058760D}"/>
          </ac:spMkLst>
        </pc:spChg>
      </pc:sldChg>
      <pc:sldChg chg="addSp delSp modSp new mod modClrScheme modShow chgLayout">
        <pc:chgData name="Zhen Zeng" userId="24cdd114-3f9d-4b43-861f-95e4e50a5ea9" providerId="ADAL" clId="{F9058E76-12F1-4B37-8F81-8BF411B0B806}" dt="2022-05-10T17:37:01.124" v="694" actId="729"/>
        <pc:sldMkLst>
          <pc:docMk/>
          <pc:sldMk cId="3813906906" sldId="270"/>
        </pc:sldMkLst>
        <pc:spChg chg="del mod ord">
          <ac:chgData name="Zhen Zeng" userId="24cdd114-3f9d-4b43-861f-95e4e50a5ea9" providerId="ADAL" clId="{F9058E76-12F1-4B37-8F81-8BF411B0B806}" dt="2022-05-10T03:59:58.798" v="145" actId="700"/>
          <ac:spMkLst>
            <pc:docMk/>
            <pc:sldMk cId="3813906906" sldId="270"/>
            <ac:spMk id="2" creationId="{7FD63A0E-62D3-BDC3-9203-4E27DC38000A}"/>
          </ac:spMkLst>
        </pc:spChg>
        <pc:spChg chg="del mod ord">
          <ac:chgData name="Zhen Zeng" userId="24cdd114-3f9d-4b43-861f-95e4e50a5ea9" providerId="ADAL" clId="{F9058E76-12F1-4B37-8F81-8BF411B0B806}" dt="2022-05-10T03:59:58.798" v="145" actId="700"/>
          <ac:spMkLst>
            <pc:docMk/>
            <pc:sldMk cId="3813906906" sldId="270"/>
            <ac:spMk id="3" creationId="{13013DBF-EF7F-085E-9C86-B6721F7BE12E}"/>
          </ac:spMkLst>
        </pc:spChg>
        <pc:spChg chg="mod ord">
          <ac:chgData name="Zhen Zeng" userId="24cdd114-3f9d-4b43-861f-95e4e50a5ea9" providerId="ADAL" clId="{F9058E76-12F1-4B37-8F81-8BF411B0B806}" dt="2022-05-10T03:59:58.798" v="145" actId="700"/>
          <ac:spMkLst>
            <pc:docMk/>
            <pc:sldMk cId="3813906906" sldId="270"/>
            <ac:spMk id="4" creationId="{A7656847-23F9-EDD5-37A2-E890219FCB5B}"/>
          </ac:spMkLst>
        </pc:spChg>
        <pc:spChg chg="mod ord">
          <ac:chgData name="Zhen Zeng" userId="24cdd114-3f9d-4b43-861f-95e4e50a5ea9" providerId="ADAL" clId="{F9058E76-12F1-4B37-8F81-8BF411B0B806}" dt="2022-05-10T03:59:58.798" v="145" actId="700"/>
          <ac:spMkLst>
            <pc:docMk/>
            <pc:sldMk cId="3813906906" sldId="270"/>
            <ac:spMk id="5" creationId="{70F32270-CCB1-EA21-292D-3DD03334376A}"/>
          </ac:spMkLst>
        </pc:spChg>
        <pc:spChg chg="add mod ord">
          <ac:chgData name="Zhen Zeng" userId="24cdd114-3f9d-4b43-861f-95e4e50a5ea9" providerId="ADAL" clId="{F9058E76-12F1-4B37-8F81-8BF411B0B806}" dt="2022-05-10T04:00:11.417" v="146"/>
          <ac:spMkLst>
            <pc:docMk/>
            <pc:sldMk cId="3813906906" sldId="270"/>
            <ac:spMk id="6" creationId="{C563E51D-D631-B895-8449-BCF8155F7F82}"/>
          </ac:spMkLst>
        </pc:spChg>
        <pc:spChg chg="add mod ord">
          <ac:chgData name="Zhen Zeng" userId="24cdd114-3f9d-4b43-861f-95e4e50a5ea9" providerId="ADAL" clId="{F9058E76-12F1-4B37-8F81-8BF411B0B806}" dt="2022-05-10T03:59:58.798" v="145" actId="700"/>
          <ac:spMkLst>
            <pc:docMk/>
            <pc:sldMk cId="3813906906" sldId="270"/>
            <ac:spMk id="7" creationId="{5BB671A2-6DE2-0BE3-1F8D-ED5B8C06881E}"/>
          </ac:spMkLst>
        </pc:spChg>
      </pc:sldChg>
      <pc:sldChg chg="modSp add mod">
        <pc:chgData name="Zhen Zeng" userId="24cdd114-3f9d-4b43-861f-95e4e50a5ea9" providerId="ADAL" clId="{F9058E76-12F1-4B37-8F81-8BF411B0B806}" dt="2022-05-10T04:00:33.082" v="148"/>
        <pc:sldMkLst>
          <pc:docMk/>
          <pc:sldMk cId="967999313" sldId="271"/>
        </pc:sldMkLst>
        <pc:spChg chg="mod">
          <ac:chgData name="Zhen Zeng" userId="24cdd114-3f9d-4b43-861f-95e4e50a5ea9" providerId="ADAL" clId="{F9058E76-12F1-4B37-8F81-8BF411B0B806}" dt="2022-05-10T04:00:33.082" v="148"/>
          <ac:spMkLst>
            <pc:docMk/>
            <pc:sldMk cId="967999313" sldId="271"/>
            <ac:spMk id="6" creationId="{C563E51D-D631-B895-8449-BCF8155F7F82}"/>
          </ac:spMkLst>
        </pc:spChg>
      </pc:sldChg>
      <pc:sldChg chg="modSp add mod ord">
        <pc:chgData name="Zhen Zeng" userId="24cdd114-3f9d-4b43-861f-95e4e50a5ea9" providerId="ADAL" clId="{F9058E76-12F1-4B37-8F81-8BF411B0B806}" dt="2022-05-10T16:15:33.415" v="293"/>
        <pc:sldMkLst>
          <pc:docMk/>
          <pc:sldMk cId="544781470" sldId="272"/>
        </pc:sldMkLst>
        <pc:spChg chg="mod">
          <ac:chgData name="Zhen Zeng" userId="24cdd114-3f9d-4b43-861f-95e4e50a5ea9" providerId="ADAL" clId="{F9058E76-12F1-4B37-8F81-8BF411B0B806}" dt="2022-05-10T04:00:47.467" v="157" actId="20577"/>
          <ac:spMkLst>
            <pc:docMk/>
            <pc:sldMk cId="544781470" sldId="272"/>
            <ac:spMk id="6" creationId="{C563E51D-D631-B895-8449-BCF8155F7F82}"/>
          </ac:spMkLst>
        </pc:spChg>
      </pc:sldChg>
      <pc:sldChg chg="addSp delSp modSp new mod">
        <pc:chgData name="Zhen Zeng" userId="24cdd114-3f9d-4b43-861f-95e4e50a5ea9" providerId="ADAL" clId="{F9058E76-12F1-4B37-8F81-8BF411B0B806}" dt="2022-05-10T17:43:58.546" v="730" actId="1076"/>
        <pc:sldMkLst>
          <pc:docMk/>
          <pc:sldMk cId="1894575764" sldId="273"/>
        </pc:sldMkLst>
        <pc:spChg chg="mod">
          <ac:chgData name="Zhen Zeng" userId="24cdd114-3f9d-4b43-861f-95e4e50a5ea9" providerId="ADAL" clId="{F9058E76-12F1-4B37-8F81-8BF411B0B806}" dt="2022-05-10T04:12:53.077" v="191" actId="1076"/>
          <ac:spMkLst>
            <pc:docMk/>
            <pc:sldMk cId="1894575764" sldId="273"/>
            <ac:spMk id="2" creationId="{DF8D4F96-E2E0-E241-FC7A-AB7A20DC5214}"/>
          </ac:spMkLst>
        </pc:spChg>
        <pc:spChg chg="mod">
          <ac:chgData name="Zhen Zeng" userId="24cdd114-3f9d-4b43-861f-95e4e50a5ea9" providerId="ADAL" clId="{F9058E76-12F1-4B37-8F81-8BF411B0B806}" dt="2022-05-10T04:12:42.076" v="188" actId="1076"/>
          <ac:spMkLst>
            <pc:docMk/>
            <pc:sldMk cId="1894575764" sldId="273"/>
            <ac:spMk id="3" creationId="{D3EA52EA-5FF8-E516-C6D3-1A214662B049}"/>
          </ac:spMkLst>
        </pc:spChg>
        <pc:spChg chg="add del mod">
          <ac:chgData name="Zhen Zeng" userId="24cdd114-3f9d-4b43-861f-95e4e50a5ea9" providerId="ADAL" clId="{F9058E76-12F1-4B37-8F81-8BF411B0B806}" dt="2022-05-10T04:09:11.362" v="181"/>
          <ac:spMkLst>
            <pc:docMk/>
            <pc:sldMk cId="1894575764" sldId="273"/>
            <ac:spMk id="6" creationId="{D2A9A587-A82F-0B6B-409A-4F2E752325F1}"/>
          </ac:spMkLst>
        </pc:spChg>
        <pc:spChg chg="add del mod">
          <ac:chgData name="Zhen Zeng" userId="24cdd114-3f9d-4b43-861f-95e4e50a5ea9" providerId="ADAL" clId="{F9058E76-12F1-4B37-8F81-8BF411B0B806}" dt="2022-05-10T04:09:11.362" v="181"/>
          <ac:spMkLst>
            <pc:docMk/>
            <pc:sldMk cId="1894575764" sldId="273"/>
            <ac:spMk id="7" creationId="{7CFC9DD3-B847-BEC3-B557-41F3392984DF}"/>
          </ac:spMkLst>
        </pc:spChg>
        <pc:spChg chg="add del mod">
          <ac:chgData name="Zhen Zeng" userId="24cdd114-3f9d-4b43-861f-95e4e50a5ea9" providerId="ADAL" clId="{F9058E76-12F1-4B37-8F81-8BF411B0B806}" dt="2022-05-10T04:09:11.362" v="181"/>
          <ac:spMkLst>
            <pc:docMk/>
            <pc:sldMk cId="1894575764" sldId="273"/>
            <ac:spMk id="8" creationId="{88F076C0-8DBB-F4C0-B425-AAFF5604D7F3}"/>
          </ac:spMkLst>
        </pc:spChg>
        <pc:spChg chg="add del mod">
          <ac:chgData name="Zhen Zeng" userId="24cdd114-3f9d-4b43-861f-95e4e50a5ea9" providerId="ADAL" clId="{F9058E76-12F1-4B37-8F81-8BF411B0B806}" dt="2022-05-10T04:09:11.362" v="181"/>
          <ac:spMkLst>
            <pc:docMk/>
            <pc:sldMk cId="1894575764" sldId="273"/>
            <ac:spMk id="9" creationId="{8398F3E7-3066-B407-B2A4-0D229CDA6201}"/>
          </ac:spMkLst>
        </pc:spChg>
        <pc:spChg chg="add del mod">
          <ac:chgData name="Zhen Zeng" userId="24cdd114-3f9d-4b43-861f-95e4e50a5ea9" providerId="ADAL" clId="{F9058E76-12F1-4B37-8F81-8BF411B0B806}" dt="2022-05-10T04:09:11.362" v="181"/>
          <ac:spMkLst>
            <pc:docMk/>
            <pc:sldMk cId="1894575764" sldId="273"/>
            <ac:spMk id="10" creationId="{7E979AAB-82D5-2F24-C799-573441F078A9}"/>
          </ac:spMkLst>
        </pc:spChg>
        <pc:spChg chg="add del mod">
          <ac:chgData name="Zhen Zeng" userId="24cdd114-3f9d-4b43-861f-95e4e50a5ea9" providerId="ADAL" clId="{F9058E76-12F1-4B37-8F81-8BF411B0B806}" dt="2022-05-10T04:09:11.362" v="181"/>
          <ac:spMkLst>
            <pc:docMk/>
            <pc:sldMk cId="1894575764" sldId="273"/>
            <ac:spMk id="11" creationId="{E8A435F0-4C3C-570F-12ED-F81DC26DD50A}"/>
          </ac:spMkLst>
        </pc:spChg>
        <pc:spChg chg="add del mod">
          <ac:chgData name="Zhen Zeng" userId="24cdd114-3f9d-4b43-861f-95e4e50a5ea9" providerId="ADAL" clId="{F9058E76-12F1-4B37-8F81-8BF411B0B806}" dt="2022-05-10T04:09:11.362" v="181"/>
          <ac:spMkLst>
            <pc:docMk/>
            <pc:sldMk cId="1894575764" sldId="273"/>
            <ac:spMk id="12" creationId="{8C9312CE-A494-BAC2-D15E-2CE4916430B9}"/>
          </ac:spMkLst>
        </pc:spChg>
        <pc:spChg chg="add del mod">
          <ac:chgData name="Zhen Zeng" userId="24cdd114-3f9d-4b43-861f-95e4e50a5ea9" providerId="ADAL" clId="{F9058E76-12F1-4B37-8F81-8BF411B0B806}" dt="2022-05-10T04:09:11.362" v="181"/>
          <ac:spMkLst>
            <pc:docMk/>
            <pc:sldMk cId="1894575764" sldId="273"/>
            <ac:spMk id="13" creationId="{10A99FBE-A704-DA5A-78BF-AE0B739BAB58}"/>
          </ac:spMkLst>
        </pc:spChg>
        <pc:spChg chg="add del mod">
          <ac:chgData name="Zhen Zeng" userId="24cdd114-3f9d-4b43-861f-95e4e50a5ea9" providerId="ADAL" clId="{F9058E76-12F1-4B37-8F81-8BF411B0B806}" dt="2022-05-10T04:09:11.362" v="181"/>
          <ac:spMkLst>
            <pc:docMk/>
            <pc:sldMk cId="1894575764" sldId="273"/>
            <ac:spMk id="14" creationId="{3F208A46-998B-F80C-80F7-A89FE6E93B44}"/>
          </ac:spMkLst>
        </pc:spChg>
        <pc:spChg chg="add del mod">
          <ac:chgData name="Zhen Zeng" userId="24cdd114-3f9d-4b43-861f-95e4e50a5ea9" providerId="ADAL" clId="{F9058E76-12F1-4B37-8F81-8BF411B0B806}" dt="2022-05-10T04:09:11.362" v="181"/>
          <ac:spMkLst>
            <pc:docMk/>
            <pc:sldMk cId="1894575764" sldId="273"/>
            <ac:spMk id="16" creationId="{2FFCD27F-FCCB-4D55-BDD7-9E095D1C7FAA}"/>
          </ac:spMkLst>
        </pc:spChg>
        <pc:spChg chg="add del mod">
          <ac:chgData name="Zhen Zeng" userId="24cdd114-3f9d-4b43-861f-95e4e50a5ea9" providerId="ADAL" clId="{F9058E76-12F1-4B37-8F81-8BF411B0B806}" dt="2022-05-10T04:09:11.362" v="181"/>
          <ac:spMkLst>
            <pc:docMk/>
            <pc:sldMk cId="1894575764" sldId="273"/>
            <ac:spMk id="17" creationId="{6BAD0C9A-5646-2EC2-2A93-A9F328225A68}"/>
          </ac:spMkLst>
        </pc:spChg>
        <pc:spChg chg="add del mod">
          <ac:chgData name="Zhen Zeng" userId="24cdd114-3f9d-4b43-861f-95e4e50a5ea9" providerId="ADAL" clId="{F9058E76-12F1-4B37-8F81-8BF411B0B806}" dt="2022-05-10T04:09:11.362" v="181"/>
          <ac:spMkLst>
            <pc:docMk/>
            <pc:sldMk cId="1894575764" sldId="273"/>
            <ac:spMk id="18" creationId="{33B218AC-4B60-10B6-3BA7-55320A83D5B9}"/>
          </ac:spMkLst>
        </pc:spChg>
        <pc:spChg chg="add del mod">
          <ac:chgData name="Zhen Zeng" userId="24cdd114-3f9d-4b43-861f-95e4e50a5ea9" providerId="ADAL" clId="{F9058E76-12F1-4B37-8F81-8BF411B0B806}" dt="2022-05-10T04:09:11.362" v="181"/>
          <ac:spMkLst>
            <pc:docMk/>
            <pc:sldMk cId="1894575764" sldId="273"/>
            <ac:spMk id="19" creationId="{967B6509-9B16-82C5-C36D-70A806C58932}"/>
          </ac:spMkLst>
        </pc:spChg>
        <pc:spChg chg="add del mod">
          <ac:chgData name="Zhen Zeng" userId="24cdd114-3f9d-4b43-861f-95e4e50a5ea9" providerId="ADAL" clId="{F9058E76-12F1-4B37-8F81-8BF411B0B806}" dt="2022-05-10T04:09:11.362" v="181"/>
          <ac:spMkLst>
            <pc:docMk/>
            <pc:sldMk cId="1894575764" sldId="273"/>
            <ac:spMk id="20" creationId="{F7F44915-0B5D-7FBF-F427-537C7469FC5B}"/>
          </ac:spMkLst>
        </pc:spChg>
        <pc:spChg chg="add del mod">
          <ac:chgData name="Zhen Zeng" userId="24cdd114-3f9d-4b43-861f-95e4e50a5ea9" providerId="ADAL" clId="{F9058E76-12F1-4B37-8F81-8BF411B0B806}" dt="2022-05-10T04:09:11.362" v="181"/>
          <ac:spMkLst>
            <pc:docMk/>
            <pc:sldMk cId="1894575764" sldId="273"/>
            <ac:spMk id="21" creationId="{AFCB36C4-19DD-DE9F-2084-B601905F1A27}"/>
          </ac:spMkLst>
        </pc:spChg>
        <pc:spChg chg="add del mod">
          <ac:chgData name="Zhen Zeng" userId="24cdd114-3f9d-4b43-861f-95e4e50a5ea9" providerId="ADAL" clId="{F9058E76-12F1-4B37-8F81-8BF411B0B806}" dt="2022-05-10T04:09:11.362" v="181"/>
          <ac:spMkLst>
            <pc:docMk/>
            <pc:sldMk cId="1894575764" sldId="273"/>
            <ac:spMk id="22" creationId="{630B6326-5F92-6380-1580-05C7585AF2D8}"/>
          </ac:spMkLst>
        </pc:spChg>
        <pc:spChg chg="add del mod">
          <ac:chgData name="Zhen Zeng" userId="24cdd114-3f9d-4b43-861f-95e4e50a5ea9" providerId="ADAL" clId="{F9058E76-12F1-4B37-8F81-8BF411B0B806}" dt="2022-05-10T04:09:11.362" v="181"/>
          <ac:spMkLst>
            <pc:docMk/>
            <pc:sldMk cId="1894575764" sldId="273"/>
            <ac:spMk id="24" creationId="{9922C31E-2F71-8D9D-BA5A-0DF0F94204DC}"/>
          </ac:spMkLst>
        </pc:spChg>
        <pc:spChg chg="add del mod">
          <ac:chgData name="Zhen Zeng" userId="24cdd114-3f9d-4b43-861f-95e4e50a5ea9" providerId="ADAL" clId="{F9058E76-12F1-4B37-8F81-8BF411B0B806}" dt="2022-05-10T04:09:11.362" v="181"/>
          <ac:spMkLst>
            <pc:docMk/>
            <pc:sldMk cId="1894575764" sldId="273"/>
            <ac:spMk id="27" creationId="{FE665258-7080-6C50-6CDE-37EA4564855A}"/>
          </ac:spMkLst>
        </pc:spChg>
        <pc:spChg chg="add del mod">
          <ac:chgData name="Zhen Zeng" userId="24cdd114-3f9d-4b43-861f-95e4e50a5ea9" providerId="ADAL" clId="{F9058E76-12F1-4B37-8F81-8BF411B0B806}" dt="2022-05-10T04:09:11.362" v="181"/>
          <ac:spMkLst>
            <pc:docMk/>
            <pc:sldMk cId="1894575764" sldId="273"/>
            <ac:spMk id="28" creationId="{D98351DC-042A-D764-7A91-0928DF18C894}"/>
          </ac:spMkLst>
        </pc:spChg>
        <pc:spChg chg="add del mod">
          <ac:chgData name="Zhen Zeng" userId="24cdd114-3f9d-4b43-861f-95e4e50a5ea9" providerId="ADAL" clId="{F9058E76-12F1-4B37-8F81-8BF411B0B806}" dt="2022-05-10T04:09:11.362" v="181"/>
          <ac:spMkLst>
            <pc:docMk/>
            <pc:sldMk cId="1894575764" sldId="273"/>
            <ac:spMk id="29" creationId="{2013853F-55F9-2A1C-65F3-40FEE82F3EF7}"/>
          </ac:spMkLst>
        </pc:spChg>
        <pc:spChg chg="add del mod">
          <ac:chgData name="Zhen Zeng" userId="24cdd114-3f9d-4b43-861f-95e4e50a5ea9" providerId="ADAL" clId="{F9058E76-12F1-4B37-8F81-8BF411B0B806}" dt="2022-05-10T04:09:11.362" v="181"/>
          <ac:spMkLst>
            <pc:docMk/>
            <pc:sldMk cId="1894575764" sldId="273"/>
            <ac:spMk id="30" creationId="{DC63A586-3371-FB9D-865E-D5C74FE38A23}"/>
          </ac:spMkLst>
        </pc:spChg>
        <pc:spChg chg="add del mod">
          <ac:chgData name="Zhen Zeng" userId="24cdd114-3f9d-4b43-861f-95e4e50a5ea9" providerId="ADAL" clId="{F9058E76-12F1-4B37-8F81-8BF411B0B806}" dt="2022-05-10T04:09:11.362" v="181"/>
          <ac:spMkLst>
            <pc:docMk/>
            <pc:sldMk cId="1894575764" sldId="273"/>
            <ac:spMk id="31" creationId="{9C082C7A-9663-8E28-B87B-2432F827D4EE}"/>
          </ac:spMkLst>
        </pc:spChg>
        <pc:spChg chg="add del mod">
          <ac:chgData name="Zhen Zeng" userId="24cdd114-3f9d-4b43-861f-95e4e50a5ea9" providerId="ADAL" clId="{F9058E76-12F1-4B37-8F81-8BF411B0B806}" dt="2022-05-10T04:09:11.362" v="181"/>
          <ac:spMkLst>
            <pc:docMk/>
            <pc:sldMk cId="1894575764" sldId="273"/>
            <ac:spMk id="32" creationId="{F4F5F928-1778-36E0-46A3-FAD38FDFC4DB}"/>
          </ac:spMkLst>
        </pc:spChg>
        <pc:spChg chg="add del mod">
          <ac:chgData name="Zhen Zeng" userId="24cdd114-3f9d-4b43-861f-95e4e50a5ea9" providerId="ADAL" clId="{F9058E76-12F1-4B37-8F81-8BF411B0B806}" dt="2022-05-10T04:09:11.362" v="181"/>
          <ac:spMkLst>
            <pc:docMk/>
            <pc:sldMk cId="1894575764" sldId="273"/>
            <ac:spMk id="33" creationId="{1263BC3C-DF6C-0FA9-A80E-3217ECAD57A1}"/>
          </ac:spMkLst>
        </pc:spChg>
        <pc:spChg chg="add del mod">
          <ac:chgData name="Zhen Zeng" userId="24cdd114-3f9d-4b43-861f-95e4e50a5ea9" providerId="ADAL" clId="{F9058E76-12F1-4B37-8F81-8BF411B0B806}" dt="2022-05-10T04:09:11.362" v="181"/>
          <ac:spMkLst>
            <pc:docMk/>
            <pc:sldMk cId="1894575764" sldId="273"/>
            <ac:spMk id="40" creationId="{FCD05A34-1A3C-C480-1177-39EF60FA07F4}"/>
          </ac:spMkLst>
        </pc:spChg>
        <pc:spChg chg="add del mod">
          <ac:chgData name="Zhen Zeng" userId="24cdd114-3f9d-4b43-861f-95e4e50a5ea9" providerId="ADAL" clId="{F9058E76-12F1-4B37-8F81-8BF411B0B806}" dt="2022-05-10T04:09:11.362" v="181"/>
          <ac:spMkLst>
            <pc:docMk/>
            <pc:sldMk cId="1894575764" sldId="273"/>
            <ac:spMk id="41" creationId="{D438E106-71F3-223C-7DD2-FD71718D8763}"/>
          </ac:spMkLst>
        </pc:spChg>
        <pc:spChg chg="add del mod">
          <ac:chgData name="Zhen Zeng" userId="24cdd114-3f9d-4b43-861f-95e4e50a5ea9" providerId="ADAL" clId="{F9058E76-12F1-4B37-8F81-8BF411B0B806}" dt="2022-05-10T04:09:11.362" v="181"/>
          <ac:spMkLst>
            <pc:docMk/>
            <pc:sldMk cId="1894575764" sldId="273"/>
            <ac:spMk id="42" creationId="{D952575E-D498-1FAC-7DA1-9CB7194A4E4C}"/>
          </ac:spMkLst>
        </pc:spChg>
        <pc:spChg chg="add del mod">
          <ac:chgData name="Zhen Zeng" userId="24cdd114-3f9d-4b43-861f-95e4e50a5ea9" providerId="ADAL" clId="{F9058E76-12F1-4B37-8F81-8BF411B0B806}" dt="2022-05-10T04:09:11.362" v="181"/>
          <ac:spMkLst>
            <pc:docMk/>
            <pc:sldMk cId="1894575764" sldId="273"/>
            <ac:spMk id="44" creationId="{1563B0B5-FD32-DE11-C4B4-6032D0CEA11B}"/>
          </ac:spMkLst>
        </pc:spChg>
        <pc:spChg chg="add del mod">
          <ac:chgData name="Zhen Zeng" userId="24cdd114-3f9d-4b43-861f-95e4e50a5ea9" providerId="ADAL" clId="{F9058E76-12F1-4B37-8F81-8BF411B0B806}" dt="2022-05-10T04:09:11.362" v="181"/>
          <ac:spMkLst>
            <pc:docMk/>
            <pc:sldMk cId="1894575764" sldId="273"/>
            <ac:spMk id="45" creationId="{2807B50C-2667-61E1-E368-D7CDCFCF6E23}"/>
          </ac:spMkLst>
        </pc:spChg>
        <pc:spChg chg="add del mod">
          <ac:chgData name="Zhen Zeng" userId="24cdd114-3f9d-4b43-861f-95e4e50a5ea9" providerId="ADAL" clId="{F9058E76-12F1-4B37-8F81-8BF411B0B806}" dt="2022-05-10T04:09:11.362" v="181"/>
          <ac:spMkLst>
            <pc:docMk/>
            <pc:sldMk cId="1894575764" sldId="273"/>
            <ac:spMk id="46" creationId="{0606AD58-7750-9304-C5FA-AB1093E72329}"/>
          </ac:spMkLst>
        </pc:spChg>
        <pc:spChg chg="add del mod">
          <ac:chgData name="Zhen Zeng" userId="24cdd114-3f9d-4b43-861f-95e4e50a5ea9" providerId="ADAL" clId="{F9058E76-12F1-4B37-8F81-8BF411B0B806}" dt="2022-05-10T04:09:11.362" v="181"/>
          <ac:spMkLst>
            <pc:docMk/>
            <pc:sldMk cId="1894575764" sldId="273"/>
            <ac:spMk id="47" creationId="{226CA5B8-9DEB-3699-8A54-A62A38B88139}"/>
          </ac:spMkLst>
        </pc:spChg>
        <pc:picChg chg="add mod">
          <ac:chgData name="Zhen Zeng" userId="24cdd114-3f9d-4b43-861f-95e4e50a5ea9" providerId="ADAL" clId="{F9058E76-12F1-4B37-8F81-8BF411B0B806}" dt="2022-05-10T17:43:58.546" v="730" actId="1076"/>
          <ac:picMkLst>
            <pc:docMk/>
            <pc:sldMk cId="1894575764" sldId="273"/>
            <ac:picMk id="49" creationId="{D9D72A2A-DECC-3694-A9C0-42279CA1E31E}"/>
          </ac:picMkLst>
        </pc:picChg>
        <pc:cxnChg chg="add del mod">
          <ac:chgData name="Zhen Zeng" userId="24cdd114-3f9d-4b43-861f-95e4e50a5ea9" providerId="ADAL" clId="{F9058E76-12F1-4B37-8F81-8BF411B0B806}" dt="2022-05-10T04:09:11.362" v="181"/>
          <ac:cxnSpMkLst>
            <pc:docMk/>
            <pc:sldMk cId="1894575764" sldId="273"/>
            <ac:cxnSpMk id="15" creationId="{33D78485-0861-BDC0-59FE-525D3410F8B3}"/>
          </ac:cxnSpMkLst>
        </pc:cxnChg>
        <pc:cxnChg chg="add del mod">
          <ac:chgData name="Zhen Zeng" userId="24cdd114-3f9d-4b43-861f-95e4e50a5ea9" providerId="ADAL" clId="{F9058E76-12F1-4B37-8F81-8BF411B0B806}" dt="2022-05-10T04:09:11.362" v="181"/>
          <ac:cxnSpMkLst>
            <pc:docMk/>
            <pc:sldMk cId="1894575764" sldId="273"/>
            <ac:cxnSpMk id="23" creationId="{D31713D1-195F-D7BE-DCEF-3C53CAFE013F}"/>
          </ac:cxnSpMkLst>
        </pc:cxnChg>
        <pc:cxnChg chg="add del mod">
          <ac:chgData name="Zhen Zeng" userId="24cdd114-3f9d-4b43-861f-95e4e50a5ea9" providerId="ADAL" clId="{F9058E76-12F1-4B37-8F81-8BF411B0B806}" dt="2022-05-10T04:09:11.362" v="181"/>
          <ac:cxnSpMkLst>
            <pc:docMk/>
            <pc:sldMk cId="1894575764" sldId="273"/>
            <ac:cxnSpMk id="25" creationId="{7DFB15BC-4D74-FD3A-9589-F4195A2E5651}"/>
          </ac:cxnSpMkLst>
        </pc:cxnChg>
        <pc:cxnChg chg="add del mod">
          <ac:chgData name="Zhen Zeng" userId="24cdd114-3f9d-4b43-861f-95e4e50a5ea9" providerId="ADAL" clId="{F9058E76-12F1-4B37-8F81-8BF411B0B806}" dt="2022-05-10T04:09:11.362" v="181"/>
          <ac:cxnSpMkLst>
            <pc:docMk/>
            <pc:sldMk cId="1894575764" sldId="273"/>
            <ac:cxnSpMk id="26" creationId="{0C51CFE2-45F0-B940-71DA-1C0805C74B0B}"/>
          </ac:cxnSpMkLst>
        </pc:cxnChg>
        <pc:cxnChg chg="add del mod">
          <ac:chgData name="Zhen Zeng" userId="24cdd114-3f9d-4b43-861f-95e4e50a5ea9" providerId="ADAL" clId="{F9058E76-12F1-4B37-8F81-8BF411B0B806}" dt="2022-05-10T04:09:11.362" v="181"/>
          <ac:cxnSpMkLst>
            <pc:docMk/>
            <pc:sldMk cId="1894575764" sldId="273"/>
            <ac:cxnSpMk id="34" creationId="{B1AD590E-7C58-DF55-FCF9-AAFA473270FB}"/>
          </ac:cxnSpMkLst>
        </pc:cxnChg>
        <pc:cxnChg chg="add del mod">
          <ac:chgData name="Zhen Zeng" userId="24cdd114-3f9d-4b43-861f-95e4e50a5ea9" providerId="ADAL" clId="{F9058E76-12F1-4B37-8F81-8BF411B0B806}" dt="2022-05-10T04:09:11.362" v="181"/>
          <ac:cxnSpMkLst>
            <pc:docMk/>
            <pc:sldMk cId="1894575764" sldId="273"/>
            <ac:cxnSpMk id="35" creationId="{442A2469-9A36-F664-7796-BA277021070C}"/>
          </ac:cxnSpMkLst>
        </pc:cxnChg>
        <pc:cxnChg chg="add del mod">
          <ac:chgData name="Zhen Zeng" userId="24cdd114-3f9d-4b43-861f-95e4e50a5ea9" providerId="ADAL" clId="{F9058E76-12F1-4B37-8F81-8BF411B0B806}" dt="2022-05-10T04:09:11.362" v="181"/>
          <ac:cxnSpMkLst>
            <pc:docMk/>
            <pc:sldMk cId="1894575764" sldId="273"/>
            <ac:cxnSpMk id="36" creationId="{88599774-DAEA-762A-C168-B0D381297E21}"/>
          </ac:cxnSpMkLst>
        </pc:cxnChg>
        <pc:cxnChg chg="add del mod">
          <ac:chgData name="Zhen Zeng" userId="24cdd114-3f9d-4b43-861f-95e4e50a5ea9" providerId="ADAL" clId="{F9058E76-12F1-4B37-8F81-8BF411B0B806}" dt="2022-05-10T04:09:11.362" v="181"/>
          <ac:cxnSpMkLst>
            <pc:docMk/>
            <pc:sldMk cId="1894575764" sldId="273"/>
            <ac:cxnSpMk id="37" creationId="{B581F716-7D2D-37D0-F779-D36F6D640464}"/>
          </ac:cxnSpMkLst>
        </pc:cxnChg>
        <pc:cxnChg chg="add del mod">
          <ac:chgData name="Zhen Zeng" userId="24cdd114-3f9d-4b43-861f-95e4e50a5ea9" providerId="ADAL" clId="{F9058E76-12F1-4B37-8F81-8BF411B0B806}" dt="2022-05-10T04:09:11.362" v="181"/>
          <ac:cxnSpMkLst>
            <pc:docMk/>
            <pc:sldMk cId="1894575764" sldId="273"/>
            <ac:cxnSpMk id="38" creationId="{047CE696-9677-516F-BEA1-76D581B74FB6}"/>
          </ac:cxnSpMkLst>
        </pc:cxnChg>
        <pc:cxnChg chg="add del mod">
          <ac:chgData name="Zhen Zeng" userId="24cdd114-3f9d-4b43-861f-95e4e50a5ea9" providerId="ADAL" clId="{F9058E76-12F1-4B37-8F81-8BF411B0B806}" dt="2022-05-10T04:09:11.362" v="181"/>
          <ac:cxnSpMkLst>
            <pc:docMk/>
            <pc:sldMk cId="1894575764" sldId="273"/>
            <ac:cxnSpMk id="39" creationId="{3FE906CF-24F0-3E98-7417-582715B3D48B}"/>
          </ac:cxnSpMkLst>
        </pc:cxnChg>
        <pc:cxnChg chg="add del mod">
          <ac:chgData name="Zhen Zeng" userId="24cdd114-3f9d-4b43-861f-95e4e50a5ea9" providerId="ADAL" clId="{F9058E76-12F1-4B37-8F81-8BF411B0B806}" dt="2022-05-10T04:09:11.362" v="181"/>
          <ac:cxnSpMkLst>
            <pc:docMk/>
            <pc:sldMk cId="1894575764" sldId="273"/>
            <ac:cxnSpMk id="43" creationId="{5B278F90-1BA6-73E3-78A8-CCFA1AD91F05}"/>
          </ac:cxnSpMkLst>
        </pc:cxnChg>
      </pc:sldChg>
      <pc:sldChg chg="addSp delSp modSp new mod">
        <pc:chgData name="Zhen Zeng" userId="24cdd114-3f9d-4b43-861f-95e4e50a5ea9" providerId="ADAL" clId="{F9058E76-12F1-4B37-8F81-8BF411B0B806}" dt="2022-05-10T04:40:24.252" v="287" actId="1076"/>
        <pc:sldMkLst>
          <pc:docMk/>
          <pc:sldMk cId="2259377798" sldId="274"/>
        </pc:sldMkLst>
        <pc:spChg chg="mod">
          <ac:chgData name="Zhen Zeng" userId="24cdd114-3f9d-4b43-861f-95e4e50a5ea9" providerId="ADAL" clId="{F9058E76-12F1-4B37-8F81-8BF411B0B806}" dt="2022-05-10T04:16:25.105" v="200" actId="1076"/>
          <ac:spMkLst>
            <pc:docMk/>
            <pc:sldMk cId="2259377798" sldId="274"/>
            <ac:spMk id="2" creationId="{5E41F204-F351-5E1F-FEEC-228416480642}"/>
          </ac:spMkLst>
        </pc:spChg>
        <pc:spChg chg="mod">
          <ac:chgData name="Zhen Zeng" userId="24cdd114-3f9d-4b43-861f-95e4e50a5ea9" providerId="ADAL" clId="{F9058E76-12F1-4B37-8F81-8BF411B0B806}" dt="2022-05-10T04:15:59.702" v="195"/>
          <ac:spMkLst>
            <pc:docMk/>
            <pc:sldMk cId="2259377798" sldId="274"/>
            <ac:spMk id="3" creationId="{DF133D5B-4044-794D-E47A-FC50E09B63C1}"/>
          </ac:spMkLst>
        </pc:spChg>
        <pc:spChg chg="add mod">
          <ac:chgData name="Zhen Zeng" userId="24cdd114-3f9d-4b43-861f-95e4e50a5ea9" providerId="ADAL" clId="{F9058E76-12F1-4B37-8F81-8BF411B0B806}" dt="2022-05-10T04:22:52.557" v="244" actId="2085"/>
          <ac:spMkLst>
            <pc:docMk/>
            <pc:sldMk cId="2259377798" sldId="274"/>
            <ac:spMk id="7" creationId="{D6F44A2F-A279-DBFA-3ED6-7AB9ADB4E831}"/>
          </ac:spMkLst>
        </pc:spChg>
        <pc:spChg chg="add del mod">
          <ac:chgData name="Zhen Zeng" userId="24cdd114-3f9d-4b43-861f-95e4e50a5ea9" providerId="ADAL" clId="{F9058E76-12F1-4B37-8F81-8BF411B0B806}" dt="2022-05-10T04:39:07.156" v="277" actId="478"/>
          <ac:spMkLst>
            <pc:docMk/>
            <pc:sldMk cId="2259377798" sldId="274"/>
            <ac:spMk id="8" creationId="{09D4349D-D290-6F2E-19D5-1C8256E9A214}"/>
          </ac:spMkLst>
        </pc:spChg>
        <pc:spChg chg="add mod">
          <ac:chgData name="Zhen Zeng" userId="24cdd114-3f9d-4b43-861f-95e4e50a5ea9" providerId="ADAL" clId="{F9058E76-12F1-4B37-8F81-8BF411B0B806}" dt="2022-05-10T04:40:24.252" v="287" actId="1076"/>
          <ac:spMkLst>
            <pc:docMk/>
            <pc:sldMk cId="2259377798" sldId="274"/>
            <ac:spMk id="9" creationId="{77BB4BD6-5C1C-81C2-1E48-071F0A782B97}"/>
          </ac:spMkLst>
        </pc:spChg>
        <pc:spChg chg="add mod">
          <ac:chgData name="Zhen Zeng" userId="24cdd114-3f9d-4b43-861f-95e4e50a5ea9" providerId="ADAL" clId="{F9058E76-12F1-4B37-8F81-8BF411B0B806}" dt="2022-05-10T04:40:15.578" v="286" actId="1076"/>
          <ac:spMkLst>
            <pc:docMk/>
            <pc:sldMk cId="2259377798" sldId="274"/>
            <ac:spMk id="10" creationId="{2C8901C4-A8BC-31E2-DBDA-220B1D0A2F77}"/>
          </ac:spMkLst>
        </pc:spChg>
        <pc:picChg chg="add mod">
          <ac:chgData name="Zhen Zeng" userId="24cdd114-3f9d-4b43-861f-95e4e50a5ea9" providerId="ADAL" clId="{F9058E76-12F1-4B37-8F81-8BF411B0B806}" dt="2022-05-10T04:40:04.594" v="285" actId="1076"/>
          <ac:picMkLst>
            <pc:docMk/>
            <pc:sldMk cId="2259377798" sldId="274"/>
            <ac:picMk id="6" creationId="{E9E968C9-D82F-DDB6-6FD0-6BF348EEBDD1}"/>
          </ac:picMkLst>
        </pc:picChg>
      </pc:sldChg>
      <pc:sldChg chg="addSp delSp modSp new mod">
        <pc:chgData name="Zhen Zeng" userId="24cdd114-3f9d-4b43-861f-95e4e50a5ea9" providerId="ADAL" clId="{F9058E76-12F1-4B37-8F81-8BF411B0B806}" dt="2022-05-10T04:37:56.171" v="261" actId="1076"/>
        <pc:sldMkLst>
          <pc:docMk/>
          <pc:sldMk cId="3374826570" sldId="275"/>
        </pc:sldMkLst>
        <pc:spChg chg="del">
          <ac:chgData name="Zhen Zeng" userId="24cdd114-3f9d-4b43-861f-95e4e50a5ea9" providerId="ADAL" clId="{F9058E76-12F1-4B37-8F81-8BF411B0B806}" dt="2022-05-10T04:16:32.414" v="201" actId="478"/>
          <ac:spMkLst>
            <pc:docMk/>
            <pc:sldMk cId="3374826570" sldId="275"/>
            <ac:spMk id="2" creationId="{355324BC-C60C-B822-F86E-121E66FC346D}"/>
          </ac:spMkLst>
        </pc:spChg>
        <pc:spChg chg="mod">
          <ac:chgData name="Zhen Zeng" userId="24cdd114-3f9d-4b43-861f-95e4e50a5ea9" providerId="ADAL" clId="{F9058E76-12F1-4B37-8F81-8BF411B0B806}" dt="2022-05-10T04:16:45.527" v="205"/>
          <ac:spMkLst>
            <pc:docMk/>
            <pc:sldMk cId="3374826570" sldId="275"/>
            <ac:spMk id="3" creationId="{7670FEFE-C372-1F7B-BCA3-0AAC93512B12}"/>
          </ac:spMkLst>
        </pc:spChg>
        <pc:spChg chg="add mod">
          <ac:chgData name="Zhen Zeng" userId="24cdd114-3f9d-4b43-861f-95e4e50a5ea9" providerId="ADAL" clId="{F9058E76-12F1-4B37-8F81-8BF411B0B806}" dt="2022-05-10T04:37:56.171" v="261" actId="1076"/>
          <ac:spMkLst>
            <pc:docMk/>
            <pc:sldMk cId="3374826570" sldId="275"/>
            <ac:spMk id="6" creationId="{B2E0F3FB-29F1-B59B-30D7-1E15DFCBE4EB}"/>
          </ac:spMkLst>
        </pc:spChg>
        <pc:spChg chg="add del mod">
          <ac:chgData name="Zhen Zeng" userId="24cdd114-3f9d-4b43-861f-95e4e50a5ea9" providerId="ADAL" clId="{F9058E76-12F1-4B37-8F81-8BF411B0B806}" dt="2022-05-10T04:37:47.379" v="258" actId="478"/>
          <ac:spMkLst>
            <pc:docMk/>
            <pc:sldMk cId="3374826570" sldId="275"/>
            <ac:spMk id="13" creationId="{536DD53D-B4C9-51DA-5F7A-C849AF214D77}"/>
          </ac:spMkLst>
        </pc:spChg>
        <pc:spChg chg="add del mod">
          <ac:chgData name="Zhen Zeng" userId="24cdd114-3f9d-4b43-861f-95e4e50a5ea9" providerId="ADAL" clId="{F9058E76-12F1-4B37-8F81-8BF411B0B806}" dt="2022-05-10T04:37:47.379" v="258" actId="478"/>
          <ac:spMkLst>
            <pc:docMk/>
            <pc:sldMk cId="3374826570" sldId="275"/>
            <ac:spMk id="14" creationId="{D133CB43-6173-D3D2-A1C8-B702714A5FCE}"/>
          </ac:spMkLst>
        </pc:spChg>
        <pc:spChg chg="add del mod">
          <ac:chgData name="Zhen Zeng" userId="24cdd114-3f9d-4b43-861f-95e4e50a5ea9" providerId="ADAL" clId="{F9058E76-12F1-4B37-8F81-8BF411B0B806}" dt="2022-05-10T04:37:47.379" v="258" actId="478"/>
          <ac:spMkLst>
            <pc:docMk/>
            <pc:sldMk cId="3374826570" sldId="275"/>
            <ac:spMk id="15" creationId="{9FC0A971-6360-5B3D-09BB-3E87CE9807E5}"/>
          </ac:spMkLst>
        </pc:spChg>
        <pc:spChg chg="add del mod">
          <ac:chgData name="Zhen Zeng" userId="24cdd114-3f9d-4b43-861f-95e4e50a5ea9" providerId="ADAL" clId="{F9058E76-12F1-4B37-8F81-8BF411B0B806}" dt="2022-05-10T04:37:47.379" v="258" actId="478"/>
          <ac:spMkLst>
            <pc:docMk/>
            <pc:sldMk cId="3374826570" sldId="275"/>
            <ac:spMk id="16" creationId="{00AADA49-EF85-164A-1478-5FF433649EC7}"/>
          </ac:spMkLst>
        </pc:spChg>
        <pc:spChg chg="add del mod">
          <ac:chgData name="Zhen Zeng" userId="24cdd114-3f9d-4b43-861f-95e4e50a5ea9" providerId="ADAL" clId="{F9058E76-12F1-4B37-8F81-8BF411B0B806}" dt="2022-05-10T04:37:47.379" v="258" actId="478"/>
          <ac:spMkLst>
            <pc:docMk/>
            <pc:sldMk cId="3374826570" sldId="275"/>
            <ac:spMk id="17" creationId="{AFB8408C-17FB-A240-D221-0624FA52DE24}"/>
          </ac:spMkLst>
        </pc:spChg>
        <pc:spChg chg="add del mod">
          <ac:chgData name="Zhen Zeng" userId="24cdd114-3f9d-4b43-861f-95e4e50a5ea9" providerId="ADAL" clId="{F9058E76-12F1-4B37-8F81-8BF411B0B806}" dt="2022-05-10T04:37:47.379" v="258" actId="478"/>
          <ac:spMkLst>
            <pc:docMk/>
            <pc:sldMk cId="3374826570" sldId="275"/>
            <ac:spMk id="18" creationId="{6D5CF37F-195E-5555-A717-25022F58927A}"/>
          </ac:spMkLst>
        </pc:spChg>
        <pc:spChg chg="add del mod">
          <ac:chgData name="Zhen Zeng" userId="24cdd114-3f9d-4b43-861f-95e4e50a5ea9" providerId="ADAL" clId="{F9058E76-12F1-4B37-8F81-8BF411B0B806}" dt="2022-05-10T04:37:47.379" v="258" actId="478"/>
          <ac:spMkLst>
            <pc:docMk/>
            <pc:sldMk cId="3374826570" sldId="275"/>
            <ac:spMk id="19" creationId="{5BF6920A-1A8D-C71F-20DB-5673C80BC8BC}"/>
          </ac:spMkLst>
        </pc:spChg>
        <pc:spChg chg="add del mod">
          <ac:chgData name="Zhen Zeng" userId="24cdd114-3f9d-4b43-861f-95e4e50a5ea9" providerId="ADAL" clId="{F9058E76-12F1-4B37-8F81-8BF411B0B806}" dt="2022-05-10T04:37:47.379" v="258" actId="478"/>
          <ac:spMkLst>
            <pc:docMk/>
            <pc:sldMk cId="3374826570" sldId="275"/>
            <ac:spMk id="20" creationId="{A32B1C20-7244-CBC6-4BA4-605DCF7CF4F1}"/>
          </ac:spMkLst>
        </pc:spChg>
        <pc:spChg chg="add del mod">
          <ac:chgData name="Zhen Zeng" userId="24cdd114-3f9d-4b43-861f-95e4e50a5ea9" providerId="ADAL" clId="{F9058E76-12F1-4B37-8F81-8BF411B0B806}" dt="2022-05-10T04:37:47.379" v="258" actId="478"/>
          <ac:spMkLst>
            <pc:docMk/>
            <pc:sldMk cId="3374826570" sldId="275"/>
            <ac:spMk id="21" creationId="{1C97FCFD-C686-D1F7-90AF-65B30F9FF248}"/>
          </ac:spMkLst>
        </pc:spChg>
        <pc:spChg chg="add del mod">
          <ac:chgData name="Zhen Zeng" userId="24cdd114-3f9d-4b43-861f-95e4e50a5ea9" providerId="ADAL" clId="{F9058E76-12F1-4B37-8F81-8BF411B0B806}" dt="2022-05-10T04:37:47.379" v="258" actId="478"/>
          <ac:spMkLst>
            <pc:docMk/>
            <pc:sldMk cId="3374826570" sldId="275"/>
            <ac:spMk id="22" creationId="{AFFD8F49-6CBC-C6DC-56B3-A9DFE0C70450}"/>
          </ac:spMkLst>
        </pc:spChg>
        <pc:spChg chg="add del mod">
          <ac:chgData name="Zhen Zeng" userId="24cdd114-3f9d-4b43-861f-95e4e50a5ea9" providerId="ADAL" clId="{F9058E76-12F1-4B37-8F81-8BF411B0B806}" dt="2022-05-10T04:37:47.379" v="258" actId="478"/>
          <ac:spMkLst>
            <pc:docMk/>
            <pc:sldMk cId="3374826570" sldId="275"/>
            <ac:spMk id="23" creationId="{971911DD-DC7C-15AE-1807-9121FCE7B443}"/>
          </ac:spMkLst>
        </pc:spChg>
        <pc:spChg chg="add del mod">
          <ac:chgData name="Zhen Zeng" userId="24cdd114-3f9d-4b43-861f-95e4e50a5ea9" providerId="ADAL" clId="{F9058E76-12F1-4B37-8F81-8BF411B0B806}" dt="2022-05-10T04:37:47.379" v="258" actId="478"/>
          <ac:spMkLst>
            <pc:docMk/>
            <pc:sldMk cId="3374826570" sldId="275"/>
            <ac:spMk id="24" creationId="{66D0A7CF-FFD1-9DF6-908D-AAD6F2CF7C75}"/>
          </ac:spMkLst>
        </pc:spChg>
        <pc:spChg chg="add del mod">
          <ac:chgData name="Zhen Zeng" userId="24cdd114-3f9d-4b43-861f-95e4e50a5ea9" providerId="ADAL" clId="{F9058E76-12F1-4B37-8F81-8BF411B0B806}" dt="2022-05-10T04:37:47.379" v="258" actId="478"/>
          <ac:spMkLst>
            <pc:docMk/>
            <pc:sldMk cId="3374826570" sldId="275"/>
            <ac:spMk id="25" creationId="{A9317A1F-267A-4EC2-CCE7-D45AF5BCA8B3}"/>
          </ac:spMkLst>
        </pc:spChg>
        <pc:spChg chg="add del mod">
          <ac:chgData name="Zhen Zeng" userId="24cdd114-3f9d-4b43-861f-95e4e50a5ea9" providerId="ADAL" clId="{F9058E76-12F1-4B37-8F81-8BF411B0B806}" dt="2022-05-10T04:37:47.379" v="258" actId="478"/>
          <ac:spMkLst>
            <pc:docMk/>
            <pc:sldMk cId="3374826570" sldId="275"/>
            <ac:spMk id="26" creationId="{C0802FAD-CDCB-63C9-5F4E-B34639620BDD}"/>
          </ac:spMkLst>
        </pc:spChg>
        <pc:spChg chg="add del mod">
          <ac:chgData name="Zhen Zeng" userId="24cdd114-3f9d-4b43-861f-95e4e50a5ea9" providerId="ADAL" clId="{F9058E76-12F1-4B37-8F81-8BF411B0B806}" dt="2022-05-10T04:37:47.379" v="258" actId="478"/>
          <ac:spMkLst>
            <pc:docMk/>
            <pc:sldMk cId="3374826570" sldId="275"/>
            <ac:spMk id="27" creationId="{617AEEE8-BEE9-EB8A-951B-4258332D46DB}"/>
          </ac:spMkLst>
        </pc:spChg>
        <pc:spChg chg="add del mod">
          <ac:chgData name="Zhen Zeng" userId="24cdd114-3f9d-4b43-861f-95e4e50a5ea9" providerId="ADAL" clId="{F9058E76-12F1-4B37-8F81-8BF411B0B806}" dt="2022-05-10T04:37:47.379" v="258" actId="478"/>
          <ac:spMkLst>
            <pc:docMk/>
            <pc:sldMk cId="3374826570" sldId="275"/>
            <ac:spMk id="28" creationId="{C9ADD0EF-2E78-13F1-BC6D-BFA8B33332FF}"/>
          </ac:spMkLst>
        </pc:spChg>
        <pc:spChg chg="add del mod">
          <ac:chgData name="Zhen Zeng" userId="24cdd114-3f9d-4b43-861f-95e4e50a5ea9" providerId="ADAL" clId="{F9058E76-12F1-4B37-8F81-8BF411B0B806}" dt="2022-05-10T04:37:47.379" v="258" actId="478"/>
          <ac:spMkLst>
            <pc:docMk/>
            <pc:sldMk cId="3374826570" sldId="275"/>
            <ac:spMk id="29" creationId="{1C254026-D900-2BBD-9F75-084A16A5A757}"/>
          </ac:spMkLst>
        </pc:spChg>
        <pc:spChg chg="add del mod">
          <ac:chgData name="Zhen Zeng" userId="24cdd114-3f9d-4b43-861f-95e4e50a5ea9" providerId="ADAL" clId="{F9058E76-12F1-4B37-8F81-8BF411B0B806}" dt="2022-05-10T04:37:47.379" v="258" actId="478"/>
          <ac:spMkLst>
            <pc:docMk/>
            <pc:sldMk cId="3374826570" sldId="275"/>
            <ac:spMk id="30" creationId="{87A883EF-FA7D-7579-E67A-F9E0FBEA1FE2}"/>
          </ac:spMkLst>
        </pc:spChg>
        <pc:spChg chg="add del mod">
          <ac:chgData name="Zhen Zeng" userId="24cdd114-3f9d-4b43-861f-95e4e50a5ea9" providerId="ADAL" clId="{F9058E76-12F1-4B37-8F81-8BF411B0B806}" dt="2022-05-10T04:37:47.379" v="258" actId="478"/>
          <ac:spMkLst>
            <pc:docMk/>
            <pc:sldMk cId="3374826570" sldId="275"/>
            <ac:spMk id="31" creationId="{B3CD4E5E-B41E-0799-F108-54336A35A54B}"/>
          </ac:spMkLst>
        </pc:spChg>
        <pc:spChg chg="add del mod">
          <ac:chgData name="Zhen Zeng" userId="24cdd114-3f9d-4b43-861f-95e4e50a5ea9" providerId="ADAL" clId="{F9058E76-12F1-4B37-8F81-8BF411B0B806}" dt="2022-05-10T04:37:47.379" v="258" actId="478"/>
          <ac:spMkLst>
            <pc:docMk/>
            <pc:sldMk cId="3374826570" sldId="275"/>
            <ac:spMk id="32" creationId="{5AD0D205-8CD7-24D5-568A-8EAB5ABB8A04}"/>
          </ac:spMkLst>
        </pc:spChg>
        <pc:spChg chg="add del mod">
          <ac:chgData name="Zhen Zeng" userId="24cdd114-3f9d-4b43-861f-95e4e50a5ea9" providerId="ADAL" clId="{F9058E76-12F1-4B37-8F81-8BF411B0B806}" dt="2022-05-10T04:37:47.379" v="258" actId="478"/>
          <ac:spMkLst>
            <pc:docMk/>
            <pc:sldMk cId="3374826570" sldId="275"/>
            <ac:spMk id="33" creationId="{7AA73AA4-D4DC-20D1-6F16-15FC75E5E32C}"/>
          </ac:spMkLst>
        </pc:spChg>
        <pc:spChg chg="add del mod">
          <ac:chgData name="Zhen Zeng" userId="24cdd114-3f9d-4b43-861f-95e4e50a5ea9" providerId="ADAL" clId="{F9058E76-12F1-4B37-8F81-8BF411B0B806}" dt="2022-05-10T04:37:47.379" v="258" actId="478"/>
          <ac:spMkLst>
            <pc:docMk/>
            <pc:sldMk cId="3374826570" sldId="275"/>
            <ac:spMk id="34" creationId="{A8609A2D-4FBB-633D-52F6-B22D8CCD3F32}"/>
          </ac:spMkLst>
        </pc:spChg>
        <pc:spChg chg="add del mod">
          <ac:chgData name="Zhen Zeng" userId="24cdd114-3f9d-4b43-861f-95e4e50a5ea9" providerId="ADAL" clId="{F9058E76-12F1-4B37-8F81-8BF411B0B806}" dt="2022-05-10T04:37:47.379" v="258" actId="478"/>
          <ac:spMkLst>
            <pc:docMk/>
            <pc:sldMk cId="3374826570" sldId="275"/>
            <ac:spMk id="38" creationId="{27DCA350-1DD2-5970-6181-04B2269123F6}"/>
          </ac:spMkLst>
        </pc:spChg>
        <pc:spChg chg="add del mod">
          <ac:chgData name="Zhen Zeng" userId="24cdd114-3f9d-4b43-861f-95e4e50a5ea9" providerId="ADAL" clId="{F9058E76-12F1-4B37-8F81-8BF411B0B806}" dt="2022-05-10T04:37:47.379" v="258" actId="478"/>
          <ac:spMkLst>
            <pc:docMk/>
            <pc:sldMk cId="3374826570" sldId="275"/>
            <ac:spMk id="39" creationId="{AF55F7EC-B5C0-8053-DECC-5A8429BB1A9E}"/>
          </ac:spMkLst>
        </pc:spChg>
        <pc:spChg chg="add del mod">
          <ac:chgData name="Zhen Zeng" userId="24cdd114-3f9d-4b43-861f-95e4e50a5ea9" providerId="ADAL" clId="{F9058E76-12F1-4B37-8F81-8BF411B0B806}" dt="2022-05-10T04:37:47.379" v="258" actId="478"/>
          <ac:spMkLst>
            <pc:docMk/>
            <pc:sldMk cId="3374826570" sldId="275"/>
            <ac:spMk id="40" creationId="{E4668B36-CBB9-35AD-5D2F-D79AE8867FBA}"/>
          </ac:spMkLst>
        </pc:spChg>
        <pc:spChg chg="add del mod">
          <ac:chgData name="Zhen Zeng" userId="24cdd114-3f9d-4b43-861f-95e4e50a5ea9" providerId="ADAL" clId="{F9058E76-12F1-4B37-8F81-8BF411B0B806}" dt="2022-05-10T04:29:57.891" v="254" actId="478"/>
          <ac:spMkLst>
            <pc:docMk/>
            <pc:sldMk cId="3374826570" sldId="275"/>
            <ac:spMk id="41" creationId="{B58782C4-C2BF-BB81-86EE-C35F8437FC97}"/>
          </ac:spMkLst>
        </pc:spChg>
        <pc:spChg chg="del mod ord">
          <ac:chgData name="Zhen Zeng" userId="24cdd114-3f9d-4b43-861f-95e4e50a5ea9" providerId="ADAL" clId="{F9058E76-12F1-4B37-8F81-8BF411B0B806}" dt="2022-05-10T04:37:47.379" v="258" actId="478"/>
          <ac:spMkLst>
            <pc:docMk/>
            <pc:sldMk cId="3374826570" sldId="275"/>
            <ac:spMk id="42" creationId="{EA2A6CB5-7CD7-CEE8-6A6E-36710FCA2793}"/>
          </ac:spMkLst>
        </pc:spChg>
        <pc:picChg chg="add del mod">
          <ac:chgData name="Zhen Zeng" userId="24cdd114-3f9d-4b43-861f-95e4e50a5ea9" providerId="ADAL" clId="{F9058E76-12F1-4B37-8F81-8BF411B0B806}" dt="2022-05-10T04:18:52.352" v="214" actId="478"/>
          <ac:picMkLst>
            <pc:docMk/>
            <pc:sldMk cId="3374826570" sldId="275"/>
            <ac:picMk id="8" creationId="{9E0DAF9F-3729-721B-6842-97880B74FBB7}"/>
          </ac:picMkLst>
        </pc:picChg>
        <pc:picChg chg="add del mod">
          <ac:chgData name="Zhen Zeng" userId="24cdd114-3f9d-4b43-861f-95e4e50a5ea9" providerId="ADAL" clId="{F9058E76-12F1-4B37-8F81-8BF411B0B806}" dt="2022-05-10T04:21:38.615" v="239" actId="478"/>
          <ac:picMkLst>
            <pc:docMk/>
            <pc:sldMk cId="3374826570" sldId="275"/>
            <ac:picMk id="10" creationId="{CA69D14A-9093-DFC6-5A39-321FE151A877}"/>
          </ac:picMkLst>
        </pc:picChg>
        <pc:picChg chg="add del mod">
          <ac:chgData name="Zhen Zeng" userId="24cdd114-3f9d-4b43-861f-95e4e50a5ea9" providerId="ADAL" clId="{F9058E76-12F1-4B37-8F81-8BF411B0B806}" dt="2022-05-10T04:28:51.278" v="245" actId="478"/>
          <ac:picMkLst>
            <pc:docMk/>
            <pc:sldMk cId="3374826570" sldId="275"/>
            <ac:picMk id="12" creationId="{152CD880-2B32-DB22-99D4-B4F8A2A743BD}"/>
          </ac:picMkLst>
        </pc:picChg>
        <pc:picChg chg="add mod">
          <ac:chgData name="Zhen Zeng" userId="24cdd114-3f9d-4b43-861f-95e4e50a5ea9" providerId="ADAL" clId="{F9058E76-12F1-4B37-8F81-8BF411B0B806}" dt="2022-05-10T04:37:52.683" v="260" actId="1076"/>
          <ac:picMkLst>
            <pc:docMk/>
            <pc:sldMk cId="3374826570" sldId="275"/>
            <ac:picMk id="44" creationId="{EAD8271F-7E40-9EA9-D822-F59A68437C49}"/>
          </ac:picMkLst>
        </pc:picChg>
        <pc:cxnChg chg="add del mod">
          <ac:chgData name="Zhen Zeng" userId="24cdd114-3f9d-4b43-861f-95e4e50a5ea9" providerId="ADAL" clId="{F9058E76-12F1-4B37-8F81-8BF411B0B806}" dt="2022-05-10T04:37:47.379" v="258" actId="478"/>
          <ac:cxnSpMkLst>
            <pc:docMk/>
            <pc:sldMk cId="3374826570" sldId="275"/>
            <ac:cxnSpMk id="35" creationId="{7AAF2421-5C29-649B-2B6A-48E03DD836D4}"/>
          </ac:cxnSpMkLst>
        </pc:cxnChg>
        <pc:cxnChg chg="add del mod">
          <ac:chgData name="Zhen Zeng" userId="24cdd114-3f9d-4b43-861f-95e4e50a5ea9" providerId="ADAL" clId="{F9058E76-12F1-4B37-8F81-8BF411B0B806}" dt="2022-05-10T04:37:47.379" v="258" actId="478"/>
          <ac:cxnSpMkLst>
            <pc:docMk/>
            <pc:sldMk cId="3374826570" sldId="275"/>
            <ac:cxnSpMk id="36" creationId="{74C6428E-BF81-5E24-6FFA-60B9115DE552}"/>
          </ac:cxnSpMkLst>
        </pc:cxnChg>
        <pc:cxnChg chg="add del mod">
          <ac:chgData name="Zhen Zeng" userId="24cdd114-3f9d-4b43-861f-95e4e50a5ea9" providerId="ADAL" clId="{F9058E76-12F1-4B37-8F81-8BF411B0B806}" dt="2022-05-10T04:37:47.379" v="258" actId="478"/>
          <ac:cxnSpMkLst>
            <pc:docMk/>
            <pc:sldMk cId="3374826570" sldId="275"/>
            <ac:cxnSpMk id="37" creationId="{669AC168-E448-299A-C806-DAF0C66B6501}"/>
          </ac:cxnSpMkLst>
        </pc:cxnChg>
      </pc:sldChg>
      <pc:sldChg chg="modSp new mod">
        <pc:chgData name="Zhen Zeng" userId="24cdd114-3f9d-4b43-861f-95e4e50a5ea9" providerId="ADAL" clId="{F9058E76-12F1-4B37-8F81-8BF411B0B806}" dt="2022-05-10T04:21:31.539" v="238" actId="20577"/>
        <pc:sldMkLst>
          <pc:docMk/>
          <pc:sldMk cId="4108646767" sldId="276"/>
        </pc:sldMkLst>
        <pc:spChg chg="mod">
          <ac:chgData name="Zhen Zeng" userId="24cdd114-3f9d-4b43-861f-95e4e50a5ea9" providerId="ADAL" clId="{F9058E76-12F1-4B37-8F81-8BF411B0B806}" dt="2022-05-10T04:20:41.302" v="232" actId="1076"/>
          <ac:spMkLst>
            <pc:docMk/>
            <pc:sldMk cId="4108646767" sldId="276"/>
            <ac:spMk id="2" creationId="{C61E1FA1-ABDA-A73E-F56C-2754454AD9D5}"/>
          </ac:spMkLst>
        </pc:spChg>
        <pc:spChg chg="mod">
          <ac:chgData name="Zhen Zeng" userId="24cdd114-3f9d-4b43-861f-95e4e50a5ea9" providerId="ADAL" clId="{F9058E76-12F1-4B37-8F81-8BF411B0B806}" dt="2022-05-10T04:21:31.539" v="238" actId="20577"/>
          <ac:spMkLst>
            <pc:docMk/>
            <pc:sldMk cId="4108646767" sldId="276"/>
            <ac:spMk id="3" creationId="{00A9C415-0BF0-24A6-7387-E82D90D16908}"/>
          </ac:spMkLst>
        </pc:spChg>
      </pc:sldChg>
      <pc:sldChg chg="addSp modSp del mod">
        <pc:chgData name="Zhen Zeng" userId="24cdd114-3f9d-4b43-861f-95e4e50a5ea9" providerId="ADAL" clId="{F9058E76-12F1-4B37-8F81-8BF411B0B806}" dt="2022-05-10T04:39:44.365" v="284" actId="2696"/>
        <pc:sldMkLst>
          <pc:docMk/>
          <pc:sldMk cId="684451185" sldId="277"/>
        </pc:sldMkLst>
        <pc:spChg chg="add mod">
          <ac:chgData name="Zhen Zeng" userId="24cdd114-3f9d-4b43-861f-95e4e50a5ea9" providerId="ADAL" clId="{F9058E76-12F1-4B37-8F81-8BF411B0B806}" dt="2022-05-10T04:30:43.372" v="257" actId="1076"/>
          <ac:spMkLst>
            <pc:docMk/>
            <pc:sldMk cId="684451185" sldId="277"/>
            <ac:spMk id="4" creationId="{D2C64FB5-835C-2CD2-5A66-86E0FE0543D5}"/>
          </ac:spMkLst>
        </pc:spChg>
      </pc:sldChg>
      <pc:sldChg chg="mod modShow">
        <pc:chgData name="Zhen Zeng" userId="24cdd114-3f9d-4b43-861f-95e4e50a5ea9" providerId="ADAL" clId="{F9058E76-12F1-4B37-8F81-8BF411B0B806}" dt="2022-05-10T17:37:09.722" v="696" actId="729"/>
        <pc:sldMkLst>
          <pc:docMk/>
          <pc:sldMk cId="3046896211" sldId="277"/>
        </pc:sldMkLst>
      </pc:sldChg>
      <pc:sldChg chg="mod modShow">
        <pc:chgData name="Zhen Zeng" userId="24cdd114-3f9d-4b43-861f-95e4e50a5ea9" providerId="ADAL" clId="{F9058E76-12F1-4B37-8F81-8BF411B0B806}" dt="2022-05-10T17:37:12.322" v="697" actId="729"/>
        <pc:sldMkLst>
          <pc:docMk/>
          <pc:sldMk cId="3170134102" sldId="278"/>
        </pc:sldMkLst>
      </pc:sldChg>
      <pc:sldChg chg="mod modShow">
        <pc:chgData name="Zhen Zeng" userId="24cdd114-3f9d-4b43-861f-95e4e50a5ea9" providerId="ADAL" clId="{F9058E76-12F1-4B37-8F81-8BF411B0B806}" dt="2022-05-10T17:37:52.389" v="698" actId="729"/>
        <pc:sldMkLst>
          <pc:docMk/>
          <pc:sldMk cId="306086623" sldId="279"/>
        </pc:sldMkLst>
      </pc:sldChg>
      <pc:sldChg chg="mod modShow">
        <pc:chgData name="Zhen Zeng" userId="24cdd114-3f9d-4b43-861f-95e4e50a5ea9" providerId="ADAL" clId="{F9058E76-12F1-4B37-8F81-8BF411B0B806}" dt="2022-05-10T17:37:58.539" v="699" actId="729"/>
        <pc:sldMkLst>
          <pc:docMk/>
          <pc:sldMk cId="2753187772" sldId="280"/>
        </pc:sldMkLst>
      </pc:sldChg>
      <pc:sldChg chg="new del">
        <pc:chgData name="Zhen Zeng" userId="24cdd114-3f9d-4b43-861f-95e4e50a5ea9" providerId="ADAL" clId="{F9058E76-12F1-4B37-8F81-8BF411B0B806}" dt="2022-05-10T16:15:44.527" v="295" actId="47"/>
        <pc:sldMkLst>
          <pc:docMk/>
          <pc:sldMk cId="1078901936" sldId="284"/>
        </pc:sldMkLst>
      </pc:sldChg>
      <pc:sldChg chg="addSp delSp modSp add del mod">
        <pc:chgData name="Zhen Zeng" userId="24cdd114-3f9d-4b43-861f-95e4e50a5ea9" providerId="ADAL" clId="{F9058E76-12F1-4B37-8F81-8BF411B0B806}" dt="2022-05-10T16:16:20.555" v="301" actId="47"/>
        <pc:sldMkLst>
          <pc:docMk/>
          <pc:sldMk cId="2334889924" sldId="284"/>
        </pc:sldMkLst>
        <pc:spChg chg="del">
          <ac:chgData name="Zhen Zeng" userId="24cdd114-3f9d-4b43-861f-95e4e50a5ea9" providerId="ADAL" clId="{F9058E76-12F1-4B37-8F81-8BF411B0B806}" dt="2022-05-10T16:15:53.623" v="297" actId="478"/>
          <ac:spMkLst>
            <pc:docMk/>
            <pc:sldMk cId="2334889924" sldId="284"/>
            <ac:spMk id="2" creationId="{C61E1FA1-ABDA-A73E-F56C-2754454AD9D5}"/>
          </ac:spMkLst>
        </pc:spChg>
        <pc:spChg chg="mod">
          <ac:chgData name="Zhen Zeng" userId="24cdd114-3f9d-4b43-861f-95e4e50a5ea9" providerId="ADAL" clId="{F9058E76-12F1-4B37-8F81-8BF411B0B806}" dt="2022-05-10T16:16:00.675" v="299" actId="6549"/>
          <ac:spMkLst>
            <pc:docMk/>
            <pc:sldMk cId="2334889924" sldId="284"/>
            <ac:spMk id="3" creationId="{00A9C415-0BF0-24A6-7387-E82D90D16908}"/>
          </ac:spMkLst>
        </pc:spChg>
        <pc:spChg chg="add mod">
          <ac:chgData name="Zhen Zeng" userId="24cdd114-3f9d-4b43-861f-95e4e50a5ea9" providerId="ADAL" clId="{F9058E76-12F1-4B37-8F81-8BF411B0B806}" dt="2022-05-10T16:15:53.623" v="297" actId="478"/>
          <ac:spMkLst>
            <pc:docMk/>
            <pc:sldMk cId="2334889924" sldId="284"/>
            <ac:spMk id="7" creationId="{E48752F6-CA2A-9888-7118-482F01A63CBA}"/>
          </ac:spMkLst>
        </pc:spChg>
      </pc:sldChg>
      <pc:sldChg chg="addSp delSp modSp add mod addAnim delAnim modAnim">
        <pc:chgData name="Zhen Zeng" userId="24cdd114-3f9d-4b43-861f-95e4e50a5ea9" providerId="ADAL" clId="{F9058E76-12F1-4B37-8F81-8BF411B0B806}" dt="2022-05-10T18:15:52.688" v="732" actId="14100"/>
        <pc:sldMkLst>
          <pc:docMk/>
          <pc:sldMk cId="709499644" sldId="285"/>
        </pc:sldMkLst>
        <pc:spChg chg="mod">
          <ac:chgData name="Zhen Zeng" userId="24cdd114-3f9d-4b43-861f-95e4e50a5ea9" providerId="ADAL" clId="{F9058E76-12F1-4B37-8F81-8BF411B0B806}" dt="2022-05-10T16:17:11.802" v="307" actId="108"/>
          <ac:spMkLst>
            <pc:docMk/>
            <pc:sldMk cId="709499644" sldId="285"/>
            <ac:spMk id="2" creationId="{435EB004-B5B4-200D-CF8C-6238A97F019A}"/>
          </ac:spMkLst>
        </pc:spChg>
        <pc:spChg chg="add mod">
          <ac:chgData name="Zhen Zeng" userId="24cdd114-3f9d-4b43-861f-95e4e50a5ea9" providerId="ADAL" clId="{F9058E76-12F1-4B37-8F81-8BF411B0B806}" dt="2022-05-10T18:15:52.688" v="732" actId="14100"/>
          <ac:spMkLst>
            <pc:docMk/>
            <pc:sldMk cId="709499644" sldId="285"/>
            <ac:spMk id="3" creationId="{214F77D7-33DA-C12D-1801-77C319AFC5AD}"/>
          </ac:spMkLst>
        </pc:spChg>
        <pc:spChg chg="mod">
          <ac:chgData name="Zhen Zeng" userId="24cdd114-3f9d-4b43-861f-95e4e50a5ea9" providerId="ADAL" clId="{F9058E76-12F1-4B37-8F81-8BF411B0B806}" dt="2022-05-10T18:15:52.688" v="732" actId="14100"/>
          <ac:spMkLst>
            <pc:docMk/>
            <pc:sldMk cId="709499644" sldId="285"/>
            <ac:spMk id="6" creationId="{00175E3B-B73B-703B-A422-2309C620F225}"/>
          </ac:spMkLst>
        </pc:spChg>
        <pc:spChg chg="mod">
          <ac:chgData name="Zhen Zeng" userId="24cdd114-3f9d-4b43-861f-95e4e50a5ea9" providerId="ADAL" clId="{F9058E76-12F1-4B37-8F81-8BF411B0B806}" dt="2022-05-10T18:15:52.688" v="732" actId="14100"/>
          <ac:spMkLst>
            <pc:docMk/>
            <pc:sldMk cId="709499644" sldId="285"/>
            <ac:spMk id="7" creationId="{F8382AAA-5255-C7A9-AAB6-CA34C39DF90B}"/>
          </ac:spMkLst>
        </pc:spChg>
        <pc:spChg chg="add del mod">
          <ac:chgData name="Zhen Zeng" userId="24cdd114-3f9d-4b43-861f-95e4e50a5ea9" providerId="ADAL" clId="{F9058E76-12F1-4B37-8F81-8BF411B0B806}" dt="2022-05-10T18:15:52.688" v="732" actId="14100"/>
          <ac:spMkLst>
            <pc:docMk/>
            <pc:sldMk cId="709499644" sldId="285"/>
            <ac:spMk id="8" creationId="{0DB1EA59-DA6A-3B6E-5890-917B0EBFB16A}"/>
          </ac:spMkLst>
        </pc:spChg>
        <pc:spChg chg="add del">
          <ac:chgData name="Zhen Zeng" userId="24cdd114-3f9d-4b43-861f-95e4e50a5ea9" providerId="ADAL" clId="{F9058E76-12F1-4B37-8F81-8BF411B0B806}" dt="2022-05-10T16:18:19.189" v="374" actId="478"/>
          <ac:spMkLst>
            <pc:docMk/>
            <pc:sldMk cId="709499644" sldId="285"/>
            <ac:spMk id="9" creationId="{5F4598F1-9729-8420-BBCA-0D86AD65F121}"/>
          </ac:spMkLst>
        </pc:spChg>
        <pc:spChg chg="del">
          <ac:chgData name="Zhen Zeng" userId="24cdd114-3f9d-4b43-861f-95e4e50a5ea9" providerId="ADAL" clId="{F9058E76-12F1-4B37-8F81-8BF411B0B806}" dt="2022-05-10T16:18:20.276" v="375" actId="478"/>
          <ac:spMkLst>
            <pc:docMk/>
            <pc:sldMk cId="709499644" sldId="285"/>
            <ac:spMk id="10" creationId="{A0D7BC28-648B-6A87-D480-EB947C9F1AB0}"/>
          </ac:spMkLst>
        </pc:spChg>
        <pc:spChg chg="del">
          <ac:chgData name="Zhen Zeng" userId="24cdd114-3f9d-4b43-861f-95e4e50a5ea9" providerId="ADAL" clId="{F9058E76-12F1-4B37-8F81-8BF411B0B806}" dt="2022-05-10T16:18:21.109" v="376" actId="478"/>
          <ac:spMkLst>
            <pc:docMk/>
            <pc:sldMk cId="709499644" sldId="285"/>
            <ac:spMk id="11" creationId="{25FA9D12-78BD-0D39-28C5-4339B8C91C37}"/>
          </ac:spMkLst>
        </pc:spChg>
        <pc:spChg chg="add del mod">
          <ac:chgData name="Zhen Zeng" userId="24cdd114-3f9d-4b43-861f-95e4e50a5ea9" providerId="ADAL" clId="{F9058E76-12F1-4B37-8F81-8BF411B0B806}" dt="2022-05-10T17:40:56.866" v="705" actId="478"/>
          <ac:spMkLst>
            <pc:docMk/>
            <pc:sldMk cId="709499644" sldId="285"/>
            <ac:spMk id="12" creationId="{864A48D8-5089-1C6A-04BD-E3E5226535A4}"/>
          </ac:spMkLst>
        </pc:spChg>
        <pc:spChg chg="add del mod">
          <ac:chgData name="Zhen Zeng" userId="24cdd114-3f9d-4b43-861f-95e4e50a5ea9" providerId="ADAL" clId="{F9058E76-12F1-4B37-8F81-8BF411B0B806}" dt="2022-05-10T17:40:57.964" v="706" actId="478"/>
          <ac:spMkLst>
            <pc:docMk/>
            <pc:sldMk cId="709499644" sldId="285"/>
            <ac:spMk id="13" creationId="{F073F16A-AD4C-1E3B-36F1-C6FB5F22B698}"/>
          </ac:spMkLst>
        </pc:spChg>
      </pc:sldChg>
      <pc:sldChg chg="modSp new mod ord modShow">
        <pc:chgData name="Zhen Zeng" userId="24cdd114-3f9d-4b43-861f-95e4e50a5ea9" providerId="ADAL" clId="{F9058E76-12F1-4B37-8F81-8BF411B0B806}" dt="2022-05-10T17:38:32.839" v="700" actId="729"/>
        <pc:sldMkLst>
          <pc:docMk/>
          <pc:sldMk cId="3204492901" sldId="286"/>
        </pc:sldMkLst>
        <pc:spChg chg="mod">
          <ac:chgData name="Zhen Zeng" userId="24cdd114-3f9d-4b43-861f-95e4e50a5ea9" providerId="ADAL" clId="{F9058E76-12F1-4B37-8F81-8BF411B0B806}" dt="2022-05-10T16:16:46.714" v="303"/>
          <ac:spMkLst>
            <pc:docMk/>
            <pc:sldMk cId="3204492901" sldId="286"/>
            <ac:spMk id="3" creationId="{DD0A810C-1832-9EAC-3A4E-5B9B5F4B51DA}"/>
          </ac:spMkLst>
        </pc:spChg>
      </pc:sldChg>
      <pc:sldChg chg="addSp delSp modSp add del mod delAnim modAnim">
        <pc:chgData name="Zhen Zeng" userId="24cdd114-3f9d-4b43-861f-95e4e50a5ea9" providerId="ADAL" clId="{F9058E76-12F1-4B37-8F81-8BF411B0B806}" dt="2022-05-10T18:16:28.882" v="737" actId="47"/>
        <pc:sldMkLst>
          <pc:docMk/>
          <pc:sldMk cId="2598269273" sldId="287"/>
        </pc:sldMkLst>
        <pc:spChg chg="mod">
          <ac:chgData name="Zhen Zeng" userId="24cdd114-3f9d-4b43-861f-95e4e50a5ea9" providerId="ADAL" clId="{F9058E76-12F1-4B37-8F81-8BF411B0B806}" dt="2022-05-10T16:18:44.853" v="389" actId="20577"/>
          <ac:spMkLst>
            <pc:docMk/>
            <pc:sldMk cId="2598269273" sldId="287"/>
            <ac:spMk id="2" creationId="{435EB004-B5B4-200D-CF8C-6238A97F019A}"/>
          </ac:spMkLst>
        </pc:spChg>
        <pc:spChg chg="mod">
          <ac:chgData name="Zhen Zeng" userId="24cdd114-3f9d-4b43-861f-95e4e50a5ea9" providerId="ADAL" clId="{F9058E76-12F1-4B37-8F81-8BF411B0B806}" dt="2022-05-10T16:20:43.043" v="490" actId="20577"/>
          <ac:spMkLst>
            <pc:docMk/>
            <pc:sldMk cId="2598269273" sldId="287"/>
            <ac:spMk id="6" creationId="{00175E3B-B73B-703B-A422-2309C620F225}"/>
          </ac:spMkLst>
        </pc:spChg>
        <pc:spChg chg="mod">
          <ac:chgData name="Zhen Zeng" userId="24cdd114-3f9d-4b43-861f-95e4e50a5ea9" providerId="ADAL" clId="{F9058E76-12F1-4B37-8F81-8BF411B0B806}" dt="2022-05-10T16:21:28.144" v="542" actId="20577"/>
          <ac:spMkLst>
            <pc:docMk/>
            <pc:sldMk cId="2598269273" sldId="287"/>
            <ac:spMk id="7" creationId="{F8382AAA-5255-C7A9-AAB6-CA34C39DF90B}"/>
          </ac:spMkLst>
        </pc:spChg>
        <pc:spChg chg="mod">
          <ac:chgData name="Zhen Zeng" userId="24cdd114-3f9d-4b43-861f-95e4e50a5ea9" providerId="ADAL" clId="{F9058E76-12F1-4B37-8F81-8BF411B0B806}" dt="2022-05-10T16:21:25.708" v="540" actId="20577"/>
          <ac:spMkLst>
            <pc:docMk/>
            <pc:sldMk cId="2598269273" sldId="287"/>
            <ac:spMk id="8" creationId="{0DB1EA59-DA6A-3B6E-5890-917B0EBFB16A}"/>
          </ac:spMkLst>
        </pc:spChg>
        <pc:spChg chg="add mod">
          <ac:chgData name="Zhen Zeng" userId="24cdd114-3f9d-4b43-861f-95e4e50a5ea9" providerId="ADAL" clId="{F9058E76-12F1-4B37-8F81-8BF411B0B806}" dt="2022-05-10T17:09:51.014" v="666"/>
          <ac:spMkLst>
            <pc:docMk/>
            <pc:sldMk cId="2598269273" sldId="287"/>
            <ac:spMk id="9" creationId="{90038240-509D-13AB-50D6-001C4D0BDB1D}"/>
          </ac:spMkLst>
        </pc:spChg>
        <pc:spChg chg="add del mod">
          <ac:chgData name="Zhen Zeng" userId="24cdd114-3f9d-4b43-861f-95e4e50a5ea9" providerId="ADAL" clId="{F9058E76-12F1-4B37-8F81-8BF411B0B806}" dt="2022-05-10T17:41:36.672" v="713" actId="478"/>
          <ac:spMkLst>
            <pc:docMk/>
            <pc:sldMk cId="2598269273" sldId="287"/>
            <ac:spMk id="10" creationId="{80AAFCD4-136E-78A6-148E-766004563430}"/>
          </ac:spMkLst>
        </pc:spChg>
        <pc:spChg chg="add del mod">
          <ac:chgData name="Zhen Zeng" userId="24cdd114-3f9d-4b43-861f-95e4e50a5ea9" providerId="ADAL" clId="{F9058E76-12F1-4B37-8F81-8BF411B0B806}" dt="2022-05-10T17:41:38.227" v="714" actId="478"/>
          <ac:spMkLst>
            <pc:docMk/>
            <pc:sldMk cId="2598269273" sldId="287"/>
            <ac:spMk id="11" creationId="{DAE77265-69D9-61FE-6FA9-E73F82EE31EC}"/>
          </ac:spMkLst>
        </pc:spChg>
      </pc:sldChg>
      <pc:sldChg chg="new del">
        <pc:chgData name="Zhen Zeng" userId="24cdd114-3f9d-4b43-861f-95e4e50a5ea9" providerId="ADAL" clId="{F9058E76-12F1-4B37-8F81-8BF411B0B806}" dt="2022-05-10T16:21:50.374" v="545" actId="47"/>
        <pc:sldMkLst>
          <pc:docMk/>
          <pc:sldMk cId="647814740" sldId="288"/>
        </pc:sldMkLst>
      </pc:sldChg>
      <pc:sldChg chg="addSp delSp modSp add mod delAnim modAnim">
        <pc:chgData name="Zhen Zeng" userId="24cdd114-3f9d-4b43-861f-95e4e50a5ea9" providerId="ADAL" clId="{F9058E76-12F1-4B37-8F81-8BF411B0B806}" dt="2022-05-10T18:23:29.846" v="836" actId="20577"/>
        <pc:sldMkLst>
          <pc:docMk/>
          <pc:sldMk cId="2176877635" sldId="289"/>
        </pc:sldMkLst>
        <pc:spChg chg="mod">
          <ac:chgData name="Zhen Zeng" userId="24cdd114-3f9d-4b43-861f-95e4e50a5ea9" providerId="ADAL" clId="{F9058E76-12F1-4B37-8F81-8BF411B0B806}" dt="2022-05-10T16:21:55.916" v="552" actId="20577"/>
          <ac:spMkLst>
            <pc:docMk/>
            <pc:sldMk cId="2176877635" sldId="289"/>
            <ac:spMk id="2" creationId="{435EB004-B5B4-200D-CF8C-6238A97F019A}"/>
          </ac:spMkLst>
        </pc:spChg>
        <pc:spChg chg="mod">
          <ac:chgData name="Zhen Zeng" userId="24cdd114-3f9d-4b43-861f-95e4e50a5ea9" providerId="ADAL" clId="{F9058E76-12F1-4B37-8F81-8BF411B0B806}" dt="2022-05-10T18:23:29.846" v="836" actId="20577"/>
          <ac:spMkLst>
            <pc:docMk/>
            <pc:sldMk cId="2176877635" sldId="289"/>
            <ac:spMk id="6" creationId="{00175E3B-B73B-703B-A422-2309C620F225}"/>
          </ac:spMkLst>
        </pc:spChg>
        <pc:spChg chg="mod">
          <ac:chgData name="Zhen Zeng" userId="24cdd114-3f9d-4b43-861f-95e4e50a5ea9" providerId="ADAL" clId="{F9058E76-12F1-4B37-8F81-8BF411B0B806}" dt="2022-05-10T18:18:34.455" v="749" actId="14100"/>
          <ac:spMkLst>
            <pc:docMk/>
            <pc:sldMk cId="2176877635" sldId="289"/>
            <ac:spMk id="7" creationId="{F8382AAA-5255-C7A9-AAB6-CA34C39DF90B}"/>
          </ac:spMkLst>
        </pc:spChg>
        <pc:spChg chg="del">
          <ac:chgData name="Zhen Zeng" userId="24cdd114-3f9d-4b43-861f-95e4e50a5ea9" providerId="ADAL" clId="{F9058E76-12F1-4B37-8F81-8BF411B0B806}" dt="2022-05-10T16:22:42.761" v="643" actId="478"/>
          <ac:spMkLst>
            <pc:docMk/>
            <pc:sldMk cId="2176877635" sldId="289"/>
            <ac:spMk id="8" creationId="{0DB1EA59-DA6A-3B6E-5890-917B0EBFB16A}"/>
          </ac:spMkLst>
        </pc:spChg>
        <pc:spChg chg="add mod">
          <ac:chgData name="Zhen Zeng" userId="24cdd114-3f9d-4b43-861f-95e4e50a5ea9" providerId="ADAL" clId="{F9058E76-12F1-4B37-8F81-8BF411B0B806}" dt="2022-05-10T18:18:34.455" v="749" actId="14100"/>
          <ac:spMkLst>
            <pc:docMk/>
            <pc:sldMk cId="2176877635" sldId="289"/>
            <ac:spMk id="9" creationId="{58E880A9-29BD-3A56-D7D9-6CEFF6A525D9}"/>
          </ac:spMkLst>
        </pc:spChg>
        <pc:spChg chg="add del mod">
          <ac:chgData name="Zhen Zeng" userId="24cdd114-3f9d-4b43-861f-95e4e50a5ea9" providerId="ADAL" clId="{F9058E76-12F1-4B37-8F81-8BF411B0B806}" dt="2022-05-10T17:41:58.751" v="720" actId="478"/>
          <ac:spMkLst>
            <pc:docMk/>
            <pc:sldMk cId="2176877635" sldId="289"/>
            <ac:spMk id="10" creationId="{1B67A857-A93E-116C-2257-C966565E4EC0}"/>
          </ac:spMkLst>
        </pc:spChg>
      </pc:sldChg>
      <pc:sldChg chg="delSp add del mod delAnim modAnim">
        <pc:chgData name="Zhen Zeng" userId="24cdd114-3f9d-4b43-861f-95e4e50a5ea9" providerId="ADAL" clId="{F9058E76-12F1-4B37-8F81-8BF411B0B806}" dt="2022-05-10T18:16:24.302" v="735" actId="47"/>
        <pc:sldMkLst>
          <pc:docMk/>
          <pc:sldMk cId="4098816882" sldId="290"/>
        </pc:sldMkLst>
        <pc:spChg chg="del">
          <ac:chgData name="Zhen Zeng" userId="24cdd114-3f9d-4b43-861f-95e4e50a5ea9" providerId="ADAL" clId="{F9058E76-12F1-4B37-8F81-8BF411B0B806}" dt="2022-05-10T17:41:11.088" v="707" actId="478"/>
          <ac:spMkLst>
            <pc:docMk/>
            <pc:sldMk cId="4098816882" sldId="290"/>
            <ac:spMk id="3" creationId="{214F77D7-33DA-C12D-1801-77C319AFC5AD}"/>
          </ac:spMkLst>
        </pc:spChg>
        <pc:spChg chg="del">
          <ac:chgData name="Zhen Zeng" userId="24cdd114-3f9d-4b43-861f-95e4e50a5ea9" providerId="ADAL" clId="{F9058E76-12F1-4B37-8F81-8BF411B0B806}" dt="2022-05-10T17:41:13.711" v="708" actId="478"/>
          <ac:spMkLst>
            <pc:docMk/>
            <pc:sldMk cId="4098816882" sldId="290"/>
            <ac:spMk id="13" creationId="{F073F16A-AD4C-1E3B-36F1-C6FB5F22B698}"/>
          </ac:spMkLst>
        </pc:spChg>
      </pc:sldChg>
      <pc:sldChg chg="delSp add del mod delAnim modAnim">
        <pc:chgData name="Zhen Zeng" userId="24cdd114-3f9d-4b43-861f-95e4e50a5ea9" providerId="ADAL" clId="{F9058E76-12F1-4B37-8F81-8BF411B0B806}" dt="2022-05-10T18:16:27.070" v="736" actId="47"/>
        <pc:sldMkLst>
          <pc:docMk/>
          <pc:sldMk cId="580839764" sldId="291"/>
        </pc:sldMkLst>
        <pc:spChg chg="del">
          <ac:chgData name="Zhen Zeng" userId="24cdd114-3f9d-4b43-861f-95e4e50a5ea9" providerId="ADAL" clId="{F9058E76-12F1-4B37-8F81-8BF411B0B806}" dt="2022-05-10T17:41:20.104" v="709" actId="478"/>
          <ac:spMkLst>
            <pc:docMk/>
            <pc:sldMk cId="580839764" sldId="291"/>
            <ac:spMk id="3" creationId="{214F77D7-33DA-C12D-1801-77C319AFC5AD}"/>
          </ac:spMkLst>
        </pc:spChg>
        <pc:spChg chg="del">
          <ac:chgData name="Zhen Zeng" userId="24cdd114-3f9d-4b43-861f-95e4e50a5ea9" providerId="ADAL" clId="{F9058E76-12F1-4B37-8F81-8BF411B0B806}" dt="2022-05-10T17:41:21.102" v="710" actId="478"/>
          <ac:spMkLst>
            <pc:docMk/>
            <pc:sldMk cId="580839764" sldId="291"/>
            <ac:spMk id="12" creationId="{864A48D8-5089-1C6A-04BD-E3E5226535A4}"/>
          </ac:spMkLst>
        </pc:spChg>
      </pc:sldChg>
      <pc:sldChg chg="delSp modSp add del mod delAnim modAnim">
        <pc:chgData name="Zhen Zeng" userId="24cdd114-3f9d-4b43-861f-95e4e50a5ea9" providerId="ADAL" clId="{F9058E76-12F1-4B37-8F81-8BF411B0B806}" dt="2022-05-10T18:19:13.587" v="754" actId="47"/>
        <pc:sldMkLst>
          <pc:docMk/>
          <pc:sldMk cId="4256282815" sldId="292"/>
        </pc:sldMkLst>
        <pc:spChg chg="mod">
          <ac:chgData name="Zhen Zeng" userId="24cdd114-3f9d-4b43-861f-95e4e50a5ea9" providerId="ADAL" clId="{F9058E76-12F1-4B37-8F81-8BF411B0B806}" dt="2022-05-10T18:17:06.936" v="742" actId="14100"/>
          <ac:spMkLst>
            <pc:docMk/>
            <pc:sldMk cId="4256282815" sldId="292"/>
            <ac:spMk id="6" creationId="{00175E3B-B73B-703B-A422-2309C620F225}"/>
          </ac:spMkLst>
        </pc:spChg>
        <pc:spChg chg="mod">
          <ac:chgData name="Zhen Zeng" userId="24cdd114-3f9d-4b43-861f-95e4e50a5ea9" providerId="ADAL" clId="{F9058E76-12F1-4B37-8F81-8BF411B0B806}" dt="2022-05-10T18:17:06.936" v="742" actId="14100"/>
          <ac:spMkLst>
            <pc:docMk/>
            <pc:sldMk cId="4256282815" sldId="292"/>
            <ac:spMk id="7" creationId="{F8382AAA-5255-C7A9-AAB6-CA34C39DF90B}"/>
          </ac:spMkLst>
        </pc:spChg>
        <pc:spChg chg="mod">
          <ac:chgData name="Zhen Zeng" userId="24cdd114-3f9d-4b43-861f-95e4e50a5ea9" providerId="ADAL" clId="{F9058E76-12F1-4B37-8F81-8BF411B0B806}" dt="2022-05-10T18:17:06.936" v="742" actId="14100"/>
          <ac:spMkLst>
            <pc:docMk/>
            <pc:sldMk cId="4256282815" sldId="292"/>
            <ac:spMk id="8" creationId="{0DB1EA59-DA6A-3B6E-5890-917B0EBFB16A}"/>
          </ac:spMkLst>
        </pc:spChg>
        <pc:spChg chg="del">
          <ac:chgData name="Zhen Zeng" userId="24cdd114-3f9d-4b43-861f-95e4e50a5ea9" providerId="ADAL" clId="{F9058E76-12F1-4B37-8F81-8BF411B0B806}" dt="2022-05-10T17:41:41.265" v="715" actId="478"/>
          <ac:spMkLst>
            <pc:docMk/>
            <pc:sldMk cId="4256282815" sldId="292"/>
            <ac:spMk id="9" creationId="{90038240-509D-13AB-50D6-001C4D0BDB1D}"/>
          </ac:spMkLst>
        </pc:spChg>
        <pc:spChg chg="mod">
          <ac:chgData name="Zhen Zeng" userId="24cdd114-3f9d-4b43-861f-95e4e50a5ea9" providerId="ADAL" clId="{F9058E76-12F1-4B37-8F81-8BF411B0B806}" dt="2022-05-10T18:17:06.936" v="742" actId="14100"/>
          <ac:spMkLst>
            <pc:docMk/>
            <pc:sldMk cId="4256282815" sldId="292"/>
            <ac:spMk id="10" creationId="{80AAFCD4-136E-78A6-148E-766004563430}"/>
          </ac:spMkLst>
        </pc:spChg>
        <pc:spChg chg="del">
          <ac:chgData name="Zhen Zeng" userId="24cdd114-3f9d-4b43-861f-95e4e50a5ea9" providerId="ADAL" clId="{F9058E76-12F1-4B37-8F81-8BF411B0B806}" dt="2022-05-10T17:41:42.389" v="716" actId="478"/>
          <ac:spMkLst>
            <pc:docMk/>
            <pc:sldMk cId="4256282815" sldId="292"/>
            <ac:spMk id="11" creationId="{DAE77265-69D9-61FE-6FA9-E73F82EE31EC}"/>
          </ac:spMkLst>
        </pc:spChg>
      </pc:sldChg>
      <pc:sldChg chg="delSp add del mod delAnim modAnim">
        <pc:chgData name="Zhen Zeng" userId="24cdd114-3f9d-4b43-861f-95e4e50a5ea9" providerId="ADAL" clId="{F9058E76-12F1-4B37-8F81-8BF411B0B806}" dt="2022-05-10T18:17:14.226" v="743" actId="47"/>
        <pc:sldMkLst>
          <pc:docMk/>
          <pc:sldMk cId="3154016245" sldId="293"/>
        </pc:sldMkLst>
        <pc:spChg chg="del">
          <ac:chgData name="Zhen Zeng" userId="24cdd114-3f9d-4b43-861f-95e4e50a5ea9" providerId="ADAL" clId="{F9058E76-12F1-4B37-8F81-8BF411B0B806}" dt="2022-05-10T17:41:45.755" v="717" actId="478"/>
          <ac:spMkLst>
            <pc:docMk/>
            <pc:sldMk cId="3154016245" sldId="293"/>
            <ac:spMk id="9" creationId="{90038240-509D-13AB-50D6-001C4D0BDB1D}"/>
          </ac:spMkLst>
        </pc:spChg>
        <pc:spChg chg="del">
          <ac:chgData name="Zhen Zeng" userId="24cdd114-3f9d-4b43-861f-95e4e50a5ea9" providerId="ADAL" clId="{F9058E76-12F1-4B37-8F81-8BF411B0B806}" dt="2022-05-10T17:41:46.662" v="718" actId="478"/>
          <ac:spMkLst>
            <pc:docMk/>
            <pc:sldMk cId="3154016245" sldId="293"/>
            <ac:spMk id="10" creationId="{80AAFCD4-136E-78A6-148E-766004563430}"/>
          </ac:spMkLst>
        </pc:spChg>
      </pc:sldChg>
      <pc:sldChg chg="delSp add del mod delAnim modAnim">
        <pc:chgData name="Zhen Zeng" userId="24cdd114-3f9d-4b43-861f-95e4e50a5ea9" providerId="ADAL" clId="{F9058E76-12F1-4B37-8F81-8BF411B0B806}" dt="2022-05-10T18:18:44.117" v="751" actId="47"/>
        <pc:sldMkLst>
          <pc:docMk/>
          <pc:sldMk cId="1972748627" sldId="294"/>
        </pc:sldMkLst>
        <pc:spChg chg="del">
          <ac:chgData name="Zhen Zeng" userId="24cdd114-3f9d-4b43-861f-95e4e50a5ea9" providerId="ADAL" clId="{F9058E76-12F1-4B37-8F81-8BF411B0B806}" dt="2022-05-10T17:42:01.944" v="721" actId="478"/>
          <ac:spMkLst>
            <pc:docMk/>
            <pc:sldMk cId="1972748627" sldId="294"/>
            <ac:spMk id="9" creationId="{58E880A9-29BD-3A56-D7D9-6CEFF6A525D9}"/>
          </ac:spMkLst>
        </pc:spChg>
      </pc:sldChg>
      <pc:sldChg chg="modSp add mod">
        <pc:chgData name="Zhen Zeng" userId="24cdd114-3f9d-4b43-861f-95e4e50a5ea9" providerId="ADAL" clId="{F9058E76-12F1-4B37-8F81-8BF411B0B806}" dt="2022-05-10T18:16:44.496" v="738" actId="1076"/>
        <pc:sldMkLst>
          <pc:docMk/>
          <pc:sldMk cId="10855612" sldId="295"/>
        </pc:sldMkLst>
        <pc:spChg chg="mod">
          <ac:chgData name="Zhen Zeng" userId="24cdd114-3f9d-4b43-861f-95e4e50a5ea9" providerId="ADAL" clId="{F9058E76-12F1-4B37-8F81-8BF411B0B806}" dt="2022-05-10T18:16:44.496" v="738" actId="1076"/>
          <ac:spMkLst>
            <pc:docMk/>
            <pc:sldMk cId="10855612" sldId="295"/>
            <ac:spMk id="3" creationId="{214F77D7-33DA-C12D-1801-77C319AFC5AD}"/>
          </ac:spMkLst>
        </pc:spChg>
      </pc:sldChg>
      <pc:sldChg chg="modSp add mod">
        <pc:chgData name="Zhen Zeng" userId="24cdd114-3f9d-4b43-861f-95e4e50a5ea9" providerId="ADAL" clId="{F9058E76-12F1-4B37-8F81-8BF411B0B806}" dt="2022-05-10T18:16:50.920" v="739" actId="1076"/>
        <pc:sldMkLst>
          <pc:docMk/>
          <pc:sldMk cId="3678640312" sldId="296"/>
        </pc:sldMkLst>
        <pc:spChg chg="mod">
          <ac:chgData name="Zhen Zeng" userId="24cdd114-3f9d-4b43-861f-95e4e50a5ea9" providerId="ADAL" clId="{F9058E76-12F1-4B37-8F81-8BF411B0B806}" dt="2022-05-10T18:16:50.920" v="739" actId="1076"/>
          <ac:spMkLst>
            <pc:docMk/>
            <pc:sldMk cId="3678640312" sldId="296"/>
            <ac:spMk id="3" creationId="{214F77D7-33DA-C12D-1801-77C319AFC5AD}"/>
          </ac:spMkLst>
        </pc:spChg>
      </pc:sldChg>
      <pc:sldChg chg="modSp add mod">
        <pc:chgData name="Zhen Zeng" userId="24cdd114-3f9d-4b43-861f-95e4e50a5ea9" providerId="ADAL" clId="{F9058E76-12F1-4B37-8F81-8BF411B0B806}" dt="2022-05-10T18:19:06.551" v="753" actId="14100"/>
        <pc:sldMkLst>
          <pc:docMk/>
          <pc:sldMk cId="3088997819" sldId="297"/>
        </pc:sldMkLst>
        <pc:spChg chg="mod">
          <ac:chgData name="Zhen Zeng" userId="24cdd114-3f9d-4b43-861f-95e4e50a5ea9" providerId="ADAL" clId="{F9058E76-12F1-4B37-8F81-8BF411B0B806}" dt="2022-05-10T18:19:06.551" v="753" actId="14100"/>
          <ac:spMkLst>
            <pc:docMk/>
            <pc:sldMk cId="3088997819" sldId="297"/>
            <ac:spMk id="10" creationId="{80AAFCD4-136E-78A6-148E-766004563430}"/>
          </ac:spMkLst>
        </pc:spChg>
      </pc:sldChg>
      <pc:sldChg chg="modSp add mod">
        <pc:chgData name="Zhen Zeng" userId="24cdd114-3f9d-4b43-861f-95e4e50a5ea9" providerId="ADAL" clId="{F9058E76-12F1-4B37-8F81-8BF411B0B806}" dt="2022-05-10T18:23:58.079" v="841" actId="1076"/>
        <pc:sldMkLst>
          <pc:docMk/>
          <pc:sldMk cId="535323852" sldId="298"/>
        </pc:sldMkLst>
        <pc:spChg chg="mod">
          <ac:chgData name="Zhen Zeng" userId="24cdd114-3f9d-4b43-861f-95e4e50a5ea9" providerId="ADAL" clId="{F9058E76-12F1-4B37-8F81-8BF411B0B806}" dt="2022-05-10T18:23:58.079" v="841" actId="1076"/>
          <ac:spMkLst>
            <pc:docMk/>
            <pc:sldMk cId="535323852" sldId="298"/>
            <ac:spMk id="9" creationId="{58E880A9-29BD-3A56-D7D9-6CEFF6A525D9}"/>
          </ac:spMkLst>
        </pc:spChg>
      </pc:sldChg>
      <pc:sldChg chg="delSp modSp add del mod">
        <pc:chgData name="Zhen Zeng" userId="24cdd114-3f9d-4b43-861f-95e4e50a5ea9" providerId="ADAL" clId="{F9058E76-12F1-4B37-8F81-8BF411B0B806}" dt="2022-05-10T18:23:35.421" v="837" actId="47"/>
        <pc:sldMkLst>
          <pc:docMk/>
          <pc:sldMk cId="2136200224" sldId="298"/>
        </pc:sldMkLst>
        <pc:spChg chg="mod">
          <ac:chgData name="Zhen Zeng" userId="24cdd114-3f9d-4b43-861f-95e4e50a5ea9" providerId="ADAL" clId="{F9058E76-12F1-4B37-8F81-8BF411B0B806}" dt="2022-05-10T18:19:32.854" v="783" actId="14100"/>
          <ac:spMkLst>
            <pc:docMk/>
            <pc:sldMk cId="2136200224" sldId="298"/>
            <ac:spMk id="2" creationId="{435EB004-B5B4-200D-CF8C-6238A97F019A}"/>
          </ac:spMkLst>
        </pc:spChg>
        <pc:spChg chg="del">
          <ac:chgData name="Zhen Zeng" userId="24cdd114-3f9d-4b43-861f-95e4e50a5ea9" providerId="ADAL" clId="{F9058E76-12F1-4B37-8F81-8BF411B0B806}" dt="2022-05-10T18:19:38.825" v="784" actId="478"/>
          <ac:spMkLst>
            <pc:docMk/>
            <pc:sldMk cId="2136200224" sldId="298"/>
            <ac:spMk id="6" creationId="{00175E3B-B73B-703B-A422-2309C620F225}"/>
          </ac:spMkLst>
        </pc:spChg>
        <pc:spChg chg="del">
          <ac:chgData name="Zhen Zeng" userId="24cdd114-3f9d-4b43-861f-95e4e50a5ea9" providerId="ADAL" clId="{F9058E76-12F1-4B37-8F81-8BF411B0B806}" dt="2022-05-10T18:19:43.066" v="785" actId="478"/>
          <ac:spMkLst>
            <pc:docMk/>
            <pc:sldMk cId="2136200224" sldId="298"/>
            <ac:spMk id="7" creationId="{F8382AAA-5255-C7A9-AAB6-CA34C39DF90B}"/>
          </ac:spMkLst>
        </pc:spChg>
        <pc:spChg chg="mod">
          <ac:chgData name="Zhen Zeng" userId="24cdd114-3f9d-4b43-861f-95e4e50a5ea9" providerId="ADAL" clId="{F9058E76-12F1-4B37-8F81-8BF411B0B806}" dt="2022-05-10T18:20:13.743" v="831" actId="20577"/>
          <ac:spMkLst>
            <pc:docMk/>
            <pc:sldMk cId="2136200224" sldId="298"/>
            <ac:spMk id="8" creationId="{0DB1EA59-DA6A-3B6E-5890-917B0EBFB16A}"/>
          </ac:spMkLst>
        </pc:spChg>
        <pc:spChg chg="mod">
          <ac:chgData name="Zhen Zeng" userId="24cdd114-3f9d-4b43-861f-95e4e50a5ea9" providerId="ADAL" clId="{F9058E76-12F1-4B37-8F81-8BF411B0B806}" dt="2022-05-10T18:19:50.047" v="786" actId="1076"/>
          <ac:spMkLst>
            <pc:docMk/>
            <pc:sldMk cId="2136200224" sldId="298"/>
            <ac:spMk id="10" creationId="{80AAFCD4-136E-78A6-148E-766004563430}"/>
          </ac:spMkLst>
        </pc:spChg>
      </pc:sldChg>
      <pc:sldChg chg="add del">
        <pc:chgData name="Zhen Zeng" userId="24cdd114-3f9d-4b43-861f-95e4e50a5ea9" providerId="ADAL" clId="{F9058E76-12F1-4B37-8F81-8BF411B0B806}" dt="2022-05-10T18:18:52.896" v="752" actId="47"/>
        <pc:sldMkLst>
          <pc:docMk/>
          <pc:sldMk cId="3055538008" sldId="299"/>
        </pc:sldMkLst>
      </pc:sldChg>
    </pc:docChg>
  </pc:docChgLst>
  <pc:docChgLst>
    <pc:chgData name="Chun-Jen Chung" userId="8d928afc-0a28-4cf5-85e7-fbc5ec07c27e" providerId="ADAL" clId="{DF6FD603-3E6F-49B8-A7BD-0AD16B8031AA}"/>
    <pc:docChg chg="undo custSel addSld delSld modSld">
      <pc:chgData name="Chun-Jen Chung" userId="8d928afc-0a28-4cf5-85e7-fbc5ec07c27e" providerId="ADAL" clId="{DF6FD603-3E6F-49B8-A7BD-0AD16B8031AA}" dt="2022-10-20T01:55:07.648" v="1375" actId="1076"/>
      <pc:docMkLst>
        <pc:docMk/>
      </pc:docMkLst>
      <pc:sldChg chg="modSp mod">
        <pc:chgData name="Chun-Jen Chung" userId="8d928afc-0a28-4cf5-85e7-fbc5ec07c27e" providerId="ADAL" clId="{DF6FD603-3E6F-49B8-A7BD-0AD16B8031AA}" dt="2022-10-20T01:07:39.611" v="1321" actId="20577"/>
        <pc:sldMkLst>
          <pc:docMk/>
          <pc:sldMk cId="2679932578" sldId="266"/>
        </pc:sldMkLst>
        <pc:spChg chg="mod">
          <ac:chgData name="Chun-Jen Chung" userId="8d928afc-0a28-4cf5-85e7-fbc5ec07c27e" providerId="ADAL" clId="{DF6FD603-3E6F-49B8-A7BD-0AD16B8031AA}" dt="2022-10-20T01:07:16.656" v="1316" actId="20577"/>
          <ac:spMkLst>
            <pc:docMk/>
            <pc:sldMk cId="2679932578" sldId="266"/>
            <ac:spMk id="2" creationId="{5D7BEF25-8D84-4B14-A5F8-DCA11DFC3DA5}"/>
          </ac:spMkLst>
        </pc:spChg>
        <pc:spChg chg="mod">
          <ac:chgData name="Chun-Jen Chung" userId="8d928afc-0a28-4cf5-85e7-fbc5ec07c27e" providerId="ADAL" clId="{DF6FD603-3E6F-49B8-A7BD-0AD16B8031AA}" dt="2022-10-20T01:07:39.611" v="1321" actId="20577"/>
          <ac:spMkLst>
            <pc:docMk/>
            <pc:sldMk cId="2679932578" sldId="266"/>
            <ac:spMk id="12" creationId="{F9E1816E-136A-4703-A52E-02E9968C5AC1}"/>
          </ac:spMkLst>
        </pc:spChg>
      </pc:sldChg>
      <pc:sldChg chg="modSp mod">
        <pc:chgData name="Chun-Jen Chung" userId="8d928afc-0a28-4cf5-85e7-fbc5ec07c27e" providerId="ADAL" clId="{DF6FD603-3E6F-49B8-A7BD-0AD16B8031AA}" dt="2022-10-20T01:28:23.321" v="1353" actId="27636"/>
        <pc:sldMkLst>
          <pc:docMk/>
          <pc:sldMk cId="185236425" sldId="268"/>
        </pc:sldMkLst>
        <pc:spChg chg="mod">
          <ac:chgData name="Chun-Jen Chung" userId="8d928afc-0a28-4cf5-85e7-fbc5ec07c27e" providerId="ADAL" clId="{DF6FD603-3E6F-49B8-A7BD-0AD16B8031AA}" dt="2022-10-19T15:59:57.043" v="851" actId="20577"/>
          <ac:spMkLst>
            <pc:docMk/>
            <pc:sldMk cId="185236425" sldId="268"/>
            <ac:spMk id="2" creationId="{94A30289-DE7C-3B1C-39FD-AF2D119BB540}"/>
          </ac:spMkLst>
        </pc:spChg>
        <pc:spChg chg="mod">
          <ac:chgData name="Chun-Jen Chung" userId="8d928afc-0a28-4cf5-85e7-fbc5ec07c27e" providerId="ADAL" clId="{DF6FD603-3E6F-49B8-A7BD-0AD16B8031AA}" dt="2022-10-20T01:28:23.321" v="1353" actId="27636"/>
          <ac:spMkLst>
            <pc:docMk/>
            <pc:sldMk cId="185236425" sldId="268"/>
            <ac:spMk id="3" creationId="{DB1D9C03-259E-95AC-5638-255EB0C0B035}"/>
          </ac:spMkLst>
        </pc:spChg>
      </pc:sldChg>
      <pc:sldChg chg="modSp mod">
        <pc:chgData name="Chun-Jen Chung" userId="8d928afc-0a28-4cf5-85e7-fbc5ec07c27e" providerId="ADAL" clId="{DF6FD603-3E6F-49B8-A7BD-0AD16B8031AA}" dt="2022-10-20T01:03:55.743" v="1282" actId="20577"/>
        <pc:sldMkLst>
          <pc:docMk/>
          <pc:sldMk cId="812483600" sldId="269"/>
        </pc:sldMkLst>
        <pc:spChg chg="mod">
          <ac:chgData name="Chun-Jen Chung" userId="8d928afc-0a28-4cf5-85e7-fbc5ec07c27e" providerId="ADAL" clId="{DF6FD603-3E6F-49B8-A7BD-0AD16B8031AA}" dt="2022-10-20T01:03:55.743" v="1282" actId="20577"/>
          <ac:spMkLst>
            <pc:docMk/>
            <pc:sldMk cId="812483600" sldId="269"/>
            <ac:spMk id="3" creationId="{ED55CA4E-B114-934F-32DC-E46C36FB74B6}"/>
          </ac:spMkLst>
        </pc:spChg>
      </pc:sldChg>
      <pc:sldChg chg="modSp mod">
        <pc:chgData name="Chun-Jen Chung" userId="8d928afc-0a28-4cf5-85e7-fbc5ec07c27e" providerId="ADAL" clId="{DF6FD603-3E6F-49B8-A7BD-0AD16B8031AA}" dt="2022-10-20T01:00:36.236" v="1248" actId="20577"/>
        <pc:sldMkLst>
          <pc:docMk/>
          <pc:sldMk cId="2668036586" sldId="299"/>
        </pc:sldMkLst>
        <pc:spChg chg="mod">
          <ac:chgData name="Chun-Jen Chung" userId="8d928afc-0a28-4cf5-85e7-fbc5ec07c27e" providerId="ADAL" clId="{DF6FD603-3E6F-49B8-A7BD-0AD16B8031AA}" dt="2022-10-20T01:00:36.236" v="1248" actId="20577"/>
          <ac:spMkLst>
            <pc:docMk/>
            <pc:sldMk cId="2668036586" sldId="299"/>
            <ac:spMk id="2" creationId="{C1683208-5DCF-0FBA-7B9A-ABCCAC613EC9}"/>
          </ac:spMkLst>
        </pc:spChg>
      </pc:sldChg>
      <pc:sldChg chg="mod modShow">
        <pc:chgData name="Chun-Jen Chung" userId="8d928afc-0a28-4cf5-85e7-fbc5ec07c27e" providerId="ADAL" clId="{DF6FD603-3E6F-49B8-A7BD-0AD16B8031AA}" dt="2022-10-19T16:10:24.860" v="1116" actId="729"/>
        <pc:sldMkLst>
          <pc:docMk/>
          <pc:sldMk cId="4073517715" sldId="301"/>
        </pc:sldMkLst>
      </pc:sldChg>
      <pc:sldChg chg="modSp new mod">
        <pc:chgData name="Chun-Jen Chung" userId="8d928afc-0a28-4cf5-85e7-fbc5ec07c27e" providerId="ADAL" clId="{DF6FD603-3E6F-49B8-A7BD-0AD16B8031AA}" dt="2022-10-20T01:00:49.551" v="1264" actId="20577"/>
        <pc:sldMkLst>
          <pc:docMk/>
          <pc:sldMk cId="3813959747" sldId="302"/>
        </pc:sldMkLst>
        <pc:spChg chg="mod">
          <ac:chgData name="Chun-Jen Chung" userId="8d928afc-0a28-4cf5-85e7-fbc5ec07c27e" providerId="ADAL" clId="{DF6FD603-3E6F-49B8-A7BD-0AD16B8031AA}" dt="2022-10-20T01:00:49.551" v="1264" actId="20577"/>
          <ac:spMkLst>
            <pc:docMk/>
            <pc:sldMk cId="3813959747" sldId="302"/>
            <ac:spMk id="2" creationId="{CED7FAE6-120F-02F9-3E2F-662126C733C3}"/>
          </ac:spMkLst>
        </pc:spChg>
        <pc:spChg chg="mod">
          <ac:chgData name="Chun-Jen Chung" userId="8d928afc-0a28-4cf5-85e7-fbc5ec07c27e" providerId="ADAL" clId="{DF6FD603-3E6F-49B8-A7BD-0AD16B8031AA}" dt="2022-10-19T15:19:03.507" v="364" actId="113"/>
          <ac:spMkLst>
            <pc:docMk/>
            <pc:sldMk cId="3813959747" sldId="302"/>
            <ac:spMk id="3" creationId="{EA065B20-42D2-434A-A1BC-0940A1C22F62}"/>
          </ac:spMkLst>
        </pc:spChg>
      </pc:sldChg>
      <pc:sldChg chg="addSp delSp modSp new mod">
        <pc:chgData name="Chun-Jen Chung" userId="8d928afc-0a28-4cf5-85e7-fbc5ec07c27e" providerId="ADAL" clId="{DF6FD603-3E6F-49B8-A7BD-0AD16B8031AA}" dt="2022-10-20T01:37:32.748" v="1355" actId="27636"/>
        <pc:sldMkLst>
          <pc:docMk/>
          <pc:sldMk cId="3589742993" sldId="303"/>
        </pc:sldMkLst>
        <pc:spChg chg="mod">
          <ac:chgData name="Chun-Jen Chung" userId="8d928afc-0a28-4cf5-85e7-fbc5ec07c27e" providerId="ADAL" clId="{DF6FD603-3E6F-49B8-A7BD-0AD16B8031AA}" dt="2022-10-19T15:05:25.688" v="86" actId="20577"/>
          <ac:spMkLst>
            <pc:docMk/>
            <pc:sldMk cId="3589742993" sldId="303"/>
            <ac:spMk id="2" creationId="{85733F5F-B96C-38D8-E042-6306D634811A}"/>
          </ac:spMkLst>
        </pc:spChg>
        <pc:spChg chg="mod">
          <ac:chgData name="Chun-Jen Chung" userId="8d928afc-0a28-4cf5-85e7-fbc5ec07c27e" providerId="ADAL" clId="{DF6FD603-3E6F-49B8-A7BD-0AD16B8031AA}" dt="2022-10-20T01:37:32.748" v="1355" actId="27636"/>
          <ac:spMkLst>
            <pc:docMk/>
            <pc:sldMk cId="3589742993" sldId="303"/>
            <ac:spMk id="3" creationId="{65205559-1D2C-8CD1-7187-FF846197DBD7}"/>
          </ac:spMkLst>
        </pc:spChg>
        <pc:spChg chg="add del">
          <ac:chgData name="Chun-Jen Chung" userId="8d928afc-0a28-4cf5-85e7-fbc5ec07c27e" providerId="ADAL" clId="{DF6FD603-3E6F-49B8-A7BD-0AD16B8031AA}" dt="2022-10-19T15:07:18.256" v="164" actId="22"/>
          <ac:spMkLst>
            <pc:docMk/>
            <pc:sldMk cId="3589742993" sldId="303"/>
            <ac:spMk id="7" creationId="{FEA0235F-852A-109E-B247-51D5F81FD214}"/>
          </ac:spMkLst>
        </pc:spChg>
        <pc:graphicFrameChg chg="add mod modGraphic">
          <ac:chgData name="Chun-Jen Chung" userId="8d928afc-0a28-4cf5-85e7-fbc5ec07c27e" providerId="ADAL" clId="{DF6FD603-3E6F-49B8-A7BD-0AD16B8031AA}" dt="2022-10-19T20:21:21.411" v="1130" actId="14734"/>
          <ac:graphicFrameMkLst>
            <pc:docMk/>
            <pc:sldMk cId="3589742993" sldId="303"/>
            <ac:graphicFrameMk id="10" creationId="{F577172D-7006-8BAD-C3B1-BC6B56339CF3}"/>
          </ac:graphicFrameMkLst>
        </pc:graphicFrameChg>
        <pc:picChg chg="add mod">
          <ac:chgData name="Chun-Jen Chung" userId="8d928afc-0a28-4cf5-85e7-fbc5ec07c27e" providerId="ADAL" clId="{DF6FD603-3E6F-49B8-A7BD-0AD16B8031AA}" dt="2022-10-19T15:08:04.823" v="172" actId="1076"/>
          <ac:picMkLst>
            <pc:docMk/>
            <pc:sldMk cId="3589742993" sldId="303"/>
            <ac:picMk id="9" creationId="{63EDDC8D-FA23-DF0C-0841-5C4B907A538A}"/>
          </ac:picMkLst>
        </pc:picChg>
      </pc:sldChg>
      <pc:sldChg chg="modSp new del mod">
        <pc:chgData name="Chun-Jen Chung" userId="8d928afc-0a28-4cf5-85e7-fbc5ec07c27e" providerId="ADAL" clId="{DF6FD603-3E6F-49B8-A7BD-0AD16B8031AA}" dt="2022-10-19T15:29:20.540" v="550" actId="47"/>
        <pc:sldMkLst>
          <pc:docMk/>
          <pc:sldMk cId="1235368757" sldId="304"/>
        </pc:sldMkLst>
        <pc:spChg chg="mod">
          <ac:chgData name="Chun-Jen Chung" userId="8d928afc-0a28-4cf5-85e7-fbc5ec07c27e" providerId="ADAL" clId="{DF6FD603-3E6F-49B8-A7BD-0AD16B8031AA}" dt="2022-10-19T15:15:54.467" v="342" actId="20577"/>
          <ac:spMkLst>
            <pc:docMk/>
            <pc:sldMk cId="1235368757" sldId="304"/>
            <ac:spMk id="2" creationId="{DE930163-CE34-0311-F349-AA91B4662800}"/>
          </ac:spMkLst>
        </pc:spChg>
        <pc:spChg chg="mod">
          <ac:chgData name="Chun-Jen Chung" userId="8d928afc-0a28-4cf5-85e7-fbc5ec07c27e" providerId="ADAL" clId="{DF6FD603-3E6F-49B8-A7BD-0AD16B8031AA}" dt="2022-10-19T15:28:43.567" v="544" actId="12"/>
          <ac:spMkLst>
            <pc:docMk/>
            <pc:sldMk cId="1235368757" sldId="304"/>
            <ac:spMk id="3" creationId="{A7A2CED6-8A14-FFFC-B9F3-BE21833B0852}"/>
          </ac:spMkLst>
        </pc:spChg>
      </pc:sldChg>
      <pc:sldChg chg="modSp new mod">
        <pc:chgData name="Chun-Jen Chung" userId="8d928afc-0a28-4cf5-85e7-fbc5ec07c27e" providerId="ADAL" clId="{DF6FD603-3E6F-49B8-A7BD-0AD16B8031AA}" dt="2022-10-19T15:28:28.764" v="541" actId="21"/>
        <pc:sldMkLst>
          <pc:docMk/>
          <pc:sldMk cId="5699179" sldId="305"/>
        </pc:sldMkLst>
        <pc:spChg chg="mod">
          <ac:chgData name="Chun-Jen Chung" userId="8d928afc-0a28-4cf5-85e7-fbc5ec07c27e" providerId="ADAL" clId="{DF6FD603-3E6F-49B8-A7BD-0AD16B8031AA}" dt="2022-10-19T15:28:08.233" v="540" actId="20577"/>
          <ac:spMkLst>
            <pc:docMk/>
            <pc:sldMk cId="5699179" sldId="305"/>
            <ac:spMk id="2" creationId="{6336EFE8-C098-5878-3320-697F8DB6E372}"/>
          </ac:spMkLst>
        </pc:spChg>
        <pc:spChg chg="mod">
          <ac:chgData name="Chun-Jen Chung" userId="8d928afc-0a28-4cf5-85e7-fbc5ec07c27e" providerId="ADAL" clId="{DF6FD603-3E6F-49B8-A7BD-0AD16B8031AA}" dt="2022-10-19T15:28:28.764" v="541" actId="21"/>
          <ac:spMkLst>
            <pc:docMk/>
            <pc:sldMk cId="5699179" sldId="305"/>
            <ac:spMk id="3" creationId="{1D38C43C-C026-D984-FE1A-64A976B86B52}"/>
          </ac:spMkLst>
        </pc:spChg>
      </pc:sldChg>
      <pc:sldChg chg="addSp modSp new mod">
        <pc:chgData name="Chun-Jen Chung" userId="8d928afc-0a28-4cf5-85e7-fbc5ec07c27e" providerId="ADAL" clId="{DF6FD603-3E6F-49B8-A7BD-0AD16B8031AA}" dt="2022-10-20T01:40:57.097" v="1360" actId="20577"/>
        <pc:sldMkLst>
          <pc:docMk/>
          <pc:sldMk cId="3448004557" sldId="306"/>
        </pc:sldMkLst>
        <pc:spChg chg="mod">
          <ac:chgData name="Chun-Jen Chung" userId="8d928afc-0a28-4cf5-85e7-fbc5ec07c27e" providerId="ADAL" clId="{DF6FD603-3E6F-49B8-A7BD-0AD16B8031AA}" dt="2022-10-19T15:29:05.063" v="549" actId="20577"/>
          <ac:spMkLst>
            <pc:docMk/>
            <pc:sldMk cId="3448004557" sldId="306"/>
            <ac:spMk id="2" creationId="{A778D006-79B0-3F5D-58E7-1A5D4D63C248}"/>
          </ac:spMkLst>
        </pc:spChg>
        <pc:spChg chg="mod">
          <ac:chgData name="Chun-Jen Chung" userId="8d928afc-0a28-4cf5-85e7-fbc5ec07c27e" providerId="ADAL" clId="{DF6FD603-3E6F-49B8-A7BD-0AD16B8031AA}" dt="2022-10-20T01:40:57.097" v="1360" actId="20577"/>
          <ac:spMkLst>
            <pc:docMk/>
            <pc:sldMk cId="3448004557" sldId="306"/>
            <ac:spMk id="3" creationId="{824DACF7-BBF2-0379-AE63-741FD4C1D211}"/>
          </ac:spMkLst>
        </pc:spChg>
        <pc:picChg chg="add mod">
          <ac:chgData name="Chun-Jen Chung" userId="8d928afc-0a28-4cf5-85e7-fbc5ec07c27e" providerId="ADAL" clId="{DF6FD603-3E6F-49B8-A7BD-0AD16B8031AA}" dt="2022-10-19T15:58:22.809" v="837" actId="14100"/>
          <ac:picMkLst>
            <pc:docMk/>
            <pc:sldMk cId="3448004557" sldId="306"/>
            <ac:picMk id="7" creationId="{CFFA6642-B228-6527-54C3-A6199C6F88C8}"/>
          </ac:picMkLst>
        </pc:picChg>
      </pc:sldChg>
      <pc:sldChg chg="modSp new mod">
        <pc:chgData name="Chun-Jen Chung" userId="8d928afc-0a28-4cf5-85e7-fbc5ec07c27e" providerId="ADAL" clId="{DF6FD603-3E6F-49B8-A7BD-0AD16B8031AA}" dt="2022-10-19T15:39:56.975" v="658" actId="14100"/>
        <pc:sldMkLst>
          <pc:docMk/>
          <pc:sldMk cId="1456722167" sldId="307"/>
        </pc:sldMkLst>
        <pc:spChg chg="mod">
          <ac:chgData name="Chun-Jen Chung" userId="8d928afc-0a28-4cf5-85e7-fbc5ec07c27e" providerId="ADAL" clId="{DF6FD603-3E6F-49B8-A7BD-0AD16B8031AA}" dt="2022-10-19T15:36:10.736" v="587" actId="20577"/>
          <ac:spMkLst>
            <pc:docMk/>
            <pc:sldMk cId="1456722167" sldId="307"/>
            <ac:spMk id="2" creationId="{37DFD05A-77AA-4191-A564-90986A6C2E7D}"/>
          </ac:spMkLst>
        </pc:spChg>
        <pc:spChg chg="mod">
          <ac:chgData name="Chun-Jen Chung" userId="8d928afc-0a28-4cf5-85e7-fbc5ec07c27e" providerId="ADAL" clId="{DF6FD603-3E6F-49B8-A7BD-0AD16B8031AA}" dt="2022-10-19T15:39:56.975" v="658" actId="14100"/>
          <ac:spMkLst>
            <pc:docMk/>
            <pc:sldMk cId="1456722167" sldId="307"/>
            <ac:spMk id="3" creationId="{005F774A-83A3-990E-9A55-F9189B9B5E80}"/>
          </ac:spMkLst>
        </pc:spChg>
      </pc:sldChg>
      <pc:sldChg chg="addSp modSp new mod">
        <pc:chgData name="Chun-Jen Chung" userId="8d928afc-0a28-4cf5-85e7-fbc5ec07c27e" providerId="ADAL" clId="{DF6FD603-3E6F-49B8-A7BD-0AD16B8031AA}" dt="2022-10-20T01:41:31.905" v="1362" actId="113"/>
        <pc:sldMkLst>
          <pc:docMk/>
          <pc:sldMk cId="1121976400" sldId="308"/>
        </pc:sldMkLst>
        <pc:spChg chg="mod">
          <ac:chgData name="Chun-Jen Chung" userId="8d928afc-0a28-4cf5-85e7-fbc5ec07c27e" providerId="ADAL" clId="{DF6FD603-3E6F-49B8-A7BD-0AD16B8031AA}" dt="2022-10-19T15:36:26.045" v="590" actId="20577"/>
          <ac:spMkLst>
            <pc:docMk/>
            <pc:sldMk cId="1121976400" sldId="308"/>
            <ac:spMk id="2" creationId="{0FFEE488-AD05-5854-F3D7-3BBD6076930E}"/>
          </ac:spMkLst>
        </pc:spChg>
        <pc:spChg chg="mod">
          <ac:chgData name="Chun-Jen Chung" userId="8d928afc-0a28-4cf5-85e7-fbc5ec07c27e" providerId="ADAL" clId="{DF6FD603-3E6F-49B8-A7BD-0AD16B8031AA}" dt="2022-10-20T01:41:31.905" v="1362" actId="113"/>
          <ac:spMkLst>
            <pc:docMk/>
            <pc:sldMk cId="1121976400" sldId="308"/>
            <ac:spMk id="3" creationId="{CC87B814-F64C-124C-AB28-FEC89FB1D3AA}"/>
          </ac:spMkLst>
        </pc:spChg>
        <pc:picChg chg="add mod">
          <ac:chgData name="Chun-Jen Chung" userId="8d928afc-0a28-4cf5-85e7-fbc5ec07c27e" providerId="ADAL" clId="{DF6FD603-3E6F-49B8-A7BD-0AD16B8031AA}" dt="2022-10-19T15:40:48.145" v="662" actId="1076"/>
          <ac:picMkLst>
            <pc:docMk/>
            <pc:sldMk cId="1121976400" sldId="308"/>
            <ac:picMk id="7" creationId="{3D853C5D-BAC3-E5D2-B8C8-2ABDAB91CE0A}"/>
          </ac:picMkLst>
        </pc:picChg>
      </pc:sldChg>
      <pc:sldChg chg="modSp new mod">
        <pc:chgData name="Chun-Jen Chung" userId="8d928afc-0a28-4cf5-85e7-fbc5ec07c27e" providerId="ADAL" clId="{DF6FD603-3E6F-49B8-A7BD-0AD16B8031AA}" dt="2022-10-19T15:57:10.866" v="829" actId="20577"/>
        <pc:sldMkLst>
          <pc:docMk/>
          <pc:sldMk cId="2108590553" sldId="309"/>
        </pc:sldMkLst>
        <pc:spChg chg="mod">
          <ac:chgData name="Chun-Jen Chung" userId="8d928afc-0a28-4cf5-85e7-fbc5ec07c27e" providerId="ADAL" clId="{DF6FD603-3E6F-49B8-A7BD-0AD16B8031AA}" dt="2022-10-19T15:44:56.707" v="786" actId="20577"/>
          <ac:spMkLst>
            <pc:docMk/>
            <pc:sldMk cId="2108590553" sldId="309"/>
            <ac:spMk id="2" creationId="{4AFFA260-085B-6C3B-755F-36A5F4F659DA}"/>
          </ac:spMkLst>
        </pc:spChg>
        <pc:spChg chg="mod">
          <ac:chgData name="Chun-Jen Chung" userId="8d928afc-0a28-4cf5-85e7-fbc5ec07c27e" providerId="ADAL" clId="{DF6FD603-3E6F-49B8-A7BD-0AD16B8031AA}" dt="2022-10-19T15:57:10.866" v="829" actId="20577"/>
          <ac:spMkLst>
            <pc:docMk/>
            <pc:sldMk cId="2108590553" sldId="309"/>
            <ac:spMk id="3" creationId="{BC51F84D-9FC7-FD49-B386-AB6C2063C63A}"/>
          </ac:spMkLst>
        </pc:spChg>
      </pc:sldChg>
      <pc:sldChg chg="addSp modSp new mod">
        <pc:chgData name="Chun-Jen Chung" userId="8d928afc-0a28-4cf5-85e7-fbc5ec07c27e" providerId="ADAL" clId="{DF6FD603-3E6F-49B8-A7BD-0AD16B8031AA}" dt="2022-10-19T15:59:13.707" v="844" actId="20577"/>
        <pc:sldMkLst>
          <pc:docMk/>
          <pc:sldMk cId="1954567748" sldId="310"/>
        </pc:sldMkLst>
        <pc:spChg chg="mod">
          <ac:chgData name="Chun-Jen Chung" userId="8d928afc-0a28-4cf5-85e7-fbc5ec07c27e" providerId="ADAL" clId="{DF6FD603-3E6F-49B8-A7BD-0AD16B8031AA}" dt="2022-10-19T15:45:11.019" v="789" actId="20577"/>
          <ac:spMkLst>
            <pc:docMk/>
            <pc:sldMk cId="1954567748" sldId="310"/>
            <ac:spMk id="2" creationId="{7CD57CF1-4533-D4F5-4B8C-75830F0D9E76}"/>
          </ac:spMkLst>
        </pc:spChg>
        <pc:spChg chg="mod">
          <ac:chgData name="Chun-Jen Chung" userId="8d928afc-0a28-4cf5-85e7-fbc5ec07c27e" providerId="ADAL" clId="{DF6FD603-3E6F-49B8-A7BD-0AD16B8031AA}" dt="2022-10-19T15:59:13.707" v="844" actId="20577"/>
          <ac:spMkLst>
            <pc:docMk/>
            <pc:sldMk cId="1954567748" sldId="310"/>
            <ac:spMk id="3" creationId="{516DC4FC-3DCB-2460-34E6-76DC0B826094}"/>
          </ac:spMkLst>
        </pc:spChg>
        <pc:picChg chg="add mod">
          <ac:chgData name="Chun-Jen Chung" userId="8d928afc-0a28-4cf5-85e7-fbc5ec07c27e" providerId="ADAL" clId="{DF6FD603-3E6F-49B8-A7BD-0AD16B8031AA}" dt="2022-10-19T15:57:57.295" v="833" actId="14100"/>
          <ac:picMkLst>
            <pc:docMk/>
            <pc:sldMk cId="1954567748" sldId="310"/>
            <ac:picMk id="7" creationId="{D7307D2A-A824-4FED-C3CA-555CFEC54AD4}"/>
          </ac:picMkLst>
        </pc:picChg>
      </pc:sldChg>
      <pc:sldChg chg="modSp new mod">
        <pc:chgData name="Chun-Jen Chung" userId="8d928afc-0a28-4cf5-85e7-fbc5ec07c27e" providerId="ADAL" clId="{DF6FD603-3E6F-49B8-A7BD-0AD16B8031AA}" dt="2022-10-20T00:53:59.178" v="1231" actId="20577"/>
        <pc:sldMkLst>
          <pc:docMk/>
          <pc:sldMk cId="1721314706" sldId="311"/>
        </pc:sldMkLst>
        <pc:spChg chg="mod">
          <ac:chgData name="Chun-Jen Chung" userId="8d928afc-0a28-4cf5-85e7-fbc5ec07c27e" providerId="ADAL" clId="{DF6FD603-3E6F-49B8-A7BD-0AD16B8031AA}" dt="2022-10-20T00:52:02.749" v="1132"/>
          <ac:spMkLst>
            <pc:docMk/>
            <pc:sldMk cId="1721314706" sldId="311"/>
            <ac:spMk id="2" creationId="{7F898992-D402-1159-DCAB-B1E89D91A7E1}"/>
          </ac:spMkLst>
        </pc:spChg>
        <pc:spChg chg="mod">
          <ac:chgData name="Chun-Jen Chung" userId="8d928afc-0a28-4cf5-85e7-fbc5ec07c27e" providerId="ADAL" clId="{DF6FD603-3E6F-49B8-A7BD-0AD16B8031AA}" dt="2022-10-20T00:53:59.178" v="1231" actId="20577"/>
          <ac:spMkLst>
            <pc:docMk/>
            <pc:sldMk cId="1721314706" sldId="311"/>
            <ac:spMk id="3" creationId="{8A70BAA9-A13B-CBB3-3BB9-01EED9D7A96D}"/>
          </ac:spMkLst>
        </pc:spChg>
      </pc:sldChg>
      <pc:sldChg chg="addSp delSp modSp new mod">
        <pc:chgData name="Chun-Jen Chung" userId="8d928afc-0a28-4cf5-85e7-fbc5ec07c27e" providerId="ADAL" clId="{DF6FD603-3E6F-49B8-A7BD-0AD16B8031AA}" dt="2022-10-20T01:55:07.648" v="1375" actId="1076"/>
        <pc:sldMkLst>
          <pc:docMk/>
          <pc:sldMk cId="3139278048" sldId="312"/>
        </pc:sldMkLst>
        <pc:spChg chg="mod">
          <ac:chgData name="Chun-Jen Chung" userId="8d928afc-0a28-4cf5-85e7-fbc5ec07c27e" providerId="ADAL" clId="{DF6FD603-3E6F-49B8-A7BD-0AD16B8031AA}" dt="2022-10-20T01:54:29.164" v="1374" actId="20577"/>
          <ac:spMkLst>
            <pc:docMk/>
            <pc:sldMk cId="3139278048" sldId="312"/>
            <ac:spMk id="2" creationId="{3585912E-6730-78A2-7963-DD1A6432129A}"/>
          </ac:spMkLst>
        </pc:spChg>
        <pc:spChg chg="del">
          <ac:chgData name="Chun-Jen Chung" userId="8d928afc-0a28-4cf5-85e7-fbc5ec07c27e" providerId="ADAL" clId="{DF6FD603-3E6F-49B8-A7BD-0AD16B8031AA}" dt="2022-10-20T01:54:21.371" v="1366" actId="478"/>
          <ac:spMkLst>
            <pc:docMk/>
            <pc:sldMk cId="3139278048" sldId="312"/>
            <ac:spMk id="3" creationId="{8BB78AFF-37FC-8DD9-620B-69318B2E9A4F}"/>
          </ac:spMkLst>
        </pc:spChg>
        <pc:picChg chg="add mod">
          <ac:chgData name="Chun-Jen Chung" userId="8d928afc-0a28-4cf5-85e7-fbc5ec07c27e" providerId="ADAL" clId="{DF6FD603-3E6F-49B8-A7BD-0AD16B8031AA}" dt="2022-10-20T01:55:07.648" v="1375" actId="1076"/>
          <ac:picMkLst>
            <pc:docMk/>
            <pc:sldMk cId="3139278048" sldId="312"/>
            <ac:picMk id="6" creationId="{76297374-5885-6B4E-4A5A-64D47ED6616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10/19/2022</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10/19/2022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1</a:t>
            </a:fld>
            <a:endParaRPr lang="en-US"/>
          </a:p>
        </p:txBody>
      </p:sp>
    </p:spTree>
    <p:extLst>
      <p:ext uri="{BB962C8B-B14F-4D97-AF65-F5344CB8AC3E}">
        <p14:creationId xmlns:p14="http://schemas.microsoft.com/office/powerpoint/2010/main" val="3639435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a:solidFill>
                  <a:schemeClr val="tx2">
                    <a:lumMod val="75000"/>
                    <a:lumOff val="25000"/>
                  </a:schemeClr>
                </a:solidFill>
              </a:rPr>
              <a:t>Thank You.</a:t>
            </a:r>
            <a:endParaRPr lang="zh-CN" altLang="zh-CN" sz="480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a:solidFill>
                  <a:schemeClr val="tx2">
                    <a:lumMod val="75000"/>
                    <a:lumOff val="25000"/>
                  </a:schemeClr>
                </a:solidFill>
              </a:rPr>
              <a:t>Copyright © 2019 Futurewei Technologies, Inc. </a:t>
            </a:r>
          </a:p>
          <a:p>
            <a:pPr algn="l">
              <a:defRPr/>
            </a:pPr>
            <a:r>
              <a:rPr lang="en-US" altLang="zh-CN" sz="900" b="1">
                <a:solidFill>
                  <a:schemeClr val="tx2">
                    <a:lumMod val="75000"/>
                    <a:lumOff val="25000"/>
                  </a:schemeClr>
                </a:solidFill>
              </a:rPr>
              <a:t>All Rights Reserved.</a:t>
            </a:r>
          </a:p>
          <a:p>
            <a:pPr algn="l">
              <a:defRPr/>
            </a:pPr>
            <a:endParaRPr lang="en-US" altLang="zh-CN" sz="900" b="1">
              <a:solidFill>
                <a:schemeClr val="tx2">
                  <a:lumMod val="75000"/>
                  <a:lumOff val="25000"/>
                </a:schemeClr>
              </a:solidFill>
            </a:endParaRPr>
          </a:p>
          <a:p>
            <a:pPr algn="l">
              <a:defRPr/>
            </a:pPr>
            <a:r>
              <a:rPr lang="en-US" altLang="zh-CN" sz="90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p:txBody>
          <a:bodyPr/>
          <a:lstStyle/>
          <a:p>
            <a:r>
              <a:rPr lang="en-US" dirty="0" err="1"/>
              <a:t>Merak</a:t>
            </a:r>
            <a:r>
              <a:rPr lang="en-US" dirty="0"/>
              <a:t> Project Update</a:t>
            </a:r>
            <a:br>
              <a:rPr lang="en-US" dirty="0"/>
            </a:br>
            <a:br>
              <a:rPr lang="en-US" sz="1200" dirty="0"/>
            </a:br>
            <a:r>
              <a:rPr lang="en-US" sz="3200" dirty="0"/>
              <a:t>A Large-scale Cloud Network Emulator</a:t>
            </a:r>
          </a:p>
        </p:txBody>
      </p:sp>
      <p:sp>
        <p:nvSpPr>
          <p:cNvPr id="2" name="Subtitle 1">
            <a:extLst>
              <a:ext uri="{FF2B5EF4-FFF2-40B4-BE49-F238E27FC236}">
                <a16:creationId xmlns:a16="http://schemas.microsoft.com/office/drawing/2014/main" id="{5D7BEF25-8D84-4B14-A5F8-DCA11DFC3DA5}"/>
              </a:ext>
            </a:extLst>
          </p:cNvPr>
          <p:cNvSpPr>
            <a:spLocks noGrp="1"/>
          </p:cNvSpPr>
          <p:nvPr>
            <p:ph type="subTitle" idx="1"/>
          </p:nvPr>
        </p:nvSpPr>
        <p:spPr/>
        <p:txBody>
          <a:bodyPr/>
          <a:lstStyle/>
          <a:p>
            <a:r>
              <a:rPr lang="en-US" i="1" dirty="0"/>
              <a:t>Seattle Cloud Lab</a:t>
            </a:r>
          </a:p>
          <a:p>
            <a:r>
              <a:rPr lang="en-US" i="1" dirty="0"/>
              <a:t>James Chung</a:t>
            </a:r>
            <a:endParaRPr lang="en-US" dirty="0"/>
          </a:p>
          <a:p>
            <a:r>
              <a:rPr lang="en-US" dirty="0"/>
              <a:t>10-19-2022</a:t>
            </a:r>
          </a:p>
        </p:txBody>
      </p:sp>
    </p:spTree>
    <p:extLst>
      <p:ext uri="{BB962C8B-B14F-4D97-AF65-F5344CB8AC3E}">
        <p14:creationId xmlns:p14="http://schemas.microsoft.com/office/powerpoint/2010/main" val="2679932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D05A-77AA-4191-A564-90986A6C2E7D}"/>
              </a:ext>
            </a:extLst>
          </p:cNvPr>
          <p:cNvSpPr>
            <a:spLocks noGrp="1"/>
          </p:cNvSpPr>
          <p:nvPr>
            <p:ph type="title"/>
          </p:nvPr>
        </p:nvSpPr>
        <p:spPr/>
        <p:txBody>
          <a:bodyPr/>
          <a:lstStyle/>
          <a:p>
            <a:r>
              <a:rPr lang="en-US" dirty="0"/>
              <a:t>EVM deployment without </a:t>
            </a:r>
            <a:r>
              <a:rPr lang="en-US" dirty="0" err="1"/>
              <a:t>Alcor</a:t>
            </a:r>
            <a:r>
              <a:rPr lang="en-US" dirty="0"/>
              <a:t> (1/2)</a:t>
            </a:r>
          </a:p>
        </p:txBody>
      </p:sp>
      <p:sp>
        <p:nvSpPr>
          <p:cNvPr id="3" name="Content Placeholder 2">
            <a:extLst>
              <a:ext uri="{FF2B5EF4-FFF2-40B4-BE49-F238E27FC236}">
                <a16:creationId xmlns:a16="http://schemas.microsoft.com/office/drawing/2014/main" id="{005F774A-83A3-990E-9A55-F9189B9B5E80}"/>
              </a:ext>
            </a:extLst>
          </p:cNvPr>
          <p:cNvSpPr>
            <a:spLocks noGrp="1"/>
          </p:cNvSpPr>
          <p:nvPr>
            <p:ph idx="1"/>
          </p:nvPr>
        </p:nvSpPr>
        <p:spPr>
          <a:xfrm>
            <a:off x="838200" y="1825625"/>
            <a:ext cx="10515600" cy="4351338"/>
          </a:xfrm>
        </p:spPr>
        <p:txBody>
          <a:bodyPr/>
          <a:lstStyle/>
          <a:p>
            <a:r>
              <a:rPr lang="en-US" dirty="0"/>
              <a:t>This test attempts to deploy as many EVMs as possible in an environment with limited resources and without </a:t>
            </a:r>
            <a:r>
              <a:rPr lang="en-US" dirty="0" err="1"/>
              <a:t>Alcor</a:t>
            </a:r>
            <a:r>
              <a:rPr lang="en-US" dirty="0"/>
              <a:t> and ACA involved.</a:t>
            </a:r>
          </a:p>
          <a:p>
            <a:r>
              <a:rPr lang="en-US" dirty="0"/>
              <a:t>Environment setup: </a:t>
            </a:r>
          </a:p>
          <a:p>
            <a:pPr lvl="1"/>
            <a:r>
              <a:rPr lang="en-US" dirty="0"/>
              <a:t>40-worker-node Kubernetes cluster using AWS m5.4xlarge (16 </a:t>
            </a:r>
            <a:r>
              <a:rPr lang="en-US" dirty="0" err="1"/>
              <a:t>vcpus</a:t>
            </a:r>
            <a:r>
              <a:rPr lang="en-US" dirty="0"/>
              <a:t> and 64GB memory)</a:t>
            </a:r>
          </a:p>
          <a:p>
            <a:pPr lvl="1"/>
            <a:r>
              <a:rPr lang="en-US" dirty="0"/>
              <a:t>Each test has 500 EPMs and uses </a:t>
            </a:r>
            <a:r>
              <a:rPr lang="en-US" dirty="0" err="1"/>
              <a:t>Merak</a:t>
            </a:r>
            <a:r>
              <a:rPr lang="en-US" dirty="0"/>
              <a:t> Compute workflow with 10k concurrent and 100k </a:t>
            </a:r>
            <a:r>
              <a:rPr lang="en-US" dirty="0" err="1"/>
              <a:t>rps</a:t>
            </a:r>
            <a:r>
              <a:rPr lang="en-US" dirty="0"/>
              <a:t> for the EVM creation request to </a:t>
            </a:r>
            <a:r>
              <a:rPr lang="en-US" dirty="0" err="1"/>
              <a:t>Merak</a:t>
            </a:r>
            <a:r>
              <a:rPr lang="en-US" dirty="0"/>
              <a:t> Agents</a:t>
            </a:r>
          </a:p>
        </p:txBody>
      </p:sp>
      <p:sp>
        <p:nvSpPr>
          <p:cNvPr id="4" name="Footer Placeholder 3">
            <a:extLst>
              <a:ext uri="{FF2B5EF4-FFF2-40B4-BE49-F238E27FC236}">
                <a16:creationId xmlns:a16="http://schemas.microsoft.com/office/drawing/2014/main" id="{647CD1F4-0F7D-C972-3EED-D49B23C11E7A}"/>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15952EEF-96BE-41E2-C08A-3BAEAC08E5D1}"/>
              </a:ext>
            </a:extLst>
          </p:cNvPr>
          <p:cNvSpPr>
            <a:spLocks noGrp="1"/>
          </p:cNvSpPr>
          <p:nvPr>
            <p:ph type="sldNum" sz="quarter" idx="12"/>
          </p:nvPr>
        </p:nvSpPr>
        <p:spPr/>
        <p:txBody>
          <a:bodyPr/>
          <a:lstStyle/>
          <a:p>
            <a:fld id="{3B917CB5-27BD-4ECA-9D86-80D4B900A204}" type="slidenum">
              <a:rPr lang="en-US" smtClean="0"/>
              <a:t>10</a:t>
            </a:fld>
            <a:endParaRPr lang="en-US"/>
          </a:p>
        </p:txBody>
      </p:sp>
    </p:spTree>
    <p:extLst>
      <p:ext uri="{BB962C8B-B14F-4D97-AF65-F5344CB8AC3E}">
        <p14:creationId xmlns:p14="http://schemas.microsoft.com/office/powerpoint/2010/main" val="145672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E488-AD05-5854-F3D7-3BBD6076930E}"/>
              </a:ext>
            </a:extLst>
          </p:cNvPr>
          <p:cNvSpPr>
            <a:spLocks noGrp="1"/>
          </p:cNvSpPr>
          <p:nvPr>
            <p:ph type="title"/>
          </p:nvPr>
        </p:nvSpPr>
        <p:spPr/>
        <p:txBody>
          <a:bodyPr/>
          <a:lstStyle/>
          <a:p>
            <a:r>
              <a:rPr lang="en-US" dirty="0"/>
              <a:t>EVM deployment without </a:t>
            </a:r>
            <a:r>
              <a:rPr lang="en-US" dirty="0" err="1"/>
              <a:t>Alcor</a:t>
            </a:r>
            <a:r>
              <a:rPr lang="en-US" dirty="0"/>
              <a:t> (2/2)</a:t>
            </a:r>
          </a:p>
        </p:txBody>
      </p:sp>
      <p:sp>
        <p:nvSpPr>
          <p:cNvPr id="3" name="Content Placeholder 2">
            <a:extLst>
              <a:ext uri="{FF2B5EF4-FFF2-40B4-BE49-F238E27FC236}">
                <a16:creationId xmlns:a16="http://schemas.microsoft.com/office/drawing/2014/main" id="{CC87B814-F64C-124C-AB28-FEC89FB1D3AA}"/>
              </a:ext>
            </a:extLst>
          </p:cNvPr>
          <p:cNvSpPr>
            <a:spLocks noGrp="1"/>
          </p:cNvSpPr>
          <p:nvPr>
            <p:ph idx="1"/>
          </p:nvPr>
        </p:nvSpPr>
        <p:spPr>
          <a:xfrm>
            <a:off x="838200" y="1825625"/>
            <a:ext cx="3764280" cy="4351338"/>
          </a:xfrm>
        </p:spPr>
        <p:txBody>
          <a:bodyPr>
            <a:normAutofit/>
          </a:bodyPr>
          <a:lstStyle/>
          <a:p>
            <a:r>
              <a:rPr lang="en-US" sz="2000" dirty="0"/>
              <a:t>The figure shows the total memory usage, time and density of EVM/EPM for each deployment.</a:t>
            </a:r>
          </a:p>
          <a:p>
            <a:r>
              <a:rPr lang="en-US" sz="2000" dirty="0"/>
              <a:t>The density of EVMs per EPM can reach to </a:t>
            </a:r>
            <a:r>
              <a:rPr lang="en-US" sz="2000" b="1" dirty="0"/>
              <a:t>2000</a:t>
            </a:r>
            <a:r>
              <a:rPr lang="en-US" sz="2000" dirty="0"/>
              <a:t>.</a:t>
            </a:r>
          </a:p>
        </p:txBody>
      </p:sp>
      <p:sp>
        <p:nvSpPr>
          <p:cNvPr id="4" name="Footer Placeholder 3">
            <a:extLst>
              <a:ext uri="{FF2B5EF4-FFF2-40B4-BE49-F238E27FC236}">
                <a16:creationId xmlns:a16="http://schemas.microsoft.com/office/drawing/2014/main" id="{B40A9526-27DF-E755-6D65-BB3F6A960052}"/>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715C8F22-5D62-68E3-CD19-FCF0A7EF9C02}"/>
              </a:ext>
            </a:extLst>
          </p:cNvPr>
          <p:cNvSpPr>
            <a:spLocks noGrp="1"/>
          </p:cNvSpPr>
          <p:nvPr>
            <p:ph type="sldNum" sz="quarter" idx="12"/>
          </p:nvPr>
        </p:nvSpPr>
        <p:spPr/>
        <p:txBody>
          <a:bodyPr/>
          <a:lstStyle/>
          <a:p>
            <a:fld id="{3B917CB5-27BD-4ECA-9D86-80D4B900A204}" type="slidenum">
              <a:rPr lang="en-US" smtClean="0"/>
              <a:t>11</a:t>
            </a:fld>
            <a:endParaRPr lang="en-US"/>
          </a:p>
        </p:txBody>
      </p:sp>
      <p:pic>
        <p:nvPicPr>
          <p:cNvPr id="7" name="Picture 6">
            <a:extLst>
              <a:ext uri="{FF2B5EF4-FFF2-40B4-BE49-F238E27FC236}">
                <a16:creationId xmlns:a16="http://schemas.microsoft.com/office/drawing/2014/main" id="{3D853C5D-BAC3-E5D2-B8C8-2ABDAB91CE0A}"/>
              </a:ext>
            </a:extLst>
          </p:cNvPr>
          <p:cNvPicPr>
            <a:picLocks noChangeAspect="1"/>
          </p:cNvPicPr>
          <p:nvPr/>
        </p:nvPicPr>
        <p:blipFill>
          <a:blip r:embed="rId2"/>
          <a:stretch>
            <a:fillRect/>
          </a:stretch>
        </p:blipFill>
        <p:spPr>
          <a:xfrm>
            <a:off x="4728811" y="1825625"/>
            <a:ext cx="7346349" cy="4317683"/>
          </a:xfrm>
          <a:prstGeom prst="rect">
            <a:avLst/>
          </a:prstGeom>
        </p:spPr>
      </p:pic>
    </p:spTree>
    <p:extLst>
      <p:ext uri="{BB962C8B-B14F-4D97-AF65-F5344CB8AC3E}">
        <p14:creationId xmlns:p14="http://schemas.microsoft.com/office/powerpoint/2010/main" val="1121976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A260-085B-6C3B-755F-36A5F4F659DA}"/>
              </a:ext>
            </a:extLst>
          </p:cNvPr>
          <p:cNvSpPr>
            <a:spLocks noGrp="1"/>
          </p:cNvSpPr>
          <p:nvPr>
            <p:ph type="title"/>
          </p:nvPr>
        </p:nvSpPr>
        <p:spPr/>
        <p:txBody>
          <a:bodyPr/>
          <a:lstStyle/>
          <a:p>
            <a:r>
              <a:rPr lang="en-US" dirty="0"/>
              <a:t>EVM Deployment with </a:t>
            </a:r>
            <a:r>
              <a:rPr lang="en-US" dirty="0" err="1"/>
              <a:t>Alcor</a:t>
            </a:r>
            <a:r>
              <a:rPr lang="en-US" dirty="0"/>
              <a:t>/ACA Integration Test (1/2)</a:t>
            </a:r>
          </a:p>
        </p:txBody>
      </p:sp>
      <p:sp>
        <p:nvSpPr>
          <p:cNvPr id="3" name="Content Placeholder 2">
            <a:extLst>
              <a:ext uri="{FF2B5EF4-FFF2-40B4-BE49-F238E27FC236}">
                <a16:creationId xmlns:a16="http://schemas.microsoft.com/office/drawing/2014/main" id="{BC51F84D-9FC7-FD49-B386-AB6C2063C63A}"/>
              </a:ext>
            </a:extLst>
          </p:cNvPr>
          <p:cNvSpPr>
            <a:spLocks noGrp="1"/>
          </p:cNvSpPr>
          <p:nvPr>
            <p:ph idx="1"/>
          </p:nvPr>
        </p:nvSpPr>
        <p:spPr/>
        <p:txBody>
          <a:bodyPr/>
          <a:lstStyle/>
          <a:p>
            <a:r>
              <a:rPr lang="en-US" dirty="0"/>
              <a:t>This test is a real end-to-end EVM test which involves </a:t>
            </a:r>
            <a:r>
              <a:rPr lang="en-US" dirty="0" err="1"/>
              <a:t>Alcor</a:t>
            </a:r>
            <a:r>
              <a:rPr lang="en-US" dirty="0"/>
              <a:t> and ACA in each EPM to receive the goal state from controller.</a:t>
            </a:r>
          </a:p>
          <a:p>
            <a:r>
              <a:rPr lang="en-US" dirty="0"/>
              <a:t>Environment setup:</a:t>
            </a:r>
          </a:p>
          <a:p>
            <a:pPr lvl="1"/>
            <a:r>
              <a:rPr lang="en-US" dirty="0"/>
              <a:t>5-worker-node Kubernetes cluster. </a:t>
            </a:r>
          </a:p>
          <a:p>
            <a:pPr lvl="1"/>
            <a:r>
              <a:rPr lang="en-US" dirty="0"/>
              <a:t>Each worker node has 16 </a:t>
            </a:r>
            <a:r>
              <a:rPr lang="en-US" dirty="0" err="1"/>
              <a:t>cpu</a:t>
            </a:r>
            <a:r>
              <a:rPr lang="en-US" dirty="0"/>
              <a:t> and 125G memory. </a:t>
            </a:r>
          </a:p>
          <a:p>
            <a:pPr lvl="1"/>
            <a:r>
              <a:rPr lang="en-US" dirty="0"/>
              <a:t>The </a:t>
            </a:r>
            <a:r>
              <a:rPr lang="en-US" dirty="0" err="1"/>
              <a:t>Alcor</a:t>
            </a:r>
            <a:r>
              <a:rPr lang="en-US" dirty="0"/>
              <a:t> virtual network controller is deployed on the same cluster with 7 instances for every microservice. </a:t>
            </a:r>
          </a:p>
          <a:p>
            <a:pPr lvl="1"/>
            <a:r>
              <a:rPr lang="en-US" dirty="0" err="1"/>
              <a:t>Merak</a:t>
            </a:r>
            <a:r>
              <a:rPr lang="en-US" dirty="0"/>
              <a:t> services are also deployed on the same cluster. </a:t>
            </a:r>
          </a:p>
          <a:p>
            <a:pPr lvl="1"/>
            <a:r>
              <a:rPr lang="en-US" dirty="0"/>
              <a:t>150 concurrent and 150 </a:t>
            </a:r>
            <a:r>
              <a:rPr lang="en-US" dirty="0" err="1"/>
              <a:t>rps</a:t>
            </a:r>
            <a:r>
              <a:rPr lang="en-US" dirty="0"/>
              <a:t> requests are sent from </a:t>
            </a:r>
            <a:r>
              <a:rPr lang="en-US" dirty="0" err="1"/>
              <a:t>Merak</a:t>
            </a:r>
            <a:r>
              <a:rPr lang="en-US" dirty="0"/>
              <a:t> compute for port creation and port update to </a:t>
            </a:r>
            <a:r>
              <a:rPr lang="en-US" dirty="0" err="1"/>
              <a:t>Alcor's</a:t>
            </a:r>
            <a:r>
              <a:rPr lang="en-US" dirty="0"/>
              <a:t> port manager.</a:t>
            </a:r>
          </a:p>
        </p:txBody>
      </p:sp>
      <p:sp>
        <p:nvSpPr>
          <p:cNvPr id="4" name="Footer Placeholder 3">
            <a:extLst>
              <a:ext uri="{FF2B5EF4-FFF2-40B4-BE49-F238E27FC236}">
                <a16:creationId xmlns:a16="http://schemas.microsoft.com/office/drawing/2014/main" id="{6ACCCDE5-18F0-CA63-59F4-B7318F74D65B}"/>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9471F0F4-9186-B9F6-3775-2F45B1E8A236}"/>
              </a:ext>
            </a:extLst>
          </p:cNvPr>
          <p:cNvSpPr>
            <a:spLocks noGrp="1"/>
          </p:cNvSpPr>
          <p:nvPr>
            <p:ph type="sldNum" sz="quarter" idx="12"/>
          </p:nvPr>
        </p:nvSpPr>
        <p:spPr/>
        <p:txBody>
          <a:bodyPr/>
          <a:lstStyle/>
          <a:p>
            <a:fld id="{3B917CB5-27BD-4ECA-9D86-80D4B900A204}" type="slidenum">
              <a:rPr lang="en-US" smtClean="0"/>
              <a:t>12</a:t>
            </a:fld>
            <a:endParaRPr lang="en-US"/>
          </a:p>
        </p:txBody>
      </p:sp>
    </p:spTree>
    <p:extLst>
      <p:ext uri="{BB962C8B-B14F-4D97-AF65-F5344CB8AC3E}">
        <p14:creationId xmlns:p14="http://schemas.microsoft.com/office/powerpoint/2010/main" val="210859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7CF1-4533-D4F5-4B8C-75830F0D9E76}"/>
              </a:ext>
            </a:extLst>
          </p:cNvPr>
          <p:cNvSpPr>
            <a:spLocks noGrp="1"/>
          </p:cNvSpPr>
          <p:nvPr>
            <p:ph type="title"/>
          </p:nvPr>
        </p:nvSpPr>
        <p:spPr/>
        <p:txBody>
          <a:bodyPr/>
          <a:lstStyle/>
          <a:p>
            <a:r>
              <a:rPr lang="en-US" dirty="0"/>
              <a:t>EVM Deployment with </a:t>
            </a:r>
            <a:r>
              <a:rPr lang="en-US" dirty="0" err="1"/>
              <a:t>Alcor</a:t>
            </a:r>
            <a:r>
              <a:rPr lang="en-US" dirty="0"/>
              <a:t>/ACA Integration Test (2/2)</a:t>
            </a:r>
          </a:p>
        </p:txBody>
      </p:sp>
      <p:sp>
        <p:nvSpPr>
          <p:cNvPr id="3" name="Content Placeholder 2">
            <a:extLst>
              <a:ext uri="{FF2B5EF4-FFF2-40B4-BE49-F238E27FC236}">
                <a16:creationId xmlns:a16="http://schemas.microsoft.com/office/drawing/2014/main" id="{516DC4FC-3DCB-2460-34E6-76DC0B826094}"/>
              </a:ext>
            </a:extLst>
          </p:cNvPr>
          <p:cNvSpPr>
            <a:spLocks noGrp="1"/>
          </p:cNvSpPr>
          <p:nvPr>
            <p:ph idx="1"/>
          </p:nvPr>
        </p:nvSpPr>
        <p:spPr>
          <a:xfrm>
            <a:off x="838200" y="1825625"/>
            <a:ext cx="3974836" cy="4351338"/>
          </a:xfrm>
        </p:spPr>
        <p:txBody>
          <a:bodyPr/>
          <a:lstStyle/>
          <a:p>
            <a:r>
              <a:rPr lang="en-US" sz="1800" dirty="0">
                <a:effectLst/>
                <a:latin typeface="Calibri" panose="020F0502020204030204" pitchFamily="34" charset="0"/>
              </a:rPr>
              <a:t>The EVM deployment beyond 20k will hit an error from port update and neighbor state update from </a:t>
            </a:r>
            <a:r>
              <a:rPr lang="en-US" sz="1800" dirty="0" err="1">
                <a:effectLst/>
                <a:latin typeface="Calibri" panose="020F0502020204030204" pitchFamily="34" charset="0"/>
              </a:rPr>
              <a:t>Alcor's</a:t>
            </a:r>
            <a:r>
              <a:rPr lang="en-US" sz="1800" dirty="0">
                <a:effectLst/>
                <a:latin typeface="Calibri" panose="020F0502020204030204" pitchFamily="34" charset="0"/>
              </a:rPr>
              <a:t> NCM to ACA in each EPM. </a:t>
            </a:r>
          </a:p>
          <a:p>
            <a:r>
              <a:rPr lang="en-US" sz="1800" dirty="0">
                <a:effectLst/>
                <a:latin typeface="Calibri" panose="020F0502020204030204" pitchFamily="34" charset="0"/>
              </a:rPr>
              <a:t>The major issues come from the OVS and NCM's neighbor state propagation. </a:t>
            </a:r>
            <a:endParaRPr lang="en-US" dirty="0"/>
          </a:p>
        </p:txBody>
      </p:sp>
      <p:sp>
        <p:nvSpPr>
          <p:cNvPr id="4" name="Footer Placeholder 3">
            <a:extLst>
              <a:ext uri="{FF2B5EF4-FFF2-40B4-BE49-F238E27FC236}">
                <a16:creationId xmlns:a16="http://schemas.microsoft.com/office/drawing/2014/main" id="{003735E1-93AF-5E96-88D3-12C120D1D766}"/>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9789D499-48C5-B851-86AA-43091CB5EDED}"/>
              </a:ext>
            </a:extLst>
          </p:cNvPr>
          <p:cNvSpPr>
            <a:spLocks noGrp="1"/>
          </p:cNvSpPr>
          <p:nvPr>
            <p:ph type="sldNum" sz="quarter" idx="12"/>
          </p:nvPr>
        </p:nvSpPr>
        <p:spPr/>
        <p:txBody>
          <a:bodyPr/>
          <a:lstStyle/>
          <a:p>
            <a:fld id="{3B917CB5-27BD-4ECA-9D86-80D4B900A204}" type="slidenum">
              <a:rPr lang="en-US" smtClean="0"/>
              <a:t>13</a:t>
            </a:fld>
            <a:endParaRPr lang="en-US"/>
          </a:p>
        </p:txBody>
      </p:sp>
      <p:pic>
        <p:nvPicPr>
          <p:cNvPr id="7" name="Picture 6">
            <a:extLst>
              <a:ext uri="{FF2B5EF4-FFF2-40B4-BE49-F238E27FC236}">
                <a16:creationId xmlns:a16="http://schemas.microsoft.com/office/drawing/2014/main" id="{D7307D2A-A824-4FED-C3CA-555CFEC54AD4}"/>
              </a:ext>
            </a:extLst>
          </p:cNvPr>
          <p:cNvPicPr>
            <a:picLocks noChangeAspect="1"/>
          </p:cNvPicPr>
          <p:nvPr/>
        </p:nvPicPr>
        <p:blipFill>
          <a:blip r:embed="rId2"/>
          <a:stretch>
            <a:fillRect/>
          </a:stretch>
        </p:blipFill>
        <p:spPr>
          <a:xfrm>
            <a:off x="4813036" y="1825625"/>
            <a:ext cx="7378964" cy="3975735"/>
          </a:xfrm>
          <a:prstGeom prst="rect">
            <a:avLst/>
          </a:prstGeom>
        </p:spPr>
      </p:pic>
    </p:spTree>
    <p:extLst>
      <p:ext uri="{BB962C8B-B14F-4D97-AF65-F5344CB8AC3E}">
        <p14:creationId xmlns:p14="http://schemas.microsoft.com/office/powerpoint/2010/main" val="195456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0289-DE7C-3B1C-39FD-AF2D119BB540}"/>
              </a:ext>
            </a:extLst>
          </p:cNvPr>
          <p:cNvSpPr>
            <a:spLocks noGrp="1"/>
          </p:cNvSpPr>
          <p:nvPr>
            <p:ph type="title"/>
          </p:nvPr>
        </p:nvSpPr>
        <p:spPr/>
        <p:txBody>
          <a:bodyPr/>
          <a:lstStyle/>
          <a:p>
            <a:r>
              <a:rPr lang="en-US" dirty="0"/>
              <a:t>Future Plan (for 12/30 release v0.3)</a:t>
            </a:r>
          </a:p>
        </p:txBody>
      </p:sp>
      <p:sp>
        <p:nvSpPr>
          <p:cNvPr id="3" name="Content Placeholder 2">
            <a:extLst>
              <a:ext uri="{FF2B5EF4-FFF2-40B4-BE49-F238E27FC236}">
                <a16:creationId xmlns:a16="http://schemas.microsoft.com/office/drawing/2014/main" id="{DB1D9C03-259E-95AC-5638-255EB0C0B035}"/>
              </a:ext>
            </a:extLst>
          </p:cNvPr>
          <p:cNvSpPr>
            <a:spLocks noGrp="1"/>
          </p:cNvSpPr>
          <p:nvPr>
            <p:ph idx="1"/>
          </p:nvPr>
        </p:nvSpPr>
        <p:spPr>
          <a:xfrm>
            <a:off x="838200" y="1825625"/>
            <a:ext cx="10515600" cy="4667250"/>
          </a:xfrm>
        </p:spPr>
        <p:txBody>
          <a:bodyPr vert="horz" lIns="91440" tIns="45720" rIns="91440" bIns="45720" rtlCol="0" anchor="t">
            <a:normAutofit/>
          </a:bodyPr>
          <a:lstStyle/>
          <a:p>
            <a:pPr fontAlgn="ctr">
              <a:spcBef>
                <a:spcPts val="0"/>
              </a:spcBef>
            </a:pPr>
            <a:r>
              <a:rPr lang="en-US" dirty="0">
                <a:latin typeface="Calibri" panose="020F0502020204030204" pitchFamily="34" charset="0"/>
              </a:rPr>
              <a:t>Scalability</a:t>
            </a:r>
            <a:endParaRPr lang="en-US" b="0" i="0" dirty="0">
              <a:effectLst/>
              <a:latin typeface="Calibri" panose="020F0502020204030204" pitchFamily="34" charset="0"/>
            </a:endParaRPr>
          </a:p>
          <a:p>
            <a:pPr lvl="1" fontAlgn="ctr">
              <a:spcBef>
                <a:spcPts val="0"/>
              </a:spcBef>
            </a:pPr>
            <a:r>
              <a:rPr lang="en-US" b="0" i="0" dirty="0">
                <a:effectLst/>
                <a:latin typeface="Calibri" panose="020F0502020204030204" pitchFamily="34" charset="0"/>
              </a:rPr>
              <a:t>Ability to emulate &gt; 500k EVMs with </a:t>
            </a:r>
            <a:r>
              <a:rPr lang="en-US" b="0" i="0" dirty="0" err="1">
                <a:effectLst/>
                <a:latin typeface="Calibri" panose="020F0502020204030204" pitchFamily="34" charset="0"/>
              </a:rPr>
              <a:t>Alcor</a:t>
            </a:r>
            <a:r>
              <a:rPr lang="en-US" b="0" i="0" dirty="0">
                <a:effectLst/>
                <a:latin typeface="Calibri" panose="020F0502020204030204" pitchFamily="34" charset="0"/>
              </a:rPr>
              <a:t> (E2E) </a:t>
            </a:r>
          </a:p>
          <a:p>
            <a:pPr fontAlgn="ctr">
              <a:spcBef>
                <a:spcPts val="0"/>
              </a:spcBef>
            </a:pPr>
            <a:r>
              <a:rPr lang="en-US" sz="2000" b="0" i="0" dirty="0">
                <a:effectLst/>
                <a:latin typeface="Calibri" panose="020F0502020204030204" pitchFamily="34" charset="0"/>
              </a:rPr>
              <a:t>Component improvement </a:t>
            </a:r>
          </a:p>
          <a:p>
            <a:pPr lvl="1" fontAlgn="ctr">
              <a:spcBef>
                <a:spcPts val="0"/>
              </a:spcBef>
            </a:pPr>
            <a:r>
              <a:rPr lang="en-US" b="0" i="0" dirty="0">
                <a:effectLst/>
                <a:latin typeface="Calibri" panose="020F0502020204030204" pitchFamily="34" charset="0"/>
              </a:rPr>
              <a:t>Scenario Manager</a:t>
            </a:r>
          </a:p>
          <a:p>
            <a:pPr lvl="2" fontAlgn="ctr">
              <a:spcBef>
                <a:spcPts val="0"/>
              </a:spcBef>
            </a:pPr>
            <a:r>
              <a:rPr lang="en-US" b="0" i="0" dirty="0">
                <a:effectLst/>
                <a:latin typeface="Calibri" panose="020F0502020204030204" pitchFamily="34" charset="0"/>
              </a:rPr>
              <a:t>Fine-grained status report for each service’s status check.</a:t>
            </a:r>
          </a:p>
          <a:p>
            <a:pPr lvl="1" fontAlgn="ctr">
              <a:spcBef>
                <a:spcPts val="0"/>
              </a:spcBef>
            </a:pPr>
            <a:r>
              <a:rPr lang="en-US" b="0" i="0" dirty="0" err="1">
                <a:effectLst/>
                <a:latin typeface="Calibri" panose="020F0502020204030204" pitchFamily="34" charset="0"/>
              </a:rPr>
              <a:t>Merak</a:t>
            </a:r>
            <a:r>
              <a:rPr lang="en-US" b="0" i="0" dirty="0">
                <a:effectLst/>
                <a:latin typeface="Calibri" panose="020F0502020204030204" pitchFamily="34" charset="0"/>
              </a:rPr>
              <a:t> Compute and Agent </a:t>
            </a:r>
          </a:p>
          <a:p>
            <a:pPr lvl="2" fontAlgn="ctr">
              <a:spcBef>
                <a:spcPts val="0"/>
              </a:spcBef>
            </a:pPr>
            <a:r>
              <a:rPr lang="en-US" dirty="0">
                <a:latin typeface="Calibri" panose="020F0502020204030204" pitchFamily="34" charset="0"/>
              </a:rPr>
              <a:t>E2E CI and automatic test</a:t>
            </a:r>
          </a:p>
          <a:p>
            <a:pPr lvl="2" fontAlgn="ctr">
              <a:spcBef>
                <a:spcPts val="0"/>
              </a:spcBef>
            </a:pPr>
            <a:r>
              <a:rPr lang="en-US" b="0" i="0" dirty="0">
                <a:effectLst/>
                <a:latin typeface="Calibri" panose="020F0502020204030204" pitchFamily="34" charset="0"/>
              </a:rPr>
              <a:t>Improve the concurrent process and create other VM deployment models (e.g., sequential, </a:t>
            </a:r>
            <a:r>
              <a:rPr lang="en-US" b="0" i="0" dirty="0" err="1">
                <a:effectLst/>
                <a:latin typeface="Calibri" panose="020F0502020204030204" pitchFamily="34" charset="0"/>
              </a:rPr>
              <a:t>rps</a:t>
            </a:r>
            <a:r>
              <a:rPr lang="en-US" b="0" i="0" dirty="0">
                <a:effectLst/>
                <a:latin typeface="Calibri" panose="020F0502020204030204" pitchFamily="34" charset="0"/>
              </a:rPr>
              <a:t>)</a:t>
            </a:r>
          </a:p>
          <a:p>
            <a:pPr lvl="1" fontAlgn="ctr">
              <a:spcBef>
                <a:spcPts val="0"/>
              </a:spcBef>
            </a:pPr>
            <a:r>
              <a:rPr lang="en-US" b="0" i="0" dirty="0" err="1">
                <a:effectLst/>
                <a:latin typeface="Calibri" panose="020F0502020204030204" pitchFamily="34" charset="0"/>
              </a:rPr>
              <a:t>Merak</a:t>
            </a:r>
            <a:r>
              <a:rPr lang="en-US" b="0" i="0" dirty="0">
                <a:effectLst/>
                <a:latin typeface="Calibri" panose="020F0502020204030204" pitchFamily="34" charset="0"/>
              </a:rPr>
              <a:t> Topology</a:t>
            </a:r>
          </a:p>
          <a:p>
            <a:pPr lvl="2" fontAlgn="ctr">
              <a:spcBef>
                <a:spcPts val="0"/>
              </a:spcBef>
            </a:pPr>
            <a:r>
              <a:rPr lang="en-US" dirty="0">
                <a:latin typeface="Calibri" panose="020F0502020204030204" pitchFamily="34" charset="0"/>
              </a:rPr>
              <a:t>Make topology deployment more flexible (e.g., fully mesh or remove underlay network)</a:t>
            </a:r>
          </a:p>
          <a:p>
            <a:pPr lvl="2" fontAlgn="ctr">
              <a:spcBef>
                <a:spcPts val="0"/>
              </a:spcBef>
            </a:pPr>
            <a:r>
              <a:rPr lang="en-US" dirty="0">
                <a:latin typeface="Calibri" panose="020F0502020204030204" pitchFamily="34" charset="0"/>
              </a:rPr>
              <a:t>Improve the performance of the status check for the deployed topology and pods</a:t>
            </a:r>
          </a:p>
          <a:p>
            <a:pPr lvl="1" fontAlgn="ctr">
              <a:spcBef>
                <a:spcPts val="0"/>
              </a:spcBef>
            </a:pPr>
            <a:r>
              <a:rPr lang="en-US" b="0" i="0" dirty="0" err="1">
                <a:effectLst/>
                <a:latin typeface="Calibri" panose="020F0502020204030204" pitchFamily="34" charset="0"/>
              </a:rPr>
              <a:t>Merak</a:t>
            </a:r>
            <a:r>
              <a:rPr lang="en-US" b="0" i="0" dirty="0">
                <a:effectLst/>
                <a:latin typeface="Calibri" panose="020F0502020204030204" pitchFamily="34" charset="0"/>
              </a:rPr>
              <a:t> Network</a:t>
            </a:r>
          </a:p>
          <a:p>
            <a:pPr lvl="2" fontAlgn="ctr">
              <a:spcBef>
                <a:spcPts val="0"/>
              </a:spcBef>
            </a:pPr>
            <a:r>
              <a:rPr lang="en-US" b="0" i="0" dirty="0">
                <a:effectLst/>
                <a:latin typeface="Calibri" panose="020F0502020204030204" pitchFamily="34" charset="0"/>
              </a:rPr>
              <a:t>Make current component more stable and have more concurrent process</a:t>
            </a:r>
          </a:p>
          <a:p>
            <a:pPr lvl="1" fontAlgn="ctr">
              <a:spcBef>
                <a:spcPts val="0"/>
              </a:spcBef>
            </a:pPr>
            <a:r>
              <a:rPr lang="en-US" dirty="0" err="1">
                <a:latin typeface="Calibri" panose="020F0502020204030204" pitchFamily="34" charset="0"/>
              </a:rPr>
              <a:t>Merak</a:t>
            </a:r>
            <a:r>
              <a:rPr lang="en-US" dirty="0">
                <a:latin typeface="Calibri" panose="020F0502020204030204" pitchFamily="34" charset="0"/>
              </a:rPr>
              <a:t> Test</a:t>
            </a:r>
          </a:p>
          <a:p>
            <a:pPr lvl="2" fontAlgn="ctr">
              <a:spcBef>
                <a:spcPts val="0"/>
              </a:spcBef>
            </a:pPr>
            <a:r>
              <a:rPr lang="en-US" b="0" i="0" dirty="0">
                <a:effectLst/>
                <a:latin typeface="Calibri" panose="020F0502020204030204" pitchFamily="34" charset="0"/>
              </a:rPr>
              <a:t>Make the component ready to perform network test in EVMs (e.g., </a:t>
            </a:r>
            <a:r>
              <a:rPr lang="en-US" b="0" i="0" dirty="0" err="1">
                <a:effectLst/>
                <a:latin typeface="Calibri" panose="020F0502020204030204" pitchFamily="34" charset="0"/>
              </a:rPr>
              <a:t>pingall</a:t>
            </a:r>
            <a:r>
              <a:rPr lang="en-US" b="0" i="0" dirty="0">
                <a:effectLst/>
                <a:latin typeface="Calibri" panose="020F0502020204030204" pitchFamily="34" charset="0"/>
              </a:rPr>
              <a:t> or ping any pair of EVM)</a:t>
            </a:r>
          </a:p>
          <a:p>
            <a:pPr fontAlgn="ctr">
              <a:spcBef>
                <a:spcPts val="0"/>
              </a:spcBef>
            </a:pPr>
            <a:r>
              <a:rPr lang="en-US" b="0" i="0" dirty="0">
                <a:effectLst/>
                <a:latin typeface="Calibri" panose="020F0502020204030204" pitchFamily="34" charset="0"/>
              </a:rPr>
              <a:t>WASM EVM Integration</a:t>
            </a:r>
          </a:p>
        </p:txBody>
      </p:sp>
      <p:sp>
        <p:nvSpPr>
          <p:cNvPr id="4" name="Footer Placeholder 3">
            <a:extLst>
              <a:ext uri="{FF2B5EF4-FFF2-40B4-BE49-F238E27FC236}">
                <a16:creationId xmlns:a16="http://schemas.microsoft.com/office/drawing/2014/main" id="{0FAE5467-64C8-BA04-B624-D97BEA7D79C7}"/>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1BCADF66-E186-CE53-52C9-63762F795BC5}"/>
              </a:ext>
            </a:extLst>
          </p:cNvPr>
          <p:cNvSpPr>
            <a:spLocks noGrp="1"/>
          </p:cNvSpPr>
          <p:nvPr>
            <p:ph type="sldNum" sz="quarter" idx="12"/>
          </p:nvPr>
        </p:nvSpPr>
        <p:spPr/>
        <p:txBody>
          <a:bodyPr/>
          <a:lstStyle/>
          <a:p>
            <a:fld id="{3B917CB5-27BD-4ECA-9D86-80D4B900A204}" type="slidenum">
              <a:rPr lang="en-US" smtClean="0"/>
              <a:t>14</a:t>
            </a:fld>
            <a:endParaRPr lang="en-US"/>
          </a:p>
        </p:txBody>
      </p:sp>
    </p:spTree>
    <p:extLst>
      <p:ext uri="{BB962C8B-B14F-4D97-AF65-F5344CB8AC3E}">
        <p14:creationId xmlns:p14="http://schemas.microsoft.com/office/powerpoint/2010/main" val="185236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8992-D402-1159-DCAB-B1E89D91A7E1}"/>
              </a:ext>
            </a:extLst>
          </p:cNvPr>
          <p:cNvSpPr>
            <a:spLocks noGrp="1"/>
          </p:cNvSpPr>
          <p:nvPr>
            <p:ph type="title"/>
          </p:nvPr>
        </p:nvSpPr>
        <p:spPr/>
        <p:txBody>
          <a:bodyPr/>
          <a:lstStyle/>
          <a:p>
            <a:r>
              <a:rPr lang="en-US" dirty="0"/>
              <a:t>Emulation-specific issues for </a:t>
            </a:r>
            <a:r>
              <a:rPr lang="en-US" dirty="0" err="1"/>
              <a:t>Alcor</a:t>
            </a:r>
            <a:endParaRPr lang="en-US" dirty="0"/>
          </a:p>
        </p:txBody>
      </p:sp>
      <p:sp>
        <p:nvSpPr>
          <p:cNvPr id="3" name="Content Placeholder 2">
            <a:extLst>
              <a:ext uri="{FF2B5EF4-FFF2-40B4-BE49-F238E27FC236}">
                <a16:creationId xmlns:a16="http://schemas.microsoft.com/office/drawing/2014/main" id="{8A70BAA9-A13B-CBB3-3BB9-01EED9D7A96D}"/>
              </a:ext>
            </a:extLst>
          </p:cNvPr>
          <p:cNvSpPr>
            <a:spLocks noGrp="1"/>
          </p:cNvSpPr>
          <p:nvPr>
            <p:ph idx="1"/>
          </p:nvPr>
        </p:nvSpPr>
        <p:spPr/>
        <p:txBody>
          <a:bodyPr/>
          <a:lstStyle/>
          <a:p>
            <a:r>
              <a:rPr lang="en-US" dirty="0"/>
              <a:t>The port update (neighbor state) between </a:t>
            </a:r>
            <a:r>
              <a:rPr lang="en-US" dirty="0" err="1"/>
              <a:t>Alcor</a:t>
            </a:r>
            <a:r>
              <a:rPr lang="en-US" dirty="0"/>
              <a:t> and ACA is the bottleneck to create EVMs beyond 50K. Three possible major issues need to be fixed in the next release:</a:t>
            </a:r>
          </a:p>
          <a:p>
            <a:pPr lvl="1"/>
            <a:r>
              <a:rPr lang="en-US" dirty="0"/>
              <a:t>Issue 1: Too many OVS command line (</a:t>
            </a:r>
            <a:r>
              <a:rPr lang="en-US" dirty="0" err="1"/>
              <a:t>ovs-ofctl</a:t>
            </a:r>
            <a:r>
              <a:rPr lang="en-US" dirty="0"/>
              <a:t>) from many ACAs to a single OVS kernel</a:t>
            </a:r>
          </a:p>
          <a:p>
            <a:pPr lvl="1"/>
            <a:r>
              <a:rPr lang="en-US" dirty="0"/>
              <a:t>Issue 2: Large volume of OVS user space processes access to one single OVS DB</a:t>
            </a:r>
          </a:p>
          <a:p>
            <a:pPr lvl="2"/>
            <a:r>
              <a:rPr lang="en-US" dirty="0" err="1"/>
              <a:t>ovs-vsctl</a:t>
            </a:r>
            <a:r>
              <a:rPr lang="en-US" dirty="0"/>
              <a:t> add-port -&gt; port create </a:t>
            </a:r>
          </a:p>
          <a:p>
            <a:pPr lvl="2"/>
            <a:r>
              <a:rPr lang="en-US" dirty="0" err="1"/>
              <a:t>ovs-vsctl</a:t>
            </a:r>
            <a:r>
              <a:rPr lang="en-US" dirty="0"/>
              <a:t> set-port -&gt; port update</a:t>
            </a:r>
          </a:p>
          <a:p>
            <a:pPr lvl="1"/>
            <a:r>
              <a:rPr lang="en-US" dirty="0"/>
              <a:t>Issue 3: </a:t>
            </a:r>
            <a:r>
              <a:rPr lang="en-US" dirty="0" err="1"/>
              <a:t>Alcor</a:t>
            </a:r>
            <a:r>
              <a:rPr lang="en-US" dirty="0"/>
              <a:t> and </a:t>
            </a:r>
            <a:r>
              <a:rPr lang="en-US" dirty="0" err="1"/>
              <a:t>Merak</a:t>
            </a:r>
            <a:r>
              <a:rPr lang="en-US" dirty="0"/>
              <a:t> in the same cluster to compete the same resource</a:t>
            </a:r>
          </a:p>
        </p:txBody>
      </p:sp>
      <p:sp>
        <p:nvSpPr>
          <p:cNvPr id="4" name="Footer Placeholder 3">
            <a:extLst>
              <a:ext uri="{FF2B5EF4-FFF2-40B4-BE49-F238E27FC236}">
                <a16:creationId xmlns:a16="http://schemas.microsoft.com/office/drawing/2014/main" id="{A4EE1755-FD4F-2570-0828-D542D14B12C6}"/>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ECA1446A-DDDC-B3FB-388D-A744C9F77C18}"/>
              </a:ext>
            </a:extLst>
          </p:cNvPr>
          <p:cNvSpPr>
            <a:spLocks noGrp="1"/>
          </p:cNvSpPr>
          <p:nvPr>
            <p:ph type="sldNum" sz="quarter" idx="12"/>
          </p:nvPr>
        </p:nvSpPr>
        <p:spPr/>
        <p:txBody>
          <a:bodyPr/>
          <a:lstStyle/>
          <a:p>
            <a:fld id="{3B917CB5-27BD-4ECA-9D86-80D4B900A204}" type="slidenum">
              <a:rPr lang="en-US" smtClean="0"/>
              <a:t>15</a:t>
            </a:fld>
            <a:endParaRPr lang="en-US"/>
          </a:p>
        </p:txBody>
      </p:sp>
    </p:spTree>
    <p:extLst>
      <p:ext uri="{BB962C8B-B14F-4D97-AF65-F5344CB8AC3E}">
        <p14:creationId xmlns:p14="http://schemas.microsoft.com/office/powerpoint/2010/main" val="1721314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70FEFE-C372-1F7B-BCA3-0AAC93512B12}"/>
              </a:ext>
            </a:extLst>
          </p:cNvPr>
          <p:cNvSpPr>
            <a:spLocks noGrp="1"/>
          </p:cNvSpPr>
          <p:nvPr>
            <p:ph idx="1"/>
          </p:nvPr>
        </p:nvSpPr>
        <p:spPr>
          <a:xfrm>
            <a:off x="838200" y="1520825"/>
            <a:ext cx="10515600" cy="4351338"/>
          </a:xfrm>
        </p:spPr>
        <p:txBody>
          <a:bodyPr vert="horz" lIns="91440" tIns="45720" rIns="91440" bIns="45720" rtlCol="0" anchor="t">
            <a:normAutofit/>
          </a:bodyPr>
          <a:lstStyle/>
          <a:p>
            <a:r>
              <a:rPr lang="en-US" sz="2400" cap="none"/>
              <a:t>Detail View</a:t>
            </a:r>
            <a:r>
              <a:rPr lang="en-US"/>
              <a:t> </a:t>
            </a:r>
            <a:br>
              <a:rPr lang="en-US"/>
            </a:br>
            <a:r>
              <a:rPr lang="en-US"/>
              <a:t>for a Pod and VMs</a:t>
            </a:r>
            <a:endParaRPr lang="en-US" sz="2400"/>
          </a:p>
          <a:p>
            <a:endParaRPr lang="en-US"/>
          </a:p>
        </p:txBody>
      </p:sp>
      <p:sp>
        <p:nvSpPr>
          <p:cNvPr id="4" name="Footer Placeholder 3">
            <a:extLst>
              <a:ext uri="{FF2B5EF4-FFF2-40B4-BE49-F238E27FC236}">
                <a16:creationId xmlns:a16="http://schemas.microsoft.com/office/drawing/2014/main" id="{5D8D876A-537E-990B-F48E-1E0CE72AD76A}"/>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67C06E02-8E5F-59A3-2337-E520C921BE24}"/>
              </a:ext>
            </a:extLst>
          </p:cNvPr>
          <p:cNvSpPr>
            <a:spLocks noGrp="1"/>
          </p:cNvSpPr>
          <p:nvPr>
            <p:ph type="sldNum" sz="quarter" idx="12"/>
          </p:nvPr>
        </p:nvSpPr>
        <p:spPr/>
        <p:txBody>
          <a:bodyPr/>
          <a:lstStyle/>
          <a:p>
            <a:fld id="{3B917CB5-27BD-4ECA-9D86-80D4B900A204}" type="slidenum">
              <a:rPr lang="en-US" smtClean="0"/>
              <a:t>17</a:t>
            </a:fld>
            <a:endParaRPr lang="en-US"/>
          </a:p>
        </p:txBody>
      </p:sp>
      <p:sp>
        <p:nvSpPr>
          <p:cNvPr id="6" name="Title 1">
            <a:extLst>
              <a:ext uri="{FF2B5EF4-FFF2-40B4-BE49-F238E27FC236}">
                <a16:creationId xmlns:a16="http://schemas.microsoft.com/office/drawing/2014/main" id="{B2E0F3FB-29F1-B59B-30D7-1E15DFCBE4EB}"/>
              </a:ext>
            </a:extLst>
          </p:cNvPr>
          <p:cNvSpPr>
            <a:spLocks noGrp="1"/>
          </p:cNvSpPr>
          <p:nvPr>
            <p:ph type="title"/>
          </p:nvPr>
        </p:nvSpPr>
        <p:spPr>
          <a:xfrm>
            <a:off x="2842219" y="-148324"/>
            <a:ext cx="7373471" cy="1134161"/>
          </a:xfrm>
        </p:spPr>
        <p:txBody>
          <a:bodyPr/>
          <a:lstStyle/>
          <a:p>
            <a:r>
              <a:rPr lang="en-US"/>
              <a:t>Demo Overview - </a:t>
            </a:r>
            <a:r>
              <a:rPr lang="en-US" sz="3200" cap="none"/>
              <a:t>Environmental Setup</a:t>
            </a:r>
            <a:endParaRPr lang="en-US"/>
          </a:p>
        </p:txBody>
      </p:sp>
      <p:pic>
        <p:nvPicPr>
          <p:cNvPr id="44" name="Picture 43">
            <a:extLst>
              <a:ext uri="{FF2B5EF4-FFF2-40B4-BE49-F238E27FC236}">
                <a16:creationId xmlns:a16="http://schemas.microsoft.com/office/drawing/2014/main" id="{EAD8271F-7E40-9EA9-D822-F59A68437C49}"/>
              </a:ext>
            </a:extLst>
          </p:cNvPr>
          <p:cNvPicPr>
            <a:picLocks noChangeAspect="1"/>
          </p:cNvPicPr>
          <p:nvPr/>
        </p:nvPicPr>
        <p:blipFill>
          <a:blip r:embed="rId2"/>
          <a:stretch>
            <a:fillRect/>
          </a:stretch>
        </p:blipFill>
        <p:spPr>
          <a:xfrm>
            <a:off x="4036448" y="1133475"/>
            <a:ext cx="4991100" cy="5724525"/>
          </a:xfrm>
          <a:prstGeom prst="rect">
            <a:avLst/>
          </a:prstGeom>
        </p:spPr>
      </p:pic>
    </p:spTree>
    <p:extLst>
      <p:ext uri="{BB962C8B-B14F-4D97-AF65-F5344CB8AC3E}">
        <p14:creationId xmlns:p14="http://schemas.microsoft.com/office/powerpoint/2010/main" val="337482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3208-5DCF-0FBA-7B9A-ABCCAC613EC9}"/>
              </a:ext>
            </a:extLst>
          </p:cNvPr>
          <p:cNvSpPr>
            <a:spLocks noGrp="1"/>
          </p:cNvSpPr>
          <p:nvPr>
            <p:ph type="title"/>
          </p:nvPr>
        </p:nvSpPr>
        <p:spPr/>
        <p:txBody>
          <a:bodyPr/>
          <a:lstStyle/>
          <a:p>
            <a:r>
              <a:rPr lang="en-US" dirty="0"/>
              <a:t>V0.1.0 Release Summary (7-30-2022) </a:t>
            </a:r>
          </a:p>
        </p:txBody>
      </p:sp>
      <p:sp>
        <p:nvSpPr>
          <p:cNvPr id="3" name="Content Placeholder 2">
            <a:extLst>
              <a:ext uri="{FF2B5EF4-FFF2-40B4-BE49-F238E27FC236}">
                <a16:creationId xmlns:a16="http://schemas.microsoft.com/office/drawing/2014/main" id="{545ADA65-40D8-6C02-82B0-0DDC42519CE5}"/>
              </a:ext>
            </a:extLst>
          </p:cNvPr>
          <p:cNvSpPr>
            <a:spLocks noGrp="1"/>
          </p:cNvSpPr>
          <p:nvPr>
            <p:ph idx="1"/>
          </p:nvPr>
        </p:nvSpPr>
        <p:spPr>
          <a:xfrm>
            <a:off x="315311" y="1825625"/>
            <a:ext cx="8736326" cy="4667250"/>
          </a:xfrm>
        </p:spPr>
        <p:txBody>
          <a:bodyPr/>
          <a:lstStyle/>
          <a:p>
            <a:r>
              <a:rPr lang="en-US" dirty="0"/>
              <a:t>Design overall architecture and deliver five key components:</a:t>
            </a:r>
          </a:p>
          <a:p>
            <a:pPr lvl="1"/>
            <a:r>
              <a:rPr lang="en-US" b="1" i="1" dirty="0"/>
              <a:t>Scenario Manager </a:t>
            </a:r>
            <a:r>
              <a:rPr lang="en-US" dirty="0"/>
              <a:t>- collect user's input for the deployment and test scenarios and issue command to other </a:t>
            </a:r>
            <a:br>
              <a:rPr lang="en-US" dirty="0"/>
            </a:br>
            <a:r>
              <a:rPr lang="en-US" dirty="0"/>
              <a:t>components</a:t>
            </a:r>
          </a:p>
          <a:p>
            <a:pPr lvl="1"/>
            <a:r>
              <a:rPr lang="en-US" b="1" i="1" dirty="0" err="1"/>
              <a:t>Merak</a:t>
            </a:r>
            <a:r>
              <a:rPr lang="en-US" b="1" i="1" dirty="0"/>
              <a:t> Topology </a:t>
            </a:r>
            <a:r>
              <a:rPr lang="en-US" dirty="0"/>
              <a:t>- deploy/destroy pods with </a:t>
            </a:r>
            <a:br>
              <a:rPr lang="en-US" dirty="0"/>
            </a:br>
            <a:r>
              <a:rPr lang="en-US" dirty="0"/>
              <a:t>a given topology</a:t>
            </a:r>
          </a:p>
          <a:p>
            <a:pPr lvl="1"/>
            <a:r>
              <a:rPr lang="en-US" b="1" i="1" dirty="0" err="1"/>
              <a:t>Merak</a:t>
            </a:r>
            <a:r>
              <a:rPr lang="en-US" b="1" i="1" dirty="0"/>
              <a:t> Network </a:t>
            </a:r>
            <a:r>
              <a:rPr lang="en-US" dirty="0"/>
              <a:t>- create/delete network </a:t>
            </a:r>
            <a:br>
              <a:rPr lang="en-US" dirty="0"/>
            </a:br>
            <a:r>
              <a:rPr lang="en-US" dirty="0"/>
              <a:t>infrastructure resources (e.g., </a:t>
            </a:r>
            <a:r>
              <a:rPr lang="en-US" dirty="0" err="1"/>
              <a:t>vpc</a:t>
            </a:r>
            <a:r>
              <a:rPr lang="en-US" dirty="0"/>
              <a:t>, subnet)</a:t>
            </a:r>
          </a:p>
          <a:p>
            <a:pPr lvl="1"/>
            <a:r>
              <a:rPr lang="en-US" b="1" i="1" dirty="0" err="1"/>
              <a:t>Merak</a:t>
            </a:r>
            <a:r>
              <a:rPr lang="en-US" b="1" i="1" dirty="0"/>
              <a:t> Compute </a:t>
            </a:r>
            <a:r>
              <a:rPr lang="en-US" dirty="0"/>
              <a:t>- create/delete virtual machines</a:t>
            </a:r>
            <a:br>
              <a:rPr lang="en-US" dirty="0"/>
            </a:br>
            <a:r>
              <a:rPr lang="en-US" dirty="0"/>
              <a:t>and collect test results from agents</a:t>
            </a:r>
          </a:p>
          <a:p>
            <a:pPr lvl="1"/>
            <a:r>
              <a:rPr lang="en-US" b="1" i="1" dirty="0" err="1"/>
              <a:t>Merak</a:t>
            </a:r>
            <a:r>
              <a:rPr lang="en-US" b="1" i="1" dirty="0"/>
              <a:t> Agent </a:t>
            </a:r>
            <a:r>
              <a:rPr lang="en-US" dirty="0"/>
              <a:t>- create virtual network devices </a:t>
            </a:r>
            <a:br>
              <a:rPr lang="en-US" dirty="0"/>
            </a:br>
            <a:r>
              <a:rPr lang="en-US" dirty="0"/>
              <a:t>(bridges, tap devices, </a:t>
            </a:r>
            <a:r>
              <a:rPr lang="en-US" dirty="0" err="1"/>
              <a:t>veth</a:t>
            </a:r>
            <a:r>
              <a:rPr lang="en-US" dirty="0"/>
              <a:t> pairs and namespace)</a:t>
            </a:r>
            <a:br>
              <a:rPr lang="en-US" dirty="0"/>
            </a:br>
            <a:r>
              <a:rPr lang="en-US" dirty="0"/>
              <a:t> for VMs and collect test results</a:t>
            </a:r>
          </a:p>
          <a:p>
            <a:pPr marL="0" indent="0">
              <a:buNone/>
            </a:pPr>
            <a:endParaRPr lang="en-US" dirty="0"/>
          </a:p>
        </p:txBody>
      </p:sp>
      <p:sp>
        <p:nvSpPr>
          <p:cNvPr id="4" name="Footer Placeholder 3">
            <a:extLst>
              <a:ext uri="{FF2B5EF4-FFF2-40B4-BE49-F238E27FC236}">
                <a16:creationId xmlns:a16="http://schemas.microsoft.com/office/drawing/2014/main" id="{9572C805-457D-E937-7144-C41377D26A77}"/>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10C1AEEE-0178-5FD4-4548-0EFF4CA1B09D}"/>
              </a:ext>
            </a:extLst>
          </p:cNvPr>
          <p:cNvSpPr>
            <a:spLocks noGrp="1"/>
          </p:cNvSpPr>
          <p:nvPr>
            <p:ph type="sldNum" sz="quarter" idx="12"/>
          </p:nvPr>
        </p:nvSpPr>
        <p:spPr/>
        <p:txBody>
          <a:bodyPr/>
          <a:lstStyle/>
          <a:p>
            <a:fld id="{3B917CB5-27BD-4ECA-9D86-80D4B900A204}" type="slidenum">
              <a:rPr lang="en-US" smtClean="0"/>
              <a:t>2</a:t>
            </a:fld>
            <a:endParaRPr lang="en-US"/>
          </a:p>
        </p:txBody>
      </p:sp>
      <p:pic>
        <p:nvPicPr>
          <p:cNvPr id="6" name="Picture 5">
            <a:extLst>
              <a:ext uri="{FF2B5EF4-FFF2-40B4-BE49-F238E27FC236}">
                <a16:creationId xmlns:a16="http://schemas.microsoft.com/office/drawing/2014/main" id="{8F00EA98-6528-CB25-8FB3-EF08D918E608}"/>
              </a:ext>
            </a:extLst>
          </p:cNvPr>
          <p:cNvPicPr>
            <a:picLocks noChangeAspect="1"/>
          </p:cNvPicPr>
          <p:nvPr/>
        </p:nvPicPr>
        <p:blipFill>
          <a:blip r:embed="rId2"/>
          <a:stretch>
            <a:fillRect/>
          </a:stretch>
        </p:blipFill>
        <p:spPr>
          <a:xfrm>
            <a:off x="6639390" y="2624699"/>
            <a:ext cx="5552610" cy="2858895"/>
          </a:xfrm>
          <a:prstGeom prst="rect">
            <a:avLst/>
          </a:prstGeom>
        </p:spPr>
      </p:pic>
    </p:spTree>
    <p:extLst>
      <p:ext uri="{BB962C8B-B14F-4D97-AF65-F5344CB8AC3E}">
        <p14:creationId xmlns:p14="http://schemas.microsoft.com/office/powerpoint/2010/main" val="266803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Diagram&#10;&#10;Description automatically generated">
            <a:extLst>
              <a:ext uri="{FF2B5EF4-FFF2-40B4-BE49-F238E27FC236}">
                <a16:creationId xmlns:a16="http://schemas.microsoft.com/office/drawing/2014/main" id="{10E417C8-225B-6773-BAEE-62524A92FA8A}"/>
              </a:ext>
            </a:extLst>
          </p:cNvPr>
          <p:cNvPicPr>
            <a:picLocks noChangeAspect="1"/>
          </p:cNvPicPr>
          <p:nvPr/>
        </p:nvPicPr>
        <p:blipFill rotWithShape="1">
          <a:blip r:embed="rId2"/>
          <a:srcRect t="24808"/>
          <a:stretch/>
        </p:blipFill>
        <p:spPr>
          <a:xfrm>
            <a:off x="2423058" y="3258207"/>
            <a:ext cx="7761466" cy="2918756"/>
          </a:xfrm>
          <a:prstGeom prst="rect">
            <a:avLst/>
          </a:prstGeom>
        </p:spPr>
      </p:pic>
      <p:sp>
        <p:nvSpPr>
          <p:cNvPr id="2" name="Title 1">
            <a:extLst>
              <a:ext uri="{FF2B5EF4-FFF2-40B4-BE49-F238E27FC236}">
                <a16:creationId xmlns:a16="http://schemas.microsoft.com/office/drawing/2014/main" id="{4842E570-9873-2990-E22E-DD32A058760D}"/>
              </a:ext>
            </a:extLst>
          </p:cNvPr>
          <p:cNvSpPr>
            <a:spLocks noGrp="1"/>
          </p:cNvSpPr>
          <p:nvPr>
            <p:ph type="title"/>
          </p:nvPr>
        </p:nvSpPr>
        <p:spPr/>
        <p:txBody>
          <a:bodyPr/>
          <a:lstStyle/>
          <a:p>
            <a:r>
              <a:rPr lang="en-US" dirty="0"/>
              <a:t>V0.1.0 Release Summary</a:t>
            </a:r>
          </a:p>
        </p:txBody>
      </p:sp>
      <p:sp>
        <p:nvSpPr>
          <p:cNvPr id="3" name="Content Placeholder 2">
            <a:extLst>
              <a:ext uri="{FF2B5EF4-FFF2-40B4-BE49-F238E27FC236}">
                <a16:creationId xmlns:a16="http://schemas.microsoft.com/office/drawing/2014/main" id="{ED55CA4E-B114-934F-32DC-E46C36FB74B6}"/>
              </a:ext>
            </a:extLst>
          </p:cNvPr>
          <p:cNvSpPr>
            <a:spLocks noGrp="1"/>
          </p:cNvSpPr>
          <p:nvPr>
            <p:ph idx="1"/>
          </p:nvPr>
        </p:nvSpPr>
        <p:spPr>
          <a:xfrm>
            <a:off x="348916" y="1825625"/>
            <a:ext cx="11246788" cy="4351338"/>
          </a:xfrm>
        </p:spPr>
        <p:txBody>
          <a:bodyPr vert="horz" lIns="91440" tIns="45720" rIns="91440" bIns="45720" rtlCol="0" anchor="t">
            <a:normAutofit/>
          </a:bodyPr>
          <a:lstStyle/>
          <a:p>
            <a:r>
              <a:rPr lang="en-US" dirty="0">
                <a:ea typeface="+mn-lt"/>
                <a:cs typeface="+mn-lt"/>
              </a:rPr>
              <a:t>Enable three critical workflows:</a:t>
            </a:r>
          </a:p>
          <a:p>
            <a:pPr lvl="1"/>
            <a:r>
              <a:rPr lang="en-US" dirty="0">
                <a:ea typeface="+mn-lt"/>
                <a:cs typeface="+mn-lt"/>
              </a:rPr>
              <a:t>Flexible underlay network construction (e.g., deploy &amp; destroy a fat-tree topology)</a:t>
            </a:r>
          </a:p>
          <a:p>
            <a:pPr lvl="1"/>
            <a:r>
              <a:rPr lang="en-US" dirty="0">
                <a:ea typeface="+mn-lt"/>
                <a:cs typeface="+mn-lt"/>
              </a:rPr>
              <a:t>Realistic overlay network provisioning by </a:t>
            </a:r>
            <a:r>
              <a:rPr lang="en-US" dirty="0" err="1">
                <a:ea typeface="+mn-lt"/>
                <a:cs typeface="+mn-lt"/>
              </a:rPr>
              <a:t>Alcor</a:t>
            </a:r>
            <a:r>
              <a:rPr lang="en-US" dirty="0">
                <a:ea typeface="+mn-lt"/>
                <a:cs typeface="+mn-lt"/>
              </a:rPr>
              <a:t> Cloud CP (e.g., create </a:t>
            </a:r>
            <a:r>
              <a:rPr lang="en-US" dirty="0" err="1">
                <a:ea typeface="+mn-lt"/>
                <a:cs typeface="+mn-lt"/>
              </a:rPr>
              <a:t>vpc</a:t>
            </a:r>
            <a:r>
              <a:rPr lang="en-US" dirty="0">
                <a:ea typeface="+mn-lt"/>
                <a:cs typeface="+mn-lt"/>
              </a:rPr>
              <a:t> and port)</a:t>
            </a:r>
          </a:p>
          <a:p>
            <a:pPr lvl="1"/>
            <a:r>
              <a:rPr lang="en-US" dirty="0">
                <a:ea typeface="+mn-lt"/>
                <a:cs typeface="+mn-lt"/>
              </a:rPr>
              <a:t>Scalable emulation of virtual machines (EVMs) in the emulated compute nodes (EPMs)</a:t>
            </a:r>
          </a:p>
          <a:p>
            <a:pPr lvl="1"/>
            <a:endParaRPr lang="en-US" dirty="0">
              <a:cs typeface="Arial"/>
            </a:endParaRPr>
          </a:p>
        </p:txBody>
      </p:sp>
      <p:sp>
        <p:nvSpPr>
          <p:cNvPr id="4" name="Footer Placeholder 3">
            <a:extLst>
              <a:ext uri="{FF2B5EF4-FFF2-40B4-BE49-F238E27FC236}">
                <a16:creationId xmlns:a16="http://schemas.microsoft.com/office/drawing/2014/main" id="{7A45088E-B6CE-D7F0-B40B-F0D6EF426157}"/>
              </a:ext>
            </a:extLst>
          </p:cNvPr>
          <p:cNvSpPr>
            <a:spLocks noGrp="1"/>
          </p:cNvSpPr>
          <p:nvPr>
            <p:ph type="ftr" sz="quarter" idx="11"/>
          </p:nvPr>
        </p:nvSpPr>
        <p:spPr/>
        <p:txBody>
          <a:bodyPr/>
          <a:lstStyle/>
          <a:p>
            <a:r>
              <a:rPr lang="en-US" dirty="0"/>
              <a:t>FUTUREWEI INTERNAL</a:t>
            </a:r>
          </a:p>
        </p:txBody>
      </p:sp>
      <p:sp>
        <p:nvSpPr>
          <p:cNvPr id="5" name="Slide Number Placeholder 4">
            <a:extLst>
              <a:ext uri="{FF2B5EF4-FFF2-40B4-BE49-F238E27FC236}">
                <a16:creationId xmlns:a16="http://schemas.microsoft.com/office/drawing/2014/main" id="{10D89317-0046-D4A8-F1EA-0F2C84DAC60C}"/>
              </a:ext>
            </a:extLst>
          </p:cNvPr>
          <p:cNvSpPr>
            <a:spLocks noGrp="1"/>
          </p:cNvSpPr>
          <p:nvPr>
            <p:ph type="sldNum" sz="quarter" idx="12"/>
          </p:nvPr>
        </p:nvSpPr>
        <p:spPr/>
        <p:txBody>
          <a:bodyPr/>
          <a:lstStyle/>
          <a:p>
            <a:fld id="{3B917CB5-27BD-4ECA-9D86-80D4B900A204}" type="slidenum">
              <a:rPr lang="en-US" smtClean="0"/>
              <a:t>3</a:t>
            </a:fld>
            <a:endParaRPr lang="en-US"/>
          </a:p>
        </p:txBody>
      </p:sp>
    </p:spTree>
    <p:extLst>
      <p:ext uri="{BB962C8B-B14F-4D97-AF65-F5344CB8AC3E}">
        <p14:creationId xmlns:p14="http://schemas.microsoft.com/office/powerpoint/2010/main" val="812483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4AED521-01D3-5327-81EF-8C148D8378F9}"/>
              </a:ext>
            </a:extLst>
          </p:cNvPr>
          <p:cNvPicPr>
            <a:picLocks noChangeAspect="1"/>
          </p:cNvPicPr>
          <p:nvPr/>
        </p:nvPicPr>
        <p:blipFill>
          <a:blip r:embed="rId2"/>
          <a:stretch>
            <a:fillRect/>
          </a:stretch>
        </p:blipFill>
        <p:spPr>
          <a:xfrm>
            <a:off x="1358194" y="2796346"/>
            <a:ext cx="8952454" cy="3540556"/>
          </a:xfrm>
          <a:prstGeom prst="rect">
            <a:avLst/>
          </a:prstGeom>
        </p:spPr>
      </p:pic>
      <p:sp>
        <p:nvSpPr>
          <p:cNvPr id="2" name="Title 1">
            <a:extLst>
              <a:ext uri="{FF2B5EF4-FFF2-40B4-BE49-F238E27FC236}">
                <a16:creationId xmlns:a16="http://schemas.microsoft.com/office/drawing/2014/main" id="{1DAA80A2-16C6-1177-136D-E86D08D3741B}"/>
              </a:ext>
            </a:extLst>
          </p:cNvPr>
          <p:cNvSpPr>
            <a:spLocks noGrp="1"/>
          </p:cNvSpPr>
          <p:nvPr>
            <p:ph type="title"/>
          </p:nvPr>
        </p:nvSpPr>
        <p:spPr/>
        <p:txBody>
          <a:bodyPr/>
          <a:lstStyle/>
          <a:p>
            <a:r>
              <a:rPr lang="en-US" dirty="0"/>
              <a:t>V0.1.0 Release Summary</a:t>
            </a:r>
          </a:p>
        </p:txBody>
      </p:sp>
      <p:sp>
        <p:nvSpPr>
          <p:cNvPr id="3" name="Content Placeholder 2">
            <a:extLst>
              <a:ext uri="{FF2B5EF4-FFF2-40B4-BE49-F238E27FC236}">
                <a16:creationId xmlns:a16="http://schemas.microsoft.com/office/drawing/2014/main" id="{C78E1246-FA2B-69B6-951D-49210719B1F2}"/>
              </a:ext>
            </a:extLst>
          </p:cNvPr>
          <p:cNvSpPr>
            <a:spLocks noGrp="1"/>
          </p:cNvSpPr>
          <p:nvPr>
            <p:ph idx="1"/>
          </p:nvPr>
        </p:nvSpPr>
        <p:spPr/>
        <p:txBody>
          <a:bodyPr/>
          <a:lstStyle/>
          <a:p>
            <a:r>
              <a:rPr lang="en-US" dirty="0">
                <a:ea typeface="+mn-lt"/>
                <a:cs typeface="+mn-lt"/>
              </a:rPr>
              <a:t>Integration test in the </a:t>
            </a:r>
            <a:r>
              <a:rPr lang="en-US" dirty="0" err="1">
                <a:ea typeface="+mn-lt"/>
                <a:cs typeface="+mn-lt"/>
              </a:rPr>
              <a:t>Merak</a:t>
            </a:r>
            <a:r>
              <a:rPr lang="en-US" dirty="0">
                <a:ea typeface="+mn-lt"/>
                <a:cs typeface="+mn-lt"/>
              </a:rPr>
              <a:t> with </a:t>
            </a:r>
            <a:r>
              <a:rPr lang="en-US" dirty="0" err="1">
                <a:ea typeface="+mn-lt"/>
                <a:cs typeface="+mn-lt"/>
              </a:rPr>
              <a:t>Alcor</a:t>
            </a:r>
            <a:r>
              <a:rPr lang="en-US" dirty="0">
                <a:ea typeface="+mn-lt"/>
                <a:cs typeface="+mn-lt"/>
              </a:rPr>
              <a:t> and </a:t>
            </a:r>
            <a:r>
              <a:rPr lang="en-US" dirty="0" err="1">
                <a:ea typeface="+mn-lt"/>
                <a:cs typeface="+mn-lt"/>
              </a:rPr>
              <a:t>Alcor</a:t>
            </a:r>
            <a:r>
              <a:rPr lang="en-US" dirty="0">
                <a:ea typeface="+mn-lt"/>
                <a:cs typeface="+mn-lt"/>
              </a:rPr>
              <a:t>-Control-Agent (ACA) for large-scale compute node and virtual machine deployment</a:t>
            </a:r>
          </a:p>
          <a:p>
            <a:pPr lvl="1"/>
            <a:r>
              <a:rPr lang="en-US" dirty="0">
                <a:ea typeface="+mn-lt"/>
                <a:cs typeface="+mn-lt"/>
              </a:rPr>
              <a:t>Ability to emulate 10k compute nodes in a k8s cluster</a:t>
            </a:r>
          </a:p>
          <a:p>
            <a:pPr lvl="1"/>
            <a:r>
              <a:rPr lang="en-US" dirty="0">
                <a:ea typeface="+mn-lt"/>
                <a:cs typeface="+mn-lt"/>
              </a:rPr>
              <a:t>Ability to emulate 200k virtual machines creation</a:t>
            </a:r>
          </a:p>
          <a:p>
            <a:pPr marL="0" indent="0">
              <a:buNone/>
            </a:pPr>
            <a:endParaRPr lang="en-US" dirty="0">
              <a:cs typeface="Arial"/>
            </a:endParaRPr>
          </a:p>
          <a:p>
            <a:endParaRPr lang="en-US" dirty="0"/>
          </a:p>
        </p:txBody>
      </p:sp>
      <p:sp>
        <p:nvSpPr>
          <p:cNvPr id="4" name="Footer Placeholder 3">
            <a:extLst>
              <a:ext uri="{FF2B5EF4-FFF2-40B4-BE49-F238E27FC236}">
                <a16:creationId xmlns:a16="http://schemas.microsoft.com/office/drawing/2014/main" id="{2C6526BA-A541-E3A4-3570-55F0D30FD6B1}"/>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F3C2E355-7565-768A-7C95-4BEC057B205A}"/>
              </a:ext>
            </a:extLst>
          </p:cNvPr>
          <p:cNvSpPr>
            <a:spLocks noGrp="1"/>
          </p:cNvSpPr>
          <p:nvPr>
            <p:ph type="sldNum" sz="quarter" idx="12"/>
          </p:nvPr>
        </p:nvSpPr>
        <p:spPr/>
        <p:txBody>
          <a:bodyPr/>
          <a:lstStyle/>
          <a:p>
            <a:fld id="{3B917CB5-27BD-4ECA-9D86-80D4B900A204}" type="slidenum">
              <a:rPr lang="en-US" smtClean="0"/>
              <a:t>4</a:t>
            </a:fld>
            <a:endParaRPr lang="en-US"/>
          </a:p>
        </p:txBody>
      </p:sp>
    </p:spTree>
    <p:extLst>
      <p:ext uri="{BB962C8B-B14F-4D97-AF65-F5344CB8AC3E}">
        <p14:creationId xmlns:p14="http://schemas.microsoft.com/office/powerpoint/2010/main" val="1658820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F366F-3408-96E2-F14D-E34947C98C6F}"/>
              </a:ext>
            </a:extLst>
          </p:cNvPr>
          <p:cNvSpPr>
            <a:spLocks noGrp="1"/>
          </p:cNvSpPr>
          <p:nvPr>
            <p:ph type="title"/>
          </p:nvPr>
        </p:nvSpPr>
        <p:spPr/>
        <p:txBody>
          <a:bodyPr/>
          <a:lstStyle/>
          <a:p>
            <a:r>
              <a:rPr lang="en-US" dirty="0"/>
              <a:t>V0.1.0 Release Summary</a:t>
            </a:r>
          </a:p>
        </p:txBody>
      </p:sp>
      <p:sp>
        <p:nvSpPr>
          <p:cNvPr id="3" name="Content Placeholder 2">
            <a:extLst>
              <a:ext uri="{FF2B5EF4-FFF2-40B4-BE49-F238E27FC236}">
                <a16:creationId xmlns:a16="http://schemas.microsoft.com/office/drawing/2014/main" id="{71F3011E-AD8B-0482-1A52-A3B47C29EA51}"/>
              </a:ext>
            </a:extLst>
          </p:cNvPr>
          <p:cNvSpPr>
            <a:spLocks noGrp="1"/>
          </p:cNvSpPr>
          <p:nvPr>
            <p:ph idx="1"/>
          </p:nvPr>
        </p:nvSpPr>
        <p:spPr/>
        <p:txBody>
          <a:bodyPr>
            <a:normAutofit/>
          </a:bodyPr>
          <a:lstStyle/>
          <a:p>
            <a:r>
              <a:rPr lang="en-US" dirty="0" err="1"/>
              <a:t>Merak</a:t>
            </a:r>
            <a:r>
              <a:rPr lang="en-US" dirty="0"/>
              <a:t> Integration Test</a:t>
            </a:r>
          </a:p>
          <a:p>
            <a:pPr lvl="1"/>
            <a:r>
              <a:rPr lang="en-US" dirty="0"/>
              <a:t>Perform end-to-end test for </a:t>
            </a:r>
            <a:r>
              <a:rPr lang="en-US" dirty="0" err="1"/>
              <a:t>Merak</a:t>
            </a:r>
            <a:r>
              <a:rPr lang="en-US" dirty="0"/>
              <a:t> with </a:t>
            </a:r>
            <a:r>
              <a:rPr lang="en-US" dirty="0" err="1"/>
              <a:t>Alcor</a:t>
            </a:r>
            <a:r>
              <a:rPr lang="en-US" dirty="0"/>
              <a:t> and ACA for large VPC deployment</a:t>
            </a:r>
          </a:p>
          <a:p>
            <a:pPr lvl="2"/>
            <a:r>
              <a:rPr lang="en-US" dirty="0"/>
              <a:t>L2 neighbor state - all virtual machines in the same subnet can ping each other</a:t>
            </a:r>
          </a:p>
          <a:p>
            <a:pPr lvl="2"/>
            <a:r>
              <a:rPr lang="en-US" dirty="0"/>
              <a:t>L3 neighbor state - virtual machines belong to different subnets can ping each other through a router</a:t>
            </a:r>
          </a:p>
        </p:txBody>
      </p:sp>
      <p:sp>
        <p:nvSpPr>
          <p:cNvPr id="4" name="Footer Placeholder 3">
            <a:extLst>
              <a:ext uri="{FF2B5EF4-FFF2-40B4-BE49-F238E27FC236}">
                <a16:creationId xmlns:a16="http://schemas.microsoft.com/office/drawing/2014/main" id="{8CFDBDEE-C671-0741-AFF7-92060461462B}"/>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43AC5BB4-BBE4-E2D9-E508-C3482741106F}"/>
              </a:ext>
            </a:extLst>
          </p:cNvPr>
          <p:cNvSpPr>
            <a:spLocks noGrp="1"/>
          </p:cNvSpPr>
          <p:nvPr>
            <p:ph type="sldNum" sz="quarter" idx="12"/>
          </p:nvPr>
        </p:nvSpPr>
        <p:spPr/>
        <p:txBody>
          <a:bodyPr/>
          <a:lstStyle/>
          <a:p>
            <a:fld id="{3B917CB5-27BD-4ECA-9D86-80D4B900A204}" type="slidenum">
              <a:rPr lang="en-US" smtClean="0"/>
              <a:t>5</a:t>
            </a:fld>
            <a:endParaRPr lang="en-US"/>
          </a:p>
        </p:txBody>
      </p:sp>
    </p:spTree>
    <p:extLst>
      <p:ext uri="{BB962C8B-B14F-4D97-AF65-F5344CB8AC3E}">
        <p14:creationId xmlns:p14="http://schemas.microsoft.com/office/powerpoint/2010/main" val="4073517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FAE6-120F-02F9-3E2F-662126C733C3}"/>
              </a:ext>
            </a:extLst>
          </p:cNvPr>
          <p:cNvSpPr>
            <a:spLocks noGrp="1"/>
          </p:cNvSpPr>
          <p:nvPr>
            <p:ph type="title"/>
          </p:nvPr>
        </p:nvSpPr>
        <p:spPr/>
        <p:txBody>
          <a:bodyPr/>
          <a:lstStyle/>
          <a:p>
            <a:r>
              <a:rPr lang="en-US" dirty="0"/>
              <a:t>V0.2.0 Release Summary (9-30-2022)</a:t>
            </a:r>
          </a:p>
        </p:txBody>
      </p:sp>
      <p:sp>
        <p:nvSpPr>
          <p:cNvPr id="3" name="Content Placeholder 2">
            <a:extLst>
              <a:ext uri="{FF2B5EF4-FFF2-40B4-BE49-F238E27FC236}">
                <a16:creationId xmlns:a16="http://schemas.microsoft.com/office/drawing/2014/main" id="{EA065B20-42D2-434A-A1BC-0940A1C22F62}"/>
              </a:ext>
            </a:extLst>
          </p:cNvPr>
          <p:cNvSpPr>
            <a:spLocks noGrp="1"/>
          </p:cNvSpPr>
          <p:nvPr>
            <p:ph idx="1"/>
          </p:nvPr>
        </p:nvSpPr>
        <p:spPr/>
        <p:txBody>
          <a:bodyPr>
            <a:normAutofit/>
          </a:bodyPr>
          <a:lstStyle/>
          <a:p>
            <a:r>
              <a:rPr lang="en-US" dirty="0"/>
              <a:t>This release focuses on performance and scalability for the large-scale deployment of EPM and EVM on a Kubernetes cluster. </a:t>
            </a:r>
          </a:p>
          <a:p>
            <a:pPr lvl="1"/>
            <a:r>
              <a:rPr lang="en-US" b="1" dirty="0"/>
              <a:t>EPM</a:t>
            </a:r>
            <a:r>
              <a:rPr lang="en-US" dirty="0"/>
              <a:t> (Emulated Physical Machine) deployment:</a:t>
            </a:r>
          </a:p>
          <a:p>
            <a:pPr lvl="2"/>
            <a:r>
              <a:rPr lang="en-US" dirty="0" err="1"/>
              <a:t>Merak</a:t>
            </a:r>
            <a:r>
              <a:rPr lang="en-US" dirty="0"/>
              <a:t> Topology can deploy up to </a:t>
            </a:r>
            <a:r>
              <a:rPr lang="en-US" b="1" dirty="0"/>
              <a:t>20K EPMs (Pods) </a:t>
            </a:r>
            <a:r>
              <a:rPr lang="en-US" dirty="0"/>
              <a:t>in a Kubernetes cluster.</a:t>
            </a:r>
          </a:p>
          <a:p>
            <a:pPr lvl="2"/>
            <a:r>
              <a:rPr lang="en-US" dirty="0"/>
              <a:t>The average time of creating an EPM is around </a:t>
            </a:r>
            <a:r>
              <a:rPr lang="en-US" b="1" dirty="0"/>
              <a:t>0.27s~0.3s</a:t>
            </a:r>
            <a:r>
              <a:rPr lang="en-US" dirty="0"/>
              <a:t>.</a:t>
            </a:r>
          </a:p>
          <a:p>
            <a:pPr lvl="1"/>
            <a:r>
              <a:rPr lang="en-US" b="1" dirty="0"/>
              <a:t>EVM</a:t>
            </a:r>
            <a:r>
              <a:rPr lang="en-US" dirty="0"/>
              <a:t> (Emulated Virtual Machine) deployment:</a:t>
            </a:r>
          </a:p>
          <a:p>
            <a:pPr lvl="2"/>
            <a:r>
              <a:rPr lang="en-US" dirty="0" err="1"/>
              <a:t>Merak</a:t>
            </a:r>
            <a:r>
              <a:rPr lang="en-US" dirty="0"/>
              <a:t>-Compute and </a:t>
            </a:r>
            <a:r>
              <a:rPr lang="en-US" dirty="0" err="1"/>
              <a:t>Merak</a:t>
            </a:r>
            <a:r>
              <a:rPr lang="en-US" dirty="0"/>
              <a:t> Agent can deploy up to </a:t>
            </a:r>
            <a:r>
              <a:rPr lang="en-US" b="1" dirty="0"/>
              <a:t>30K EVMs per 100 EPMs </a:t>
            </a:r>
            <a:r>
              <a:rPr lang="en-US" dirty="0"/>
              <a:t>in a single Kubernetes worker node. The </a:t>
            </a:r>
            <a:r>
              <a:rPr lang="en-US" b="1" dirty="0"/>
              <a:t>average CPU usage time is around 2 sec</a:t>
            </a:r>
            <a:r>
              <a:rPr lang="en-US" dirty="0"/>
              <a:t> and an </a:t>
            </a:r>
            <a:r>
              <a:rPr lang="en-US" b="1" dirty="0"/>
              <a:t>EVM uses about 1.1 MB of memory</a:t>
            </a:r>
            <a:r>
              <a:rPr lang="en-US" dirty="0"/>
              <a:t>.</a:t>
            </a:r>
          </a:p>
          <a:p>
            <a:pPr lvl="2"/>
            <a:r>
              <a:rPr lang="en-US" dirty="0" err="1"/>
              <a:t>Merak</a:t>
            </a:r>
            <a:r>
              <a:rPr lang="en-US" dirty="0"/>
              <a:t> can deploy up to </a:t>
            </a:r>
            <a:r>
              <a:rPr lang="en-US" b="1" dirty="0"/>
              <a:t>1M EVMs </a:t>
            </a:r>
            <a:r>
              <a:rPr lang="en-US" dirty="0"/>
              <a:t>in a Kubernetes environment with </a:t>
            </a:r>
            <a:r>
              <a:rPr lang="en-US" b="1" dirty="0"/>
              <a:t>40 worker nodes </a:t>
            </a:r>
            <a:r>
              <a:rPr lang="en-US" dirty="0"/>
              <a:t>and </a:t>
            </a:r>
            <a:r>
              <a:rPr lang="en-US" b="1" dirty="0"/>
              <a:t>500 EPMs</a:t>
            </a:r>
            <a:r>
              <a:rPr lang="en-US" dirty="0"/>
              <a:t>. The </a:t>
            </a:r>
            <a:r>
              <a:rPr lang="en-US" b="1" dirty="0"/>
              <a:t>density of EVMs per EPM can reach to 2000</a:t>
            </a:r>
            <a:r>
              <a:rPr lang="en-US" dirty="0"/>
              <a:t>.</a:t>
            </a:r>
          </a:p>
          <a:p>
            <a:pPr lvl="1"/>
            <a:r>
              <a:rPr lang="en-US" dirty="0"/>
              <a:t>Integration test with </a:t>
            </a:r>
            <a:r>
              <a:rPr lang="en-US" dirty="0" err="1"/>
              <a:t>Alcor</a:t>
            </a:r>
            <a:r>
              <a:rPr lang="en-US" dirty="0"/>
              <a:t> and </a:t>
            </a:r>
            <a:r>
              <a:rPr lang="en-US" dirty="0" err="1"/>
              <a:t>Alcor</a:t>
            </a:r>
            <a:r>
              <a:rPr lang="en-US" dirty="0"/>
              <a:t>-Control-Agent (ACA) for </a:t>
            </a:r>
            <a:r>
              <a:rPr lang="en-US" b="1" dirty="0"/>
              <a:t>20K EVMs </a:t>
            </a:r>
            <a:r>
              <a:rPr lang="en-US" dirty="0"/>
              <a:t>deployment.</a:t>
            </a:r>
          </a:p>
        </p:txBody>
      </p:sp>
      <p:sp>
        <p:nvSpPr>
          <p:cNvPr id="4" name="Footer Placeholder 3">
            <a:extLst>
              <a:ext uri="{FF2B5EF4-FFF2-40B4-BE49-F238E27FC236}">
                <a16:creationId xmlns:a16="http://schemas.microsoft.com/office/drawing/2014/main" id="{77DFEC0F-91D0-066C-2145-5E018248BFD3}"/>
              </a:ext>
            </a:extLst>
          </p:cNvPr>
          <p:cNvSpPr>
            <a:spLocks noGrp="1"/>
          </p:cNvSpPr>
          <p:nvPr>
            <p:ph type="ftr" sz="quarter" idx="11"/>
          </p:nvPr>
        </p:nvSpPr>
        <p:spPr/>
        <p:txBody>
          <a:bodyPr/>
          <a:lstStyle/>
          <a:p>
            <a:r>
              <a:rPr lang="en-US" dirty="0"/>
              <a:t>FUTUREWEI INTERNAL</a:t>
            </a:r>
          </a:p>
        </p:txBody>
      </p:sp>
      <p:sp>
        <p:nvSpPr>
          <p:cNvPr id="5" name="Slide Number Placeholder 4">
            <a:extLst>
              <a:ext uri="{FF2B5EF4-FFF2-40B4-BE49-F238E27FC236}">
                <a16:creationId xmlns:a16="http://schemas.microsoft.com/office/drawing/2014/main" id="{7B6E5B3A-3EAD-1F58-7FE1-49BB8854798C}"/>
              </a:ext>
            </a:extLst>
          </p:cNvPr>
          <p:cNvSpPr>
            <a:spLocks noGrp="1"/>
          </p:cNvSpPr>
          <p:nvPr>
            <p:ph type="sldNum" sz="quarter" idx="12"/>
          </p:nvPr>
        </p:nvSpPr>
        <p:spPr/>
        <p:txBody>
          <a:bodyPr/>
          <a:lstStyle/>
          <a:p>
            <a:fld id="{3B917CB5-27BD-4ECA-9D86-80D4B900A204}" type="slidenum">
              <a:rPr lang="en-US" smtClean="0"/>
              <a:t>6</a:t>
            </a:fld>
            <a:endParaRPr lang="en-US"/>
          </a:p>
        </p:txBody>
      </p:sp>
    </p:spTree>
    <p:extLst>
      <p:ext uri="{BB962C8B-B14F-4D97-AF65-F5344CB8AC3E}">
        <p14:creationId xmlns:p14="http://schemas.microsoft.com/office/powerpoint/2010/main" val="3813959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3F5F-B96C-38D8-E042-6306D634811A}"/>
              </a:ext>
            </a:extLst>
          </p:cNvPr>
          <p:cNvSpPr>
            <a:spLocks noGrp="1"/>
          </p:cNvSpPr>
          <p:nvPr>
            <p:ph type="title"/>
          </p:nvPr>
        </p:nvSpPr>
        <p:spPr/>
        <p:txBody>
          <a:bodyPr/>
          <a:lstStyle/>
          <a:p>
            <a:r>
              <a:rPr lang="en-US" dirty="0"/>
              <a:t>EPM Deployment</a:t>
            </a:r>
          </a:p>
        </p:txBody>
      </p:sp>
      <p:sp>
        <p:nvSpPr>
          <p:cNvPr id="3" name="Content Placeholder 2">
            <a:extLst>
              <a:ext uri="{FF2B5EF4-FFF2-40B4-BE49-F238E27FC236}">
                <a16:creationId xmlns:a16="http://schemas.microsoft.com/office/drawing/2014/main" id="{65205559-1D2C-8CD1-7187-FF846197DBD7}"/>
              </a:ext>
            </a:extLst>
          </p:cNvPr>
          <p:cNvSpPr>
            <a:spLocks noGrp="1"/>
          </p:cNvSpPr>
          <p:nvPr>
            <p:ph idx="1"/>
          </p:nvPr>
        </p:nvSpPr>
        <p:spPr>
          <a:xfrm>
            <a:off x="838200" y="1825625"/>
            <a:ext cx="4627880" cy="2344499"/>
          </a:xfrm>
        </p:spPr>
        <p:txBody>
          <a:bodyPr>
            <a:normAutofit/>
          </a:bodyPr>
          <a:lstStyle/>
          <a:p>
            <a:r>
              <a:rPr lang="en-US" sz="1800" dirty="0"/>
              <a:t>A EPM is a pod (emulates a compute node) in a Kubernetes cluster. </a:t>
            </a:r>
          </a:p>
          <a:p>
            <a:r>
              <a:rPr lang="en-US" sz="1800" dirty="0" err="1"/>
              <a:t>Merak</a:t>
            </a:r>
            <a:r>
              <a:rPr lang="en-US" sz="1800" dirty="0"/>
              <a:t> Topology can deploy up to 20K EPMs (Pods) in a Kubernetes cluster with 500 worker nodes (using m5.4xlarge image with 16 </a:t>
            </a:r>
            <a:r>
              <a:rPr lang="en-US" sz="1800" dirty="0" err="1"/>
              <a:t>vcpus</a:t>
            </a:r>
            <a:r>
              <a:rPr lang="en-US" sz="1800" dirty="0"/>
              <a:t> and 64GB memory)</a:t>
            </a:r>
          </a:p>
          <a:p>
            <a:r>
              <a:rPr lang="en-US" sz="1800" dirty="0"/>
              <a:t>The average time of creating a EPM (pod) is around </a:t>
            </a:r>
            <a:r>
              <a:rPr lang="en-US" sz="1800" b="1" dirty="0"/>
              <a:t>0.27s~0.3s</a:t>
            </a:r>
            <a:r>
              <a:rPr lang="en-US" sz="1800" dirty="0"/>
              <a:t>.</a:t>
            </a:r>
          </a:p>
        </p:txBody>
      </p:sp>
      <p:sp>
        <p:nvSpPr>
          <p:cNvPr id="4" name="Footer Placeholder 3">
            <a:extLst>
              <a:ext uri="{FF2B5EF4-FFF2-40B4-BE49-F238E27FC236}">
                <a16:creationId xmlns:a16="http://schemas.microsoft.com/office/drawing/2014/main" id="{4E69C8E5-E59A-B490-D7D0-4FD35214B3CA}"/>
              </a:ext>
            </a:extLst>
          </p:cNvPr>
          <p:cNvSpPr>
            <a:spLocks noGrp="1"/>
          </p:cNvSpPr>
          <p:nvPr>
            <p:ph type="ftr" sz="quarter" idx="11"/>
          </p:nvPr>
        </p:nvSpPr>
        <p:spPr/>
        <p:txBody>
          <a:bodyPr/>
          <a:lstStyle/>
          <a:p>
            <a:r>
              <a:rPr lang="en-US" dirty="0"/>
              <a:t>FUTUREWEI INTERNAL</a:t>
            </a:r>
          </a:p>
        </p:txBody>
      </p:sp>
      <p:sp>
        <p:nvSpPr>
          <p:cNvPr id="5" name="Slide Number Placeholder 4">
            <a:extLst>
              <a:ext uri="{FF2B5EF4-FFF2-40B4-BE49-F238E27FC236}">
                <a16:creationId xmlns:a16="http://schemas.microsoft.com/office/drawing/2014/main" id="{8A55AC7A-B0C0-DED7-1546-F9CFEA385A2F}"/>
              </a:ext>
            </a:extLst>
          </p:cNvPr>
          <p:cNvSpPr>
            <a:spLocks noGrp="1"/>
          </p:cNvSpPr>
          <p:nvPr>
            <p:ph type="sldNum" sz="quarter" idx="12"/>
          </p:nvPr>
        </p:nvSpPr>
        <p:spPr/>
        <p:txBody>
          <a:bodyPr/>
          <a:lstStyle/>
          <a:p>
            <a:fld id="{3B917CB5-27BD-4ECA-9D86-80D4B900A204}" type="slidenum">
              <a:rPr lang="en-US" smtClean="0"/>
              <a:t>7</a:t>
            </a:fld>
            <a:endParaRPr lang="en-US"/>
          </a:p>
        </p:txBody>
      </p:sp>
      <p:pic>
        <p:nvPicPr>
          <p:cNvPr id="9" name="Picture 8">
            <a:extLst>
              <a:ext uri="{FF2B5EF4-FFF2-40B4-BE49-F238E27FC236}">
                <a16:creationId xmlns:a16="http://schemas.microsoft.com/office/drawing/2014/main" id="{63EDDC8D-FA23-DF0C-0841-5C4B907A538A}"/>
              </a:ext>
            </a:extLst>
          </p:cNvPr>
          <p:cNvPicPr>
            <a:picLocks noChangeAspect="1"/>
          </p:cNvPicPr>
          <p:nvPr/>
        </p:nvPicPr>
        <p:blipFill>
          <a:blip r:embed="rId2"/>
          <a:stretch>
            <a:fillRect/>
          </a:stretch>
        </p:blipFill>
        <p:spPr>
          <a:xfrm>
            <a:off x="5466080" y="1825625"/>
            <a:ext cx="6663642" cy="4351337"/>
          </a:xfrm>
          <a:prstGeom prst="rect">
            <a:avLst/>
          </a:prstGeom>
        </p:spPr>
      </p:pic>
      <p:graphicFrame>
        <p:nvGraphicFramePr>
          <p:cNvPr id="10" name="Table 9">
            <a:extLst>
              <a:ext uri="{FF2B5EF4-FFF2-40B4-BE49-F238E27FC236}">
                <a16:creationId xmlns:a16="http://schemas.microsoft.com/office/drawing/2014/main" id="{F577172D-7006-8BAD-C3B1-BC6B56339CF3}"/>
              </a:ext>
            </a:extLst>
          </p:cNvPr>
          <p:cNvGraphicFramePr>
            <a:graphicFrameLocks noGrp="1"/>
          </p:cNvGraphicFramePr>
          <p:nvPr>
            <p:extLst>
              <p:ext uri="{D42A27DB-BD31-4B8C-83A1-F6EECF244321}">
                <p14:modId xmlns:p14="http://schemas.microsoft.com/office/powerpoint/2010/main" val="284534385"/>
              </p:ext>
            </p:extLst>
          </p:nvPr>
        </p:nvGraphicFramePr>
        <p:xfrm>
          <a:off x="415881" y="4328953"/>
          <a:ext cx="4938439" cy="1849120"/>
        </p:xfrm>
        <a:graphic>
          <a:graphicData uri="http://schemas.openxmlformats.org/drawingml/2006/table">
            <a:tbl>
              <a:tblPr/>
              <a:tblGrid>
                <a:gridCol w="628453">
                  <a:extLst>
                    <a:ext uri="{9D8B030D-6E8A-4147-A177-3AD203B41FA5}">
                      <a16:colId xmlns:a16="http://schemas.microsoft.com/office/drawing/2014/main" val="3839989226"/>
                    </a:ext>
                  </a:extLst>
                </a:gridCol>
                <a:gridCol w="520306">
                  <a:extLst>
                    <a:ext uri="{9D8B030D-6E8A-4147-A177-3AD203B41FA5}">
                      <a16:colId xmlns:a16="http://schemas.microsoft.com/office/drawing/2014/main" val="2814345306"/>
                    </a:ext>
                  </a:extLst>
                </a:gridCol>
                <a:gridCol w="762000">
                  <a:extLst>
                    <a:ext uri="{9D8B030D-6E8A-4147-A177-3AD203B41FA5}">
                      <a16:colId xmlns:a16="http://schemas.microsoft.com/office/drawing/2014/main" val="2961755980"/>
                    </a:ext>
                  </a:extLst>
                </a:gridCol>
                <a:gridCol w="741680">
                  <a:extLst>
                    <a:ext uri="{9D8B030D-6E8A-4147-A177-3AD203B41FA5}">
                      <a16:colId xmlns:a16="http://schemas.microsoft.com/office/drawing/2014/main" val="3965213550"/>
                    </a:ext>
                  </a:extLst>
                </a:gridCol>
                <a:gridCol w="822960">
                  <a:extLst>
                    <a:ext uri="{9D8B030D-6E8A-4147-A177-3AD203B41FA5}">
                      <a16:colId xmlns:a16="http://schemas.microsoft.com/office/drawing/2014/main" val="4132710696"/>
                    </a:ext>
                  </a:extLst>
                </a:gridCol>
                <a:gridCol w="762000">
                  <a:extLst>
                    <a:ext uri="{9D8B030D-6E8A-4147-A177-3AD203B41FA5}">
                      <a16:colId xmlns:a16="http://schemas.microsoft.com/office/drawing/2014/main" val="2229921263"/>
                    </a:ext>
                  </a:extLst>
                </a:gridCol>
                <a:gridCol w="701040">
                  <a:extLst>
                    <a:ext uri="{9D8B030D-6E8A-4147-A177-3AD203B41FA5}">
                      <a16:colId xmlns:a16="http://schemas.microsoft.com/office/drawing/2014/main" val="3504560820"/>
                    </a:ext>
                  </a:extLst>
                </a:gridCol>
              </a:tblGrid>
              <a:tr h="0">
                <a:tc>
                  <a:txBody>
                    <a:bodyPr/>
                    <a:lstStyle/>
                    <a:p>
                      <a:pPr marL="0" marR="0" fontAlgn="t">
                        <a:spcBef>
                          <a:spcPts val="0"/>
                        </a:spcBef>
                        <a:spcAft>
                          <a:spcPts val="0"/>
                        </a:spcAft>
                      </a:pPr>
                      <a:r>
                        <a:rPr lang="en-US" sz="1100">
                          <a:effectLst/>
                          <a:latin typeface="Calibri" panose="020F0502020204030204" pitchFamily="34" charset="0"/>
                        </a:rPr>
                        <a:t>Deployment</a:t>
                      </a:r>
                    </a:p>
                    <a:p>
                      <a:pPr marL="0" marR="0" fontAlgn="t">
                        <a:spcBef>
                          <a:spcPts val="0"/>
                        </a:spcBef>
                        <a:spcAft>
                          <a:spcPts val="0"/>
                        </a:spcAft>
                      </a:pPr>
                      <a:r>
                        <a:rPr lang="en-US" sz="1100">
                          <a:effectLst/>
                          <a:latin typeface="Calibri" panose="020F0502020204030204" pitchFamily="34" charset="0"/>
                        </a:rPr>
                        <a:t>(# of pods)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Total Time (mins)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Generate Pod configuration (mins)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Write pod config into </a:t>
                      </a:r>
                      <a:r>
                        <a:rPr lang="en-US" sz="1100" dirty="0" err="1">
                          <a:effectLst/>
                          <a:latin typeface="Calibri" panose="020F0502020204030204" pitchFamily="34" charset="0"/>
                        </a:rPr>
                        <a:t>Meshnet</a:t>
                      </a:r>
                      <a:r>
                        <a:rPr lang="en-US" sz="1100" dirty="0">
                          <a:effectLst/>
                          <a:latin typeface="Calibri" panose="020F0502020204030204" pitchFamily="34" charset="0"/>
                        </a:rPr>
                        <a:t> CRD (mins)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Call K8s API to create pods (mins)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Rate</a:t>
                      </a:r>
                    </a:p>
                    <a:p>
                      <a:pPr marL="0" marR="0" fontAlgn="t">
                        <a:spcBef>
                          <a:spcPts val="0"/>
                        </a:spcBef>
                        <a:spcAft>
                          <a:spcPts val="0"/>
                        </a:spcAft>
                      </a:pPr>
                      <a:r>
                        <a:rPr lang="en-US" sz="1100" dirty="0">
                          <a:effectLst/>
                          <a:latin typeface="Calibri" panose="020F0502020204030204" pitchFamily="34" charset="0"/>
                        </a:rPr>
                        <a:t>(pod/sec)</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Rate</a:t>
                      </a:r>
                    </a:p>
                    <a:p>
                      <a:pPr marL="0" marR="0" fontAlgn="t">
                        <a:spcBef>
                          <a:spcPts val="0"/>
                        </a:spcBef>
                        <a:spcAft>
                          <a:spcPts val="0"/>
                        </a:spcAft>
                      </a:pPr>
                      <a:r>
                        <a:rPr lang="en-US" sz="1100">
                          <a:effectLst/>
                          <a:latin typeface="Calibri" panose="020F0502020204030204" pitchFamily="34" charset="0"/>
                        </a:rPr>
                        <a:t>(sec/pod)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813493041"/>
                  </a:ext>
                </a:extLst>
              </a:tr>
              <a:tr h="0">
                <a:tc>
                  <a:txBody>
                    <a:bodyPr/>
                    <a:lstStyle/>
                    <a:p>
                      <a:pPr marL="0" marR="0" fontAlgn="t">
                        <a:spcBef>
                          <a:spcPts val="0"/>
                        </a:spcBef>
                        <a:spcAft>
                          <a:spcPts val="0"/>
                        </a:spcAft>
                      </a:pPr>
                      <a:r>
                        <a:rPr lang="en-US" sz="1100">
                          <a:effectLst/>
                          <a:latin typeface="Calibri" panose="020F0502020204030204" pitchFamily="34" charset="0"/>
                        </a:rPr>
                        <a:t>20K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90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18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70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3.7 pods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0.27s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074892403"/>
                  </a:ext>
                </a:extLst>
              </a:tr>
              <a:tr h="0">
                <a:tc>
                  <a:txBody>
                    <a:bodyPr/>
                    <a:lstStyle/>
                    <a:p>
                      <a:pPr marL="0" marR="0" fontAlgn="t">
                        <a:spcBef>
                          <a:spcPts val="0"/>
                        </a:spcBef>
                        <a:spcAft>
                          <a:spcPts val="0"/>
                        </a:spcAft>
                      </a:pPr>
                      <a:r>
                        <a:rPr lang="en-US" sz="1100">
                          <a:effectLst/>
                          <a:latin typeface="Calibri" panose="020F0502020204030204" pitchFamily="34" charset="0"/>
                        </a:rPr>
                        <a:t>10K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45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35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3.8 pods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0.27s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351730813"/>
                  </a:ext>
                </a:extLst>
              </a:tr>
              <a:tr h="0">
                <a:tc>
                  <a:txBody>
                    <a:bodyPr/>
                    <a:lstStyle/>
                    <a:p>
                      <a:pPr marL="0" marR="0" fontAlgn="t">
                        <a:spcBef>
                          <a:spcPts val="0"/>
                        </a:spcBef>
                        <a:spcAft>
                          <a:spcPts val="0"/>
                        </a:spcAft>
                      </a:pPr>
                      <a:r>
                        <a:rPr lang="en-US" sz="1100">
                          <a:effectLst/>
                          <a:latin typeface="Calibri" panose="020F0502020204030204" pitchFamily="34" charset="0"/>
                        </a:rPr>
                        <a:t>5K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23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17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3.6 pods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0.276s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378021578"/>
                  </a:ext>
                </a:extLst>
              </a:tr>
              <a:tr h="0">
                <a:tc>
                  <a:txBody>
                    <a:bodyPr/>
                    <a:lstStyle/>
                    <a:p>
                      <a:pPr marL="0" marR="0" fontAlgn="t">
                        <a:spcBef>
                          <a:spcPts val="0"/>
                        </a:spcBef>
                        <a:spcAft>
                          <a:spcPts val="0"/>
                        </a:spcAft>
                      </a:pPr>
                      <a:r>
                        <a:rPr lang="en-US" sz="1100">
                          <a:effectLst/>
                          <a:latin typeface="Calibri" panose="020F0502020204030204" pitchFamily="34" charset="0"/>
                        </a:rPr>
                        <a:t>1K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0.5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3.5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Calibri" panose="020F0502020204030204" pitchFamily="34" charset="0"/>
                        </a:rPr>
                        <a:t>3.3 pods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Calibri" panose="020F0502020204030204" pitchFamily="34" charset="0"/>
                        </a:rPr>
                        <a:t>0.3s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866025491"/>
                  </a:ext>
                </a:extLst>
              </a:tr>
            </a:tbl>
          </a:graphicData>
        </a:graphic>
      </p:graphicFrame>
    </p:spTree>
    <p:extLst>
      <p:ext uri="{BB962C8B-B14F-4D97-AF65-F5344CB8AC3E}">
        <p14:creationId xmlns:p14="http://schemas.microsoft.com/office/powerpoint/2010/main" val="358974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EFE8-C098-5878-3320-697F8DB6E372}"/>
              </a:ext>
            </a:extLst>
          </p:cNvPr>
          <p:cNvSpPr>
            <a:spLocks noGrp="1"/>
          </p:cNvSpPr>
          <p:nvPr>
            <p:ph type="title"/>
          </p:nvPr>
        </p:nvSpPr>
        <p:spPr/>
        <p:txBody>
          <a:bodyPr/>
          <a:lstStyle/>
          <a:p>
            <a:r>
              <a:rPr lang="en-US" dirty="0"/>
              <a:t>EVM Deployment in a Single Worker Node (1/2)</a:t>
            </a:r>
          </a:p>
        </p:txBody>
      </p:sp>
      <p:sp>
        <p:nvSpPr>
          <p:cNvPr id="3" name="Content Placeholder 2">
            <a:extLst>
              <a:ext uri="{FF2B5EF4-FFF2-40B4-BE49-F238E27FC236}">
                <a16:creationId xmlns:a16="http://schemas.microsoft.com/office/drawing/2014/main" id="{1D38C43C-C026-D984-FE1A-64A976B86B52}"/>
              </a:ext>
            </a:extLst>
          </p:cNvPr>
          <p:cNvSpPr>
            <a:spLocks noGrp="1"/>
          </p:cNvSpPr>
          <p:nvPr>
            <p:ph idx="1"/>
          </p:nvPr>
        </p:nvSpPr>
        <p:spPr/>
        <p:txBody>
          <a:bodyPr/>
          <a:lstStyle/>
          <a:p>
            <a:r>
              <a:rPr lang="en-US" dirty="0"/>
              <a:t>This test pushes the limitations of EVM deployment in a single worker node without </a:t>
            </a:r>
            <a:r>
              <a:rPr lang="en-US" dirty="0" err="1"/>
              <a:t>Alcor</a:t>
            </a:r>
            <a:r>
              <a:rPr lang="en-US" dirty="0"/>
              <a:t> and ACA involved.</a:t>
            </a:r>
          </a:p>
          <a:p>
            <a:r>
              <a:rPr lang="en-US" dirty="0"/>
              <a:t>Environment setup:</a:t>
            </a:r>
          </a:p>
          <a:p>
            <a:pPr lvl="1"/>
            <a:r>
              <a:rPr lang="en-US" dirty="0"/>
              <a:t>2-worker-node Kubernetes cluster</a:t>
            </a:r>
          </a:p>
          <a:p>
            <a:pPr lvl="2"/>
            <a:r>
              <a:rPr lang="en-US" dirty="0"/>
              <a:t>One worker node is dedicated to run the </a:t>
            </a:r>
            <a:r>
              <a:rPr lang="en-US" dirty="0" err="1"/>
              <a:t>vhost</a:t>
            </a:r>
            <a:r>
              <a:rPr lang="en-US" dirty="0"/>
              <a:t> (EPM) instances. (This worker node uses the AWS r6i.32xlarge instance with 128CPU and 1TB memory)</a:t>
            </a:r>
          </a:p>
          <a:p>
            <a:pPr lvl="2"/>
            <a:r>
              <a:rPr lang="en-US" dirty="0"/>
              <a:t>Another worker node contains the control services such as </a:t>
            </a:r>
            <a:r>
              <a:rPr lang="en-US" dirty="0" err="1"/>
              <a:t>Merak</a:t>
            </a:r>
            <a:r>
              <a:rPr lang="en-US" dirty="0"/>
              <a:t> services and other related services. </a:t>
            </a:r>
          </a:p>
          <a:p>
            <a:pPr lvl="1"/>
            <a:r>
              <a:rPr lang="en-US" dirty="0"/>
              <a:t>Each test has 100 EPMs and uses </a:t>
            </a:r>
            <a:r>
              <a:rPr lang="en-US" dirty="0" err="1"/>
              <a:t>Merak</a:t>
            </a:r>
            <a:r>
              <a:rPr lang="en-US" dirty="0"/>
              <a:t> Compute workflows and workers with the default 10k concurrent and 100k </a:t>
            </a:r>
            <a:r>
              <a:rPr lang="en-US" dirty="0" err="1"/>
              <a:t>rps</a:t>
            </a:r>
            <a:r>
              <a:rPr lang="en-US" dirty="0"/>
              <a:t> for the EVM creation request to </a:t>
            </a:r>
            <a:r>
              <a:rPr lang="en-US" dirty="0" err="1"/>
              <a:t>Merak</a:t>
            </a:r>
            <a:r>
              <a:rPr lang="en-US" dirty="0"/>
              <a:t> Agents.</a:t>
            </a:r>
          </a:p>
          <a:p>
            <a:endParaRPr lang="en-US" dirty="0"/>
          </a:p>
        </p:txBody>
      </p:sp>
      <p:sp>
        <p:nvSpPr>
          <p:cNvPr id="4" name="Footer Placeholder 3">
            <a:extLst>
              <a:ext uri="{FF2B5EF4-FFF2-40B4-BE49-F238E27FC236}">
                <a16:creationId xmlns:a16="http://schemas.microsoft.com/office/drawing/2014/main" id="{BD11D518-982E-A83F-0BB9-3576159057A5}"/>
              </a:ext>
            </a:extLst>
          </p:cNvPr>
          <p:cNvSpPr>
            <a:spLocks noGrp="1"/>
          </p:cNvSpPr>
          <p:nvPr>
            <p:ph type="ftr" sz="quarter" idx="11"/>
          </p:nvPr>
        </p:nvSpPr>
        <p:spPr/>
        <p:txBody>
          <a:bodyPr/>
          <a:lstStyle/>
          <a:p>
            <a:r>
              <a:rPr lang="en-US"/>
              <a:t>FUTUREWEI INTERNAL</a:t>
            </a:r>
          </a:p>
        </p:txBody>
      </p:sp>
      <p:sp>
        <p:nvSpPr>
          <p:cNvPr id="5" name="Slide Number Placeholder 4">
            <a:extLst>
              <a:ext uri="{FF2B5EF4-FFF2-40B4-BE49-F238E27FC236}">
                <a16:creationId xmlns:a16="http://schemas.microsoft.com/office/drawing/2014/main" id="{82E60C72-FA70-60A2-335F-2D0972EFE395}"/>
              </a:ext>
            </a:extLst>
          </p:cNvPr>
          <p:cNvSpPr>
            <a:spLocks noGrp="1"/>
          </p:cNvSpPr>
          <p:nvPr>
            <p:ph type="sldNum" sz="quarter" idx="12"/>
          </p:nvPr>
        </p:nvSpPr>
        <p:spPr/>
        <p:txBody>
          <a:bodyPr/>
          <a:lstStyle/>
          <a:p>
            <a:fld id="{3B917CB5-27BD-4ECA-9D86-80D4B900A204}" type="slidenum">
              <a:rPr lang="en-US" smtClean="0"/>
              <a:t>8</a:t>
            </a:fld>
            <a:endParaRPr lang="en-US"/>
          </a:p>
        </p:txBody>
      </p:sp>
    </p:spTree>
    <p:extLst>
      <p:ext uri="{BB962C8B-B14F-4D97-AF65-F5344CB8AC3E}">
        <p14:creationId xmlns:p14="http://schemas.microsoft.com/office/powerpoint/2010/main" val="569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D006-79B0-3F5D-58E7-1A5D4D63C248}"/>
              </a:ext>
            </a:extLst>
          </p:cNvPr>
          <p:cNvSpPr>
            <a:spLocks noGrp="1"/>
          </p:cNvSpPr>
          <p:nvPr>
            <p:ph type="title"/>
          </p:nvPr>
        </p:nvSpPr>
        <p:spPr/>
        <p:txBody>
          <a:bodyPr/>
          <a:lstStyle/>
          <a:p>
            <a:r>
              <a:rPr lang="en-US" dirty="0"/>
              <a:t>EVM Deployment in a Single Worker Node (2/2)</a:t>
            </a:r>
          </a:p>
        </p:txBody>
      </p:sp>
      <p:sp>
        <p:nvSpPr>
          <p:cNvPr id="3" name="Content Placeholder 2">
            <a:extLst>
              <a:ext uri="{FF2B5EF4-FFF2-40B4-BE49-F238E27FC236}">
                <a16:creationId xmlns:a16="http://schemas.microsoft.com/office/drawing/2014/main" id="{824DACF7-BBF2-0379-AE63-741FD4C1D211}"/>
              </a:ext>
            </a:extLst>
          </p:cNvPr>
          <p:cNvSpPr>
            <a:spLocks noGrp="1"/>
          </p:cNvSpPr>
          <p:nvPr>
            <p:ph idx="1"/>
          </p:nvPr>
        </p:nvSpPr>
        <p:spPr>
          <a:xfrm>
            <a:off x="838200" y="1825625"/>
            <a:ext cx="4241800" cy="4351338"/>
          </a:xfrm>
        </p:spPr>
        <p:txBody>
          <a:bodyPr>
            <a:normAutofit/>
          </a:bodyPr>
          <a:lstStyle/>
          <a:p>
            <a:r>
              <a:rPr lang="en-US" sz="1600" dirty="0"/>
              <a:t>The memory usage and elapsed time for 10k, 20k, and 30k EVMs deployment.</a:t>
            </a:r>
          </a:p>
          <a:p>
            <a:r>
              <a:rPr lang="en-US" sz="1600" dirty="0"/>
              <a:t>The Max CPU usage spikes occur when the virtual network devices are brought up. An initial spike always occur due to each EVM creation workflow synchronizing on bringing all their devices up at the same time. </a:t>
            </a:r>
          </a:p>
          <a:p>
            <a:r>
              <a:rPr lang="en-US" sz="1600" dirty="0"/>
              <a:t>The average CPU usage time throughout each entire test is about </a:t>
            </a:r>
            <a:r>
              <a:rPr lang="en-US" sz="1600" b="1" dirty="0"/>
              <a:t>2 seconds</a:t>
            </a:r>
            <a:r>
              <a:rPr lang="en-US" sz="1600" dirty="0"/>
              <a:t>.</a:t>
            </a:r>
          </a:p>
          <a:p>
            <a:r>
              <a:rPr lang="en-US" sz="1600" dirty="0"/>
              <a:t>Each EVM (Network Namespace, Tap, </a:t>
            </a:r>
            <a:r>
              <a:rPr lang="en-US" sz="1600" dirty="0" err="1"/>
              <a:t>Veth</a:t>
            </a:r>
            <a:r>
              <a:rPr lang="en-US" sz="1600" dirty="0"/>
              <a:t>-Pair, Bridge) uses about </a:t>
            </a:r>
            <a:r>
              <a:rPr lang="en-US" sz="1600" b="1" dirty="0"/>
              <a:t>1.1MB</a:t>
            </a:r>
            <a:r>
              <a:rPr lang="en-US" sz="1600" dirty="0"/>
              <a:t> once created. </a:t>
            </a:r>
          </a:p>
        </p:txBody>
      </p:sp>
      <p:sp>
        <p:nvSpPr>
          <p:cNvPr id="4" name="Footer Placeholder 3">
            <a:extLst>
              <a:ext uri="{FF2B5EF4-FFF2-40B4-BE49-F238E27FC236}">
                <a16:creationId xmlns:a16="http://schemas.microsoft.com/office/drawing/2014/main" id="{F79DE562-254D-9213-6AB5-28D7268195AA}"/>
              </a:ext>
            </a:extLst>
          </p:cNvPr>
          <p:cNvSpPr>
            <a:spLocks noGrp="1"/>
          </p:cNvSpPr>
          <p:nvPr>
            <p:ph type="ftr" sz="quarter" idx="11"/>
          </p:nvPr>
        </p:nvSpPr>
        <p:spPr/>
        <p:txBody>
          <a:bodyPr/>
          <a:lstStyle/>
          <a:p>
            <a:r>
              <a:rPr lang="en-US" dirty="0"/>
              <a:t>FUTUREWEI INTERNAL</a:t>
            </a:r>
          </a:p>
        </p:txBody>
      </p:sp>
      <p:sp>
        <p:nvSpPr>
          <p:cNvPr id="5" name="Slide Number Placeholder 4">
            <a:extLst>
              <a:ext uri="{FF2B5EF4-FFF2-40B4-BE49-F238E27FC236}">
                <a16:creationId xmlns:a16="http://schemas.microsoft.com/office/drawing/2014/main" id="{BF72EBA9-5E2D-BFBA-B948-38CAA8A9654F}"/>
              </a:ext>
            </a:extLst>
          </p:cNvPr>
          <p:cNvSpPr>
            <a:spLocks noGrp="1"/>
          </p:cNvSpPr>
          <p:nvPr>
            <p:ph type="sldNum" sz="quarter" idx="12"/>
          </p:nvPr>
        </p:nvSpPr>
        <p:spPr/>
        <p:txBody>
          <a:bodyPr/>
          <a:lstStyle/>
          <a:p>
            <a:fld id="{3B917CB5-27BD-4ECA-9D86-80D4B900A204}" type="slidenum">
              <a:rPr lang="en-US" smtClean="0"/>
              <a:t>9</a:t>
            </a:fld>
            <a:endParaRPr lang="en-US"/>
          </a:p>
        </p:txBody>
      </p:sp>
      <p:pic>
        <p:nvPicPr>
          <p:cNvPr id="7" name="Picture 6">
            <a:extLst>
              <a:ext uri="{FF2B5EF4-FFF2-40B4-BE49-F238E27FC236}">
                <a16:creationId xmlns:a16="http://schemas.microsoft.com/office/drawing/2014/main" id="{CFFA6642-B228-6527-54C3-A6199C6F88C8}"/>
              </a:ext>
            </a:extLst>
          </p:cNvPr>
          <p:cNvPicPr>
            <a:picLocks noChangeAspect="1"/>
          </p:cNvPicPr>
          <p:nvPr/>
        </p:nvPicPr>
        <p:blipFill>
          <a:blip r:embed="rId2"/>
          <a:stretch>
            <a:fillRect/>
          </a:stretch>
        </p:blipFill>
        <p:spPr>
          <a:xfrm>
            <a:off x="4956810" y="1825625"/>
            <a:ext cx="7155180" cy="3832860"/>
          </a:xfrm>
          <a:prstGeom prst="rect">
            <a:avLst/>
          </a:prstGeom>
        </p:spPr>
      </p:pic>
    </p:spTree>
    <p:extLst>
      <p:ext uri="{BB962C8B-B14F-4D97-AF65-F5344CB8AC3E}">
        <p14:creationId xmlns:p14="http://schemas.microsoft.com/office/powerpoint/2010/main" val="3448004557"/>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Version xmlns="2d3baaa9-18d5-426e-8b18-656dd65d282a" xsi:nil="true"/>
    <SubCategory_x0020_LV1 xmlns="2d3baaa9-18d5-426e-8b18-656dd65d282a" xsi:nil="true"/>
    <SubCategory_x0020_LV2 xmlns="2d3baaa9-18d5-426e-8b18-656dd65d282a" xsi:nil="true"/>
    <DocumentCode xmlns="2d3baaa9-18d5-426e-8b18-656dd65d282a" xsi:nil="true"/>
    <Expiry xmlns="2d3baaa9-18d5-426e-8b18-656dd65d282a">Active</Expiry>
    <Remark xmlns="2d3baaa9-18d5-426e-8b18-656dd65d282a" xsi:nil="true"/>
    <NotificationDate xmlns="2d3baaa9-18d5-426e-8b18-656dd65d282a" xsi:nil="true"/>
    <DocumentAuthor xmlns="2d3baaa9-18d5-426e-8b18-656dd65d282a">
      <UserInfo>
        <DisplayName/>
        <AccountId xsi:nil="true"/>
        <AccountType/>
      </UserInfo>
    </DocumentAuthor>
    <Description0 xmlns="2d3baaa9-18d5-426e-8b18-656dd65d282a" xsi:nil="true"/>
    <Policy_x0020_Number xmlns="2d3baaa9-18d5-426e-8b18-656dd65d282a" xsi:nil="true"/>
    <ArchiveThisDoc_x003f_ xmlns="2d3baaa9-18d5-426e-8b18-656dd65d282a">false</ArchiveThisDoc_x003f_>
    <EffectiveDate xmlns="2d3baaa9-18d5-426e-8b18-656dd65d282a" xsi:nil="true"/>
    <ExpirationDate xmlns="2d3baaa9-18d5-426e-8b18-656dd65d282a" xsi:nil="true"/>
    <Reference xmlns="2d3baaa9-18d5-426e-8b18-656dd65d282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F536A7ED89AE64BA5C492380F6D80CC" ma:contentTypeVersion="25" ma:contentTypeDescription="Create a new document." ma:contentTypeScope="" ma:versionID="45740d907eaa7d2a935d7e650c700489">
  <xsd:schema xmlns:xsd="http://www.w3.org/2001/XMLSchema" xmlns:xs="http://www.w3.org/2001/XMLSchema" xmlns:p="http://schemas.microsoft.com/office/2006/metadata/properties" xmlns:ns2="2d3baaa9-18d5-426e-8b18-656dd65d282a" xmlns:ns3="c6c9000c-8415-4399-a494-b9084be7d720" targetNamespace="http://schemas.microsoft.com/office/2006/metadata/properties" ma:root="true" ma:fieldsID="7e2f5bcf360490bd724005a43c7895e0" ns2:_="" ns3:_="">
    <xsd:import namespace="2d3baaa9-18d5-426e-8b18-656dd65d282a"/>
    <xsd:import namespace="c6c9000c-8415-4399-a494-b9084be7d720"/>
    <xsd:element name="properties">
      <xsd:complexType>
        <xsd:sequence>
          <xsd:element name="documentManagement">
            <xsd:complexType>
              <xsd:all>
                <xsd:element ref="ns2:DocumentAuthor" minOccurs="0"/>
                <xsd:element ref="ns2:DocumentCode" minOccurs="0"/>
                <xsd:element ref="ns2:DocumentVersion" minOccurs="0"/>
                <xsd:element ref="ns2:EffectiveDate" minOccurs="0"/>
                <xsd:element ref="ns2:NotificationDate" minOccurs="0"/>
                <xsd:element ref="ns2:Reference" minOccurs="0"/>
                <xsd:element ref="ns2:Remark" minOccurs="0"/>
                <xsd:element ref="ns2:SubCategory_x0020_LV1" minOccurs="0"/>
                <xsd:element ref="ns2:SubCategory_x0020_LV2" minOccurs="0"/>
                <xsd:element ref="ns2:Description0"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ExpirationDate"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Policy_x0020_Number" minOccurs="0"/>
                <xsd:element ref="ns2:Expiry" minOccurs="0"/>
                <xsd:element ref="ns2:ArchiveThisDoc_x003f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3baaa9-18d5-426e-8b18-656dd65d282a" elementFormDefault="qualified">
    <xsd:import namespace="http://schemas.microsoft.com/office/2006/documentManagement/types"/>
    <xsd:import namespace="http://schemas.microsoft.com/office/infopath/2007/PartnerControls"/>
    <xsd:element name="DocumentAuthor" ma:index="8" nillable="true" ma:displayName="DocumentAuthor" ma:list="UserInfo" ma:SharePointGroup="0" ma:internalName="Document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Code" ma:index="9" nillable="true" ma:displayName="DocumentCode" ma:internalName="DocumentCode">
      <xsd:simpleType>
        <xsd:restriction base="dms:Text">
          <xsd:maxLength value="255"/>
        </xsd:restriction>
      </xsd:simpleType>
    </xsd:element>
    <xsd:element name="DocumentVersion" ma:index="10" nillable="true" ma:displayName="DocumentVersion" ma:internalName="DocumentVersion">
      <xsd:simpleType>
        <xsd:restriction base="dms:Text">
          <xsd:maxLength value="255"/>
        </xsd:restriction>
      </xsd:simpleType>
    </xsd:element>
    <xsd:element name="EffectiveDate" ma:index="11" nillable="true" ma:displayName="EffectiveDate" ma:format="DateOnly" ma:internalName="EffectiveDate">
      <xsd:simpleType>
        <xsd:restriction base="dms:DateTime"/>
      </xsd:simpleType>
    </xsd:element>
    <xsd:element name="NotificationDate" ma:index="12" nillable="true" ma:displayName="NotificationDate" ma:format="DateOnly" ma:internalName="NotificationDate">
      <xsd:simpleType>
        <xsd:restriction base="dms:DateTime"/>
      </xsd:simpleType>
    </xsd:element>
    <xsd:element name="Reference" ma:index="13" nillable="true" ma:displayName="Reference" ma:internalName="Reference">
      <xsd:simpleType>
        <xsd:restriction base="dms:Text">
          <xsd:maxLength value="255"/>
        </xsd:restriction>
      </xsd:simpleType>
    </xsd:element>
    <xsd:element name="Remark" ma:index="14" nillable="true" ma:displayName="Remark" ma:internalName="Remark">
      <xsd:simpleType>
        <xsd:restriction base="dms:Text">
          <xsd:maxLength value="255"/>
        </xsd:restriction>
      </xsd:simpleType>
    </xsd:element>
    <xsd:element name="SubCategory_x0020_LV1" ma:index="15" nillable="true" ma:displayName="SubCategory LV1" ma:internalName="SubCategory_x0020_LV1">
      <xsd:simpleType>
        <xsd:restriction base="dms:Text">
          <xsd:maxLength value="255"/>
        </xsd:restriction>
      </xsd:simpleType>
    </xsd:element>
    <xsd:element name="SubCategory_x0020_LV2" ma:index="16" nillable="true" ma:displayName="SubCategory LV2" ma:internalName="SubCategory_x0020_LV2">
      <xsd:simpleType>
        <xsd:restriction base="dms:Text">
          <xsd:maxLength value="255"/>
        </xsd:restriction>
      </xsd:simpleType>
    </xsd:element>
    <xsd:element name="Description0" ma:index="17" nillable="true" ma:displayName="Description" ma:internalName="Description0">
      <xsd:simpleType>
        <xsd:restriction base="dms:Note">
          <xsd:maxLength value="255"/>
        </xsd:restriction>
      </xsd:simpleType>
    </xsd:element>
    <xsd:element name="MediaServiceMetadata" ma:index="18" nillable="true" ma:displayName="MediaServiceMetadata" ma:hidden="true" ma:internalName="MediaServiceMetadata" ma:readOnly="true">
      <xsd:simpleType>
        <xsd:restriction base="dms:Note"/>
      </xsd:simpleType>
    </xsd:element>
    <xsd:element name="MediaServiceFastMetadata" ma:index="19" nillable="true" ma:displayName="MediaServiceFastMetadata" ma:hidden="true" ma:internalName="MediaServiceFastMetadata" ma:readOnly="true">
      <xsd:simpleType>
        <xsd:restriction base="dms:Note"/>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ExpirationDate" ma:index="24" nillable="true" ma:displayName="ExpirationDate" ma:format="DateOnly" ma:internalName="ExpirationDate">
      <xsd:simpleType>
        <xsd:restriction base="dms:DateTime"/>
      </xsd:simpleType>
    </xsd:element>
    <xsd:element name="MediaServiceAutoTags" ma:index="25" nillable="true" ma:displayName="Tags" ma:internalName="MediaServiceAutoTags" ma:readOnly="true">
      <xsd:simpleType>
        <xsd:restriction base="dms:Text"/>
      </xsd:simpleType>
    </xsd:element>
    <xsd:element name="MediaServiceOCR" ma:index="26" nillable="true" ma:displayName="Extracted Text" ma:internalName="MediaServiceOCR" ma:readOnly="true">
      <xsd:simpleType>
        <xsd:restriction base="dms:Note">
          <xsd:maxLength value="255"/>
        </xsd:restriction>
      </xsd:simpleType>
    </xsd:element>
    <xsd:element name="MediaServiceGenerationTime" ma:index="27" nillable="true" ma:displayName="MediaServiceGenerationTime" ma:hidden="true" ma:internalName="MediaServiceGenerationTime" ma:readOnly="true">
      <xsd:simpleType>
        <xsd:restriction base="dms:Text"/>
      </xsd:simpleType>
    </xsd:element>
    <xsd:element name="MediaServiceEventHashCode" ma:index="28" nillable="true" ma:displayName="MediaServiceEventHashCode" ma:hidden="true" ma:internalName="MediaServiceEventHashCode" ma:readOnly="true">
      <xsd:simpleType>
        <xsd:restriction base="dms:Text"/>
      </xsd:simpleType>
    </xsd:element>
    <xsd:element name="MediaServiceDateTaken" ma:index="29" nillable="true" ma:displayName="MediaServiceDateTaken" ma:hidden="true" ma:internalName="MediaServiceDateTaken" ma:readOnly="true">
      <xsd:simpleType>
        <xsd:restriction base="dms:Text"/>
      </xsd:simpleType>
    </xsd:element>
    <xsd:element name="Policy_x0020_Number" ma:index="30" nillable="true" ma:displayName="Policy Number" ma:internalName="Policy_x0020_Number">
      <xsd:simpleType>
        <xsd:restriction base="dms:Text">
          <xsd:maxLength value="255"/>
        </xsd:restriction>
      </xsd:simpleType>
    </xsd:element>
    <xsd:element name="Expiry" ma:index="31" nillable="true" ma:displayName="Expiry" ma:default="Active" ma:format="Dropdown" ma:internalName="Expiry">
      <xsd:simpleType>
        <xsd:restriction base="dms:Choice">
          <xsd:enumeration value="Expired"/>
          <xsd:enumeration value="Active"/>
        </xsd:restriction>
      </xsd:simpleType>
    </xsd:element>
    <xsd:element name="ArchiveThisDoc_x003f_" ma:index="32" nillable="true" ma:displayName="Archive This Doc?" ma:default="0" ma:format="Dropdown" ma:internalName="ArchiveThisDoc_x003f_">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c6c9000c-8415-4399-a494-b9084be7d720" elementFormDefault="qualified">
    <xsd:import namespace="http://schemas.microsoft.com/office/2006/documentManagement/types"/>
    <xsd:import namespace="http://schemas.microsoft.com/office/infopath/2007/PartnerControls"/>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C892CF-543E-4925-9C97-62C7428F657F}">
  <ds:schemaRefs>
    <ds:schemaRef ds:uri="2d3baaa9-18d5-426e-8b18-656dd65d282a"/>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2B7D050-560D-4DA0-BD92-C137AEB183FE}">
  <ds:schemaRefs>
    <ds:schemaRef ds:uri="http://schemas.microsoft.com/sharepoint/v3/contenttype/forms"/>
  </ds:schemaRefs>
</ds:datastoreItem>
</file>

<file path=customXml/itemProps3.xml><?xml version="1.0" encoding="utf-8"?>
<ds:datastoreItem xmlns:ds="http://schemas.openxmlformats.org/officeDocument/2006/customXml" ds:itemID="{1E42EA12-2A5F-44F9-AFBE-3B7DDCE38F9A}">
  <ds:schemaRefs>
    <ds:schemaRef ds:uri="2d3baaa9-18d5-426e-8b18-656dd65d282a"/>
    <ds:schemaRef ds:uri="c6c9000c-8415-4399-a494-b9084be7d72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Futurewei 2019 Template</Template>
  <TotalTime>802</TotalTime>
  <Words>1322</Words>
  <Application>Microsoft Office PowerPoint</Application>
  <PresentationFormat>Widescreen</PresentationFormat>
  <Paragraphs>164</Paragraphs>
  <Slides>17</Slides>
  <Notes>1</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BCW</vt:lpstr>
      <vt:lpstr>Merak Project Update  A Large-scale Cloud Network Emulator</vt:lpstr>
      <vt:lpstr>V0.1.0 Release Summary (7-30-2022) </vt:lpstr>
      <vt:lpstr>V0.1.0 Release Summary</vt:lpstr>
      <vt:lpstr>V0.1.0 Release Summary</vt:lpstr>
      <vt:lpstr>V0.1.0 Release Summary</vt:lpstr>
      <vt:lpstr>V0.2.0 Release Summary (9-30-2022)</vt:lpstr>
      <vt:lpstr>EPM Deployment</vt:lpstr>
      <vt:lpstr>EVM Deployment in a Single Worker Node (1/2)</vt:lpstr>
      <vt:lpstr>EVM Deployment in a Single Worker Node (2/2)</vt:lpstr>
      <vt:lpstr>EVM deployment without Alcor (1/2)</vt:lpstr>
      <vt:lpstr>EVM deployment without Alcor (2/2)</vt:lpstr>
      <vt:lpstr>EVM Deployment with Alcor/ACA Integration Test (1/2)</vt:lpstr>
      <vt:lpstr>EVM Deployment with Alcor/ACA Integration Test (2/2)</vt:lpstr>
      <vt:lpstr>Future Plan (for 12/30 release v0.3)</vt:lpstr>
      <vt:lpstr>Emulation-specific issues for Alcor</vt:lpstr>
      <vt:lpstr>PowerPoint Presentation</vt:lpstr>
      <vt:lpstr>Demo Overview - Environmental Setup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Chung; Zhen Zeng; Yan Mo</dc:creator>
  <cp:lastModifiedBy>James Chung</cp:lastModifiedBy>
  <cp:revision>1</cp:revision>
  <dcterms:created xsi:type="dcterms:W3CDTF">2019-12-02T18:03:50Z</dcterms:created>
  <dcterms:modified xsi:type="dcterms:W3CDTF">2022-10-20T04:25:22Z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1565641933</vt:lpwstr>
  </property>
  <property fmtid="{D5CDD505-2E9C-101B-9397-08002B2CF9AE}" pid="6" name="ContentTypeId">
    <vt:lpwstr>0x0101008F536A7ED89AE64BA5C492380F6D80CC</vt:lpwstr>
  </property>
</Properties>
</file>