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3T23:51:32.5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1,'0'2,"1"-1,-1 1,1 0,0-1,-1 1,1-1,0 1,0-1,0 1,1-1,-1 1,0-1,0 0,1 0,0 1,4 4,98 96,25 13,1 2,24 19,135 91,-130-107,44 51,-1 0,45 18,227 140,-18-14,-303-207,303 211,-56-24,-103-76,-157-118,18 13,202 152,-337-247,-2-4,0 0,-2 2,0 0,-1 2,-1 0,-1 0,6 11,147 217,-19-29,-131-188,169 275,-104-157,54 133,-98-177,5 35,19 52,-5-57,2 6,-26-61,-22-51,-1 0,-1 1,3 14,-3-8,1-1,1-1,11 18,-17-36,56 105,-33-67,-3 1,5 21,-29-65,0 0,-1 0,0 0,-1 0,0 10,-1-12,1 1,0 0,0 0,1 0,0-1,0 1,1-1,1 2,1 4,-1-1,0 1,-1-1,0 1,-1 0,-1 0,0 0,-1 1,-1 4,1 2,0 0,2-1,0 1,1 0,2-4,-2-2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3T23:57:51.137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00:15:18.146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1 1,'0'1,"0"-1,1 1,-1-1,1 1,-1-1,1 1,-1-1,1 1,-1-1,1 0,0 1,-1-1,1 0,-1 1,1-1,0 0,-1 0,1 1,0-1,0 0,-1 0,1 0,0 0,-1 0,1 0,24 2,-20-2,465 4,-263-5,201 11,-210-8,-115-2,-52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00:15:23.642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40 1,'-1'1,"0"1,0 0,0 0,0 0,0-1,1 1,-1 0,1 0,-1 0,1 0,0 0,0 0,0 1,0-1,0 0,0 2,-7 377,9-253,-2-18,5-1,9 36,3-49,-7-48,-2 1,-1 14,-4 331,-5-206,1-62,-8 30,-2 17,7 65,2-206,-1 1,-2 0,-1-1,-9 28,5-23,2 1,1 0,1 11,5 187,2-118,1-94,1-1,2 0,0 1,1-2,1 1,9 19,-12-32,0 0,0-1,1 1,1-1,0 0,0 0,7 7,-9-12,0 0,0 0,0-1,1 0,-1 0,1 0,0 0,0-1,0 0,0 0,0 0,0 0,1-1,-1 0,1 0,0 0,25 0,0 0,0-2,0-2,0-1,-1-1,1-1,8-5,52-18,62-30,-50 18,3 3,-51 24,1 3,0 1,25 2,-8-1,1-4,-45 8,1 0,-1 2,11 0,-13 3,-8-1,-1 1,0 1,0 0,0 2,9 2,-26-5,0 1,1-1,-1 1,0-1,1 0,-1 1,0-1,1 0,-1 0,0 0,1 0,-1 0,1 0,-1-1,0 1,1 0,-1-1,0 1,0-1,1 1,-1-1,0 0,0 1,0-1,1 0,-1-1,1 0,-1-1,1 1,-1-1,0 0,0 1,-1-1,1 0,0 0,-1 0,0 0,1 0,-1-2,2-142,-13-91,0 21,-12-154,7 168,9-32,6 97,3-118,4 188,12-53,-6 56,1-62,5-100,-6 100,-4-52,-8-118,0 281</inkml:trace>
  <inkml:trace contextRef="#ctx0" brushRef="#br0" timeOffset="2011.14">836 163,'-1'0,"1"0,-1 0,1 1,-1-1,0 0,1 0,-1 1,1-1,-1 1,1-1,-1 0,1 1,-1-1,1 1,0-1,-1 1,1-1,0 1,-1-1,1 1,0-1,0 1,-1 0,1-1,0 1,0-1,0 1,0 0,-8 21,-4 27,3 0,-1 38,-9 43,-7 36,3 49,-10 77,7-158,13-73,3-1,-3 62,12 22,1-49,-7 40,-7 44,8 23,11 180,-4-352,2-1,2 1,0-1,7 20,42 111,-37-115,12 59,-25-93</inkml:trace>
  <inkml:trace contextRef="#ctx0" brushRef="#br0" timeOffset="4916.93">102 735,'0'0</inkml:trace>
  <inkml:trace contextRef="#ctx0" brushRef="#br0" timeOffset="6569.93">102 735,'1019'0,"-966"-2,0-3,20-5,-38 4,-24 4,0-1,0 0,-1-1,1-1,-1 1,6-5,-5 3,0 1,0 0,0 1,1 0,5-1,1 2</inkml:trace>
  <inkml:trace contextRef="#ctx0" brushRef="#br0" timeOffset="8180.85">189 1433,'1105'0,"-1095"-1,-1 0,1-1,0 0,0 0,6-3,-6 1,1 2,0-1,-1 1,12 0,203 2,-205 0</inkml:trace>
  <inkml:trace contextRef="#ctx0" brushRef="#br0" timeOffset="9418.13">201 2080,'5'0,"-1"-1,0 0,0 0,1 0,-1-1,0 1,0-1,0 0,0 0,-1-1,1 1,-1-1,3-1,-2 0,1 1,0-1,0 1,1 1,-1-1,1 1,-1-1,3 1,33-4,-1 1,1 3,1 1,2 2,13-1,170 2,112-2,-52-12,-96 11,-107 1</inkml:trace>
  <inkml:trace contextRef="#ctx0" brushRef="#br0" timeOffset="10946.09">213 2641,'0'-6,"0"1,1 0,0 0,-1 0,2 0,-1 0,0 0,1 0,0 0,0 1,1-1,-1 1,1-1,0 1,0 0,0 0,3-2,-1 1,1 0,0 1,1-1,-1 1,1 0,0 1,0 0,0 0,0 1,0-1,6 0,73-12,0 4,1 4,7 3,33-3,-51 3,-30 3,1-2,-1-3,46-11,-69 13,1 1,-1 1,1 1,0 0,20 4,17-1,100-2,-146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00:18:09.75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26 1,'0'2,"-2"3,-1 2,0 5,1 2,-1 1,-1 0,1 0,0-1,2-1,0-2</inkml:trace>
  <inkml:trace contextRef="#ctx0" brushRef="#br0" timeOffset="2930.21">63 698,'0'-1,"0"-1,0 1,0-1,0 1,1 0,-1-1,0 1,1 0,-1-1,1 1,-1 0,1 0,0-1,0 1,-1 0,1 0,0 0,0 0,0 0,0 0,0 0,0 0,0 1,1-1,-1 0,0 0,0 1,1-1,-1 1,0 0,1-1,-1 1,0 0,2-1,-1 1,0 0,0 0,0 0,0 0,0 1,0-1,0 0,0 1,0-1,0 1,0 0,0 0,0 0,0 0,-1 0,1 0,0 0,-1 0,1 1,-1-1,1 1,-1-1,1 2,1 1,-1 1,0 0,0-1,0 1,-1 0,1 0,-1 0,0 1,-1-1,1 3,-3 57,1-30,1-32,0 0,0 0,0 0,-1 1,1-1,-1 0,0 0,0 0,0 0,0 0,0 0,-1-1,1 1,-1 0,0-1,0 1,0-1,0 1,2-3,0 0,0 0,0 0,0 0,0 0,0 0,0 0,0 0,0-1,0 1,0 0,1 0,-1 1,0-1,0 0,0 0,0 0,0 0,0 0,0 0,0 0,0 0,0 0,0 0,0 0,0 0,0 0,0 0,0 0,0 0,0 0,1 0,-1 0,0 0,0 0,0 0,0 0,0 0,0 0,0 0,0 0,0 1,0-1,0 0,0 0,0 0,0 0,0 0,0 0,0 0,0 0,0 0,0 0,0 0,0 0,0 0,0 0,0 0,0 0,0 1,0-1,-1 0,1 0,0 0,0 0,0 0,0 0,0 0,9-2,10-5,22-30,-27 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00:18:16.61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11 13,'14'-6,"-13"5,0 0,0 1,0-1,0 1,0-1,0 1,0-1,0 1,0 0,0-1,0 1,0 0,0 0,1 0,-1 0,0 0,0 0,0 0,1 0,0 0,0 1,0 0,0-1,0 1,-1 0,1 0,0 0,0 0,-1 0,1 1,0-1,-1 0,1 1,-1-1,0 1,0 0,1-1,-1 1,0 0,0 0,-1-1,1 1,0 0,-1 0,1 0,-1 0,1 0,-1 2,1 6,-1-1,0 1,0-1,-1 1,-2 4,2-7,2-5,-1-1,1 0,-1 0,1 1,0-1,-1 0,1 0,0 0,0 0,0 1,0-1,0-1,0 1,0 0,0 0,0 0,0 0,1-1,-1 1,0-1,0 1,1-1,-1 1,1-1,18 14,-18-12,-1 0,1 0,-1 1,0-1,0 0,0 1,0-1,0 1,0-1,-1 1,1 0,-1-1,0 1,0-1,0 1,0 0,0-1,0 1,-1 0,1-1,-1 1,0-1,0 1,0-1,0 0,0 1,-1-1,1 0,-1 0,1 1,-1-1,0 0,0-1,0 1,0 0,0-1,-1 2,-1 0,0-1,1 1,-1-1,-1 0,1 0,0 0,0-1,-1 1,1-1,-1 0,1-1,-1 1,0-1,1 1,-1-2,1 1,-1 0,1-1,-1 0,0 0,-1-1,-6-3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00:19:50.35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1 110,'0'-2,"-1"-1,1 0,1 1,-1-1,0 1,1-1,-1 0,1 1,0-1,0 1,0-1,0 1,0 0,0-1,1 1,-1 0,1 0,0 0,0 0,0 0,1 0,1 0,-1 0,0 0,1 1,-1 0,1 0,-1 0,1 0,0 0,-1 1,1 0,0 0,0 0,1 0,120 0,92 3,-185 0,-1 1,23 7,-26-4,0-2,1-1,18 0,4-5,-37 1</inkml:trace>
  <inkml:trace contextRef="#ctx0" brushRef="#br0" timeOffset="2200.29">698 11,'1'-1,"-1"0,0 1,1-1,-1 0,1 1,0-1,-1 1,1-1,-1 1,1-1,0 1,-1-1,1 1,0 0,0-1,-1 1,1 0,0-1,0 1,-1 0,1 0,0 0,0 0,0 0,-1 0,1 0,0 0,0 0,24 1,-23-1,0 0,-1 1,1-1,-1 1,1 0,-1 0,1-1,-1 1,1 0,-1 0,0 0,1 1,-1-1,0 0,0 0,0 1,0-1,0 0,0 1,0-1,0 1,0 1,0 0,0 0,-1 0,1 0,0 1,-1-1,0 0,0 0,0 0,0 0,-1 2,1-1,-1 0,0 0,1 0,-2 0,1-1,0 1,-1 0,1-1,-1 1,0-1,0 0,-1 0,1 0,-1 0,1 0,-1 0,0-1,0 1,-2 0,-7 2,1-2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00:19:55.65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778 112,'-763'0,"748"0</inkml:trace>
  <inkml:trace contextRef="#ctx0" brushRef="#br0" timeOffset="2370.96">118 0,'-2'5,"-3"2,-3 4,-2 0,-1 2,1 1,0-1,0 0,1 0,3 0,6-1,3 1,5-3,6-2,5-1,3-2,0 1,-4-1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00:20:00.68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6 88,'0'0,"0"0,0 0,0-1,0 1,0 0,0 0,0 0,0 0,0 0,0 0,0 0,0 0,0 0,0 0,0 0,0 0,0 0,0 0,0-1,0 1,0 0,0 0,0 0,0 0,0 0,0 0,0 0,0 0,0 0,0 0,0 0,0 0,0 0,0 0,0-1,0 1,0 0,-1 0,1 0,0 0,0 0,0 0,0 0,0 0,0 0,0 0,0 0,0 0,0 0,0 0,0 0,0 0,0 0,-1 0,1 0,0 0,0 0,0 0,0 0,0 0,0 0,0 0,0 0,0 0,0 0,0 0,7-5,14-4,12 4,1 1,-1 2,1 2,14 2,9-1,-35 0,0 2,0 0,0 2,7 2,-7-1,0-1,1-2,0 0,5-1,112-3,-124 1</inkml:trace>
  <inkml:trace contextRef="#ctx0" brushRef="#br0" timeOffset="2769.29">628 1,'25'28,"-3"2,-16-24,0 1,-1 0,0 1,0-1,-1 1,1 0,-2 0,3 7,-6-14,0-1,0 1,0 0,0 0,0-1,0 1,0 0,0 0,0-1,-1 1,1 0,0-1,0 1,-1 0,1 0,-1-1,1 1,0-1,-1 1,1 0,-1-1,1 1,-1-1,0 1,1-1,-1 0,1 1,-1-1,0 1,1-1,-1 0,0 0,0 1,1-1,-1 0,0 0,1 0,-1 0,0 0,0 0,1 0,-38 0,30 0,-109-3,106 3</inkml:trace>
  <inkml:trace contextRef="#ctx0" brushRef="#br0" timeOffset="4954.06">703 287,'0'-2,"0"1,0-1,0 0,-1 1,1-1,0 0,-1 1,1-1,-1 1,0-1,1 1,-1 0,0-1,0 1,0-1,0 1,0 0,0 0,0 0,-1 0,1 0,0 0,-1 0,1 0,0 0,-1 1,1-1,-1 0,1 1,-1-1,0 1,1 0,-2-1,-8 0,1 0,-1 1,0 0,1 0,-3 1,-11 1,-505-2,523 0,-1 1,1-1,0 1,0 0,-3 1,0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00:20:14.66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140 1,'-5'4,"-1"1,0-1,0 0,-1 0,1-1,-1 0,0 0,-5 1,-33 16,43-18,-1-1,0 1,1 0,-1 0,1 0,0 1,-1-1,1 0,0 1,1 0,-1-1,0 1,1 0,0-2,1 0,0 1,-1-1,1 0,0 0,0 1,0-1,0 0,0 1,0-1,0 0,0 1,1-1,-1 0,0 0,1 1,-1-1,1 0,-1 0,1 0,0 0,-1 1,1-1,0 0,0 0,0 0,0-1,0 1,0 0,0 0,0 0,0-1,0 1,5 2,0 1,0-1,0 0,0-1,5 2,3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00:20:17.27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1 112,'0'-2,"2"-1,3 1,7-1,5 2,9 0,12 0,7 1,5 0,4 0,4 0,2 0,-4 1,-5-1,-8 0,-13 0</inkml:trace>
  <inkml:trace contextRef="#ctx0" brushRef="#br0" timeOffset="2439.84">537 0,'-3'0,"3"2,2 5,3 4,1 3,0 5,-2 0,-1 0,-4-4,-7 0,-5-3,-5-3,-2-3,-2-3,3-1,1-2,4-1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3T23:51:37.4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9,'0'-1,"0"1,0 0,0-1,0 1,0 0,0-1,1 1,-1 0,0-1,0 1,0 0,0-1,1 1,-1 0,0-1,0 1,1 0,-1 0,0-1,0 1,1 0,-1 0,0-1,1 1,-1 0,0 0,1 0,-1 0,0 0,1 0,-1 0,0-1,1 1,-1 0,0 0,1 0,-1 0,0 0,1 1,-1-1,1 0,-1 0,0 0,1 0,-1 0,0 0,1 1,-1-1,0 0,1 0,16 10,-3 3,-2 1,1 0,9 16,20 23,-38-49,-1 0,0 0,0 1,-1 0,1-1,-1 1,0 0,0 0,-1 0,1 0,-1 0,0 0,0 0,-1 1,0-1,0 0,0 1,-1 3,1 14,0-21,0 0,0 0,0-1,0 1,1 0,-1 0,0 0,1 0,-1 0,1-1,0 1,0 1,5-5,4-11,-2-2,0 2,-1 0,2 0,4-4,-10 13,1 0,1 0,-1 0,0 0,1 1,0-1,0 1,0 1,0-1,5-1,24-9,-1-1,0-1,-1-2,8-7,-24 12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00:20:30.41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38,'0'0,"0"-2,5-1,3 1,2 0,4-2,4-2,5 0,3 1,9 1,6 2,0 1,-3 0,-6 1,-8 0</inkml:trace>
  <inkml:trace contextRef="#ctx0" brushRef="#br0" timeOffset="1029.17">163 150,'2'0,"3"0,2 0,3 0,3 0,2 0,1 0,-3 0</inkml:trace>
  <inkml:trace contextRef="#ctx0" brushRef="#br0" timeOffset="2401.96">163 250,'2'0,"1"0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00:20:35.31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640 169,'-89'13,"-191"-12,145-2,128 1,1 0,-1 1,1-1,-1 1,-2 1,-6 4</inkml:trace>
  <inkml:trace contextRef="#ctx0" brushRef="#br0" timeOffset="2407.77">66 120,'0'-2,"0"1,-4 5,-3 2,-4 0,4-1,6-1,8-2,4 1,4 1,0 1,-2-1</inkml:trace>
  <inkml:trace contextRef="#ctx0" brushRef="#br0" timeOffset="4470.36">229 8,'0'-1,"0"1,0 0,0 0,0-1,0 1,0 0,0-1,0 1,-1 0,1 0,0-1,0 1,0 0,0 0,0-1,0 1,-1 0,1 0,0 0,0-1,0 1,-1 0,1 0,0 0,0 0,-1 0,1-1,0 1,0 0,-1 0,1 0,0 0,0 0,-1 0,1 0,-14 2,-10 8,6 1,1 1,0 1,0 1,1 1,1 0,-2 4,-23 21,37-36,0-1,0 1,1 0,0 0,-1 0,1 0,1 0,-1 0,1 1,-1-1,1 1,0 1,0-4,1 0,0 0,-1 0,1 0,0 0,0 0,0 0,0 0,1 0,-1 0,0 0,1 0,-1 0,1 0,0 0,0 0,0 0,0 0,0 0,0-1,0 1,1-1,-1 1,0-1,1 1,0-1,-1 0,2 1,8 3,1-1,0-1,0 0,0 0,0-1,0-1,1 0,0-1,5 1</inkml:trace>
  <inkml:trace contextRef="#ctx0" brushRef="#br0" timeOffset="5812.47">254 294,'4'0,"3"0,4 0,1 0,1 0,0 0,2 0,1 0,-2 2,-4 1</inkml:trace>
  <inkml:trace contextRef="#ctx0" brushRef="#br0" timeOffset="6705.26">254 406,'4'0,"3"-2,4-1,1-2,3 0,1 1,-3 1</inkml:trace>
  <inkml:trace contextRef="#ctx0" brushRef="#br0" timeOffset="7285.23">229 294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00:20:46.04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1 573,'21'-9,"1"1,0 1,20-4,8-2,6-2,20 0,-34 7,0-2,-1-1,14-7,-8 2,2 2,-1 3,2 1,1 3,28-4,-37 6,-1-1,1-3,-1-1,3-3,-33 8,0-1,-1-1,1 0,-1 0,0-1,-1 0,0-1,0 0,7-10,-3 5,1 0,0 0,8-4,-9 8,0-1,-1 0,0 0,-1-2,0 1,-1-1,0-1,-1 0,0-2,-2 3</inkml:trace>
  <inkml:trace contextRef="#ctx0" brushRef="#br0" timeOffset="1800.17">1208 38,'15'-2,"1"0,-1 0,-1-2,1 0,0 0,-1-2,11-5,-24 11,-1 0,0-1,1 1,-1 0,1 0,-1 0,0-1,1 1,-1 0,1 0,-1 0,1 0,-1 0,1 0,-1 0,1 0,-1 0,0 0,1 0,-1 0,1 0,-1 0,1 0,-1 0,1 1,-1-1,0 0,1 0,-1 1,1-1,-1 0,0 0,1 1,-1-1,0 0,1 1,-1 0,1 1,-1-1,0 0,0 1,0-1,0 1,0-1,0 0,0 1,0-1,0 1,-1-1,1 0,-16 44,16-44,-4 7,-1 0,1 0,-1-1,-1 0,1 0,-1 0,0 0,-1-1,0 0,-1 0,-4 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00:21:36.188"/>
    </inkml:context>
    <inkml:brush xml:id="br0">
      <inkml:brushProperty name="width" value="0.025" units="cm"/>
      <inkml:brushProperty name="height" value="0.025" units="cm"/>
      <inkml:brushProperty name="color" value="#849398"/>
      <inkml:brushProperty name="ignorePressure" value="1"/>
    </inkml:brush>
  </inkml:definitions>
  <inkml:trace contextRef="#ctx0" brushRef="#br0">188 1,'0'40,"1"25,-2 0,-4 0,-11 56,-9 1,-69 287,90-391,1 1,0-1,1 2,1-1,-2 0,-3 15,-3 6,2 1,2-1,2 1,1 0,3 11,-1 249,0-288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00:21:42.032"/>
    </inkml:context>
    <inkml:brush xml:id="br0">
      <inkml:brushProperty name="width" value="0.025" units="cm"/>
      <inkml:brushProperty name="height" value="0.025" units="cm"/>
      <inkml:brushProperty name="color" value="#849398"/>
      <inkml:brushProperty name="ignorePressure" value="1"/>
    </inkml:brush>
  </inkml:definitions>
  <inkml:trace contextRef="#ctx0" brushRef="#br0">927 1,'0'935,"6"-799,0 9,-5-136,0-1,1 1,0 0,0-1,1 1,0-1,4 8,10 31,-6 11,-5-29,0-1,4 8,-7-29,0 0,0 0,0-1,0 1,1-1,2 3,-5-8,0 0,-1 0,1 0,0 0,0 0,0 0,0 0,0 0,0 0,0 0,0-1,1 1,-1 0,0-1,0 1,1-1,-1 1,0-1,0 0,1 1,-1-1,0 0,1 0,-1 0,1 0,-1 0,0 0,1-1,-1 1,0 0,0-1,1 1,-1-1,0 1,0-1,1 0,0 0,5-5,1 1,0 0,0 1,1 0,-1 0,1 1,0 0,-1 0,2 1,-1 0,0 0,0 1,9 1,31 0,-23 1,0-1,2-2,-21 2,0-1,0-1,0 1,0-1,0 0,0-1,0 0,-1 0,4-2,-4-2,-14 5,-14 5,16 0,0 0,1 0,-1 1,1 0,0 0,0 0,1 1,-4 3,-35 46,19-22,18-24,1 1,0 0,0 0,1 0,0 0,0 1,1-1,0 6,-1-3,0 1,0-1,-2 0,1 0,-1 0,-20 26,-12 13,-23 34,31-41,-8 6,-23 33,57-76,0 1,1-1,0 1,0 0,1 0,0 0,-1 4,-11 38,6-30,5-12,0 0,0 0,-1 0,0-1,0 1,-1-1,0 0,0-1,-5 6,10-12,-1 0,0 0,1 0,-1 1,1-1,-1 0,0 0,1 0,-1 0,0 0,1 0,-1 0,1 0,-1 0,0-1,1 1,-1 0,1 0,-1 0,0-1,1 1,-1 0,1-1,-1 1,1 0,-1-1,1 1,-1-1,1 1,0-1,-1 1,1-1,-1 1,1-1,0 1,0-1,-1 0,-14-26,13 22,-24-48,19 36,-1 0,-1 0,0 1,-1 0,-1 1,-9-10,-23-25,24 27,-1 1,-6-4,18 19,-1 0,1 0,-1 1,0 1,-1-1,1 2,-1-1,-2 1,-13-4,-1 1,-2 1,10 2,0 0,1-1,-1 0,1-2,-12-6,-20-14,0-2,-20-18,62 43,0 0,0 0,0 1,-1 0,0 1,1 0,-1 0,-1 0,-40-13,46 14,0 0,0-1,1 1,-1-1,0 0,1 0,-1 0,1 0,0 0,0-1,-1 1,2-1,-2-1,0-3,1 0,0 0,0 0,1-1,0 1,1-1,-1 1,1 0,1-1,-1 1,1-1,1 1,1-6,-2 11,-1 0,1 0,0 0,0 0,0 1,0-1,0 0,1 1,-1-1,0 1,1-1,-1 1,1 0,-1-1,1 1,0 0,0 0,-1 0,1 1,0-1,0 0,0 1,0-1,0 1,0-1,0 1,1 0,9-1,0 1,0 0,0 1,6 1,8 0,-2-1,0 2,-1 1,0 1,4 2,4 0,-11-4,-5-2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00:22:24.53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22,'73'3,"34"7,-28-2,4-3,582-4,-318-3,-114 1,247 3,-414 2,39 10,-46-5,0-3,15-1,1227-6,-1281 1,-1-1,1-1,-1 0,0-1,0-1,0-1,0-1,-1 0,0-2,0 0,-1-1,0 0,0-2,-2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00:22:29.57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3,'0'0,"0"-1,0 1,0 0,0 0,1 0,-1 0,0 0,0 0,0 0,0-1,0 1,0 0,1 0,-1 0,0 0,0 0,0 0,0 0,1 0,-1 0,0 0,0 0,0 0,0 0,1 0,-1 0,0 0,0 0,0 0,0 0,1 0,-1 0,0 0,0 0,0 0,0 0,0 0,1 1,-1-1,0 0,0 0,0 0,0 0,4 10,-2 12,-2-22,2 129,-2-65,3 1,3 6,-4-44,-1-1,-1 8,0-32,0 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00:24:14.849"/>
    </inkml:context>
    <inkml:brush xml:id="br0">
      <inkml:brushProperty name="width" value="0.025" units="cm"/>
      <inkml:brushProperty name="height" value="0.025" units="cm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10883 125,'0'-1,"1"0,0 0,1 1,-1-1,0 0,0 1,0-1,0 1,0-1,1 1,-1 0,0 0,0-1,0 1,1 0,-1 0,0 0,1 0,1 0,113-5,1 4,102 14,89 0,-247-13,-8-2,1 2,-1 3,0 2,45 10,122 33,11-9,223 18,-355-49,50-5,-55-3,67 11,-7 1,2-7,28-8,-8 1,-93 4,-35 0,0-2,0-2,37-7,-42-1,-1-2,17-9,-17 7,-28 8,-1 0,1-1,-2-1,1 0,6-5,33-20,-33 21,-11 8,0-1,0 1,0 0,0 1,1-1,-1 2,8-2,-6 3</inkml:trace>
  <inkml:trace contextRef="#ctx0" brushRef="#br0" timeOffset="2836.59">10820 660,'1600'0,"-1449"7,111 20,-191-19,-15-1,118 13,148-2,-281-16,-1 2,1 1,-1 2,17 3,3-3,76 7,60 18,-159-27,0-2,1-2,32-2,-10 0,314 1,-358 0</inkml:trace>
  <inkml:trace contextRef="#ctx0" brushRef="#br0" timeOffset="5329.5">10770 1233,'49'2,"-1"3,0 2,33 9,14 2,249 31,1-15,52-14,55-20,-204-2,1581 2,-1813 0</inkml:trace>
  <inkml:trace contextRef="#ctx0" brushRef="#br1" timeOffset="39338.9">1 13,'0'0,"0"-1,0 1,0 0,0-1,1 1,-1 0,0 0,0-1,1 1,-1 0,0 0,0-1,1 1,-1 0,0 0,1 0,-1-1,0 1,1 0,-1 0,0 0,1 0,-1 0,0 0,1 0,-1 0,0 0,1 0,-1 0,0 0,1 0,-1 0,0 0,46-5,-1 2,45 3,-24 1,459 2,-318 7,107 22,-186-12,96 12,-43-10,73 23,-135-26,4-4,9 1,3-5,-77-7,0 2,11 5,-8-1,1-2,34-1,126-5,-185-2,33 1,0 3,40 8,-12-1,-1-5,36-5,26 2,-67 4,18 7,34 3,-132-16,45 4,0 2,55 14,-45-7,1-4,0-2,63-2,-20-1,628 17,-432-10,-33 0,494-12,-696 3,31 7,17 0,559 32,-37-32,-517-10,-49 4,0 3,42 11,-85-13,142 24,-160-25,-1-1,1 2,-1 0,8 4,31 11,-22-14,-1-1,0-1,1-2,0-1,27-3,1 1,83-11,-126 12,-1 1,0 1,1 1,-1 0,0 1,-1 0,1 2,-1-1,0 2,0 0,-1 0,0 1,8 7,39 23,22 9,-71-41,0-1,1-1,-1 0,1-1,0 0,0 0,0-1,8-1,21 1,38-4,-14 1,81 1,-131 0</inkml:trace>
  <inkml:trace contextRef="#ctx0" brushRef="#br1" timeOffset="41668.65">10633 760,'2'1,"0"-1,-1 1,1 0,-1 0,1 0,-1 0,1 1,-1-1,0 0,1 0,-1 1,0 0,7 5,98 84,-103-89,-1 1,0-1,0 0,0 1,0 0,0 0,0-1,-1 1,1 0,-1 0,0 0,0 0,0 1,0-1,-1 0,1 0,-1 1,0-2,0 0,0-1,0 1,0 0,-1 0,1 0,-1 0,1-1,-1 1,0 0,0-1,0 1,0 0,0-1,0 1,0-1,0 0,0 1,-1-1,1 0,-1 0,1 0,-1 0,1 0,-1 0,0 0,1 0,-1-1,0 1,-1 0,-8 1,0 0,0 0,0-1,-1-1,1 0,0 0,-2-2,-9 1,10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00:24:22.458"/>
    </inkml:context>
    <inkml:brush xml:id="br0">
      <inkml:brushProperty name="width" value="0.025" units="cm"/>
      <inkml:brushProperty name="height" value="0.025" units="cm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11007 1046,'149'-5,"7"-8,-6 1,482-10,5 23,-219 1,610-2,-1015 0,0 1,0 0,0 0,0 2,-1-1,1 2,0 0,-1 0,0 1,11 6,25 14,2-3,0-2,50 12,-71-24,33 9,55 8,-99-23</inkml:trace>
  <inkml:trace contextRef="#ctx0" brushRef="#br0" timeOffset="2169.23">10958 1594,'3804'0,"-3789"0</inkml:trace>
  <inkml:trace contextRef="#ctx0" brushRef="#br1" timeOffset="43902.79">0 0,'150'4,"0"7,73 17,288 76,-380-72,642 171,116 28,303-19,-709-134,-232-44,6 2,-42-7,105-2,31 4,-153-12,91 12,20 2,-193-21,-31-2,27-3,-109-7,220 7,-155-1,-1 2,22 8,113 23,205 11,103-27,-359-25,201 4,-108 21,-101-7,-80-7,0 3,49 17,-36-10,-18-4,-16-3,1-2,39 3,1-9,40-4,-46 0,-67 0,1 2,-1-1,1 1,7 3,-8-2,0 0,0-1,0-1,0 0,3 0,-10-1,0 0,0 0,0-1,0 1,0-1,0 0,0 0,0 0,0 0,0-1,0 1,0-1,-1 0,1 0,-1 0,1 0,-1 0,2-2,7-9,1 0,0 2,1-1,0 1,0 1,1 1,1 0,15-7,-13 7,0 2,1 0,-1 1,2 1,-1 1,11-2,-22 5,1 0,-1-1,1 0,-1 0,0-1,0 0,2-1,4-3</inkml:trace>
  <inkml:trace contextRef="#ctx0" brushRef="#br1" timeOffset="46386.04">10671 1233,'1'0,"-1"-1,1 0,-1 0,1 1,-1-1,1 0,-1 1,1-1,0 1,-1-1,1 0,0 1,-1 0,1-1,0 1,0-1,0 1,-1 0,1-1,0 1,0 0,0 0,0 0,0 0,0 0,-1 0,2 0,25-1,-22 1,-1 1,0 0,0 0,0 0,0 0,0 1,0-1,0 1,0 0,0 1,-1-1,1 0,-1 1,0 0,1 0,-1 0,-1 0,1 1,0-1,-1 1,0-1,0 1,0 0,0 1,0-3,-1 1,0 0,0 0,-1 0,1 1,0-1,-1 0,0 0,0 0,0 0,0 0,0 0,-1 1,0-1,1 0,-1 0,0 0,0 0,-1-1,1 1,0 0,-1 0,0-1,0 1,0-1,0 1,0-1,0 0,-1 0,1 0,-1 0,-2 1,-6 5,-1-1,1 1,0 1,1 0,0 1,0 1,0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00:25:18.07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26 1046,'0'-837,"-1"828,0 0,0 0,-1 0,0 0,-3-7,1 6,2 0,-1 0,1 0,0-6,2-64,0 69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3T23:52:33.4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0,'68'0,"369"4,-231 6,21 12,-18 11,-2 9,-1 9,154 63,-134-32,137 44,-133-48,-93-28,44 16,146 78,531 224,-503-223,42 3,-251-97,-72-22,-1 4,-2 2,5 7,201 132,-147-90,301 172,-118-74,-174-103,4-5,3-7,26 2,-17-12,216 88,-334-128,1 1,-2 2,-1 1,0 2,-2 2,-1 1,-1 1,-1 1,12 17,112 150,-59-77,-11-13,-32-35,189 258,-99-130,-64-88,-30-46,3 12,8 12,22 22,-21-31,-24-30,2-1,2-3,2-1,1-2,29 19,-15-17,-2 2,-2 3,-1 2,-43-43,0 0,0 0,0-1,3 0,24 20,-13-6,44 39,2-2,15 5,-54-42,-16-11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00:25:22.47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12 0,'0'1807,"-6"-1752,2-30,2-11</inkml:trace>
  <inkml:trace contextRef="#ctx0" brushRef="#br0" timeOffset="2850.49">12 1831,'0'-3,"0"3,0 2,0 3,0 4,0 1,0 2,0 0,0 3,0 1,0 0,0 1,0 0,0 0,0 0,0-2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00:25:46.7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18653 0,'15'6,"1"0,0-1,0 0,8 0,-1 0,25 4,-36-7,0 0,1 0,-1 1,-1 1,1 0,0 1,9 5,16 10,0-2,0-2,2-1,18 4,-6-3,-1 3,8 6,18 9,-51-25,0 2,-1 1,0 1,16 12,-34-20,0 1,0-1,-1 1,1 0,-2 0,1 1,-1-1,1 1,-2 0,1 0,-1 0,0 1,-1-1,1 2,3 18,-1 0,-1 0,0 14,6 42,-3-39,-1 16,5 28,0-6,-3 1,-3 72,-4-116,4 21,0-5,6 72,-1 6,-5 4,-4 3,-3 211,1-323,-1 0,-1-1,-2 1,-1-1,-1 0,-1-1,-1 1,-11 21,10-30,0-1,0 0,-2 0,0-1,-1 0,0-1,-1-1,-1 0,0-1,-1-1,-1 0,-10 5,-159 90,-45 11,172-94,0-3,-2-2,0-2,-35 3,-252 26,226-33,42-4,-364 53,341-48,0-5,-68-3,-10 1,46 1,-60 4,-68 17,-161 33,-129 39,507-92,-59 7,-1-5,-10-5,-94 10,139-9,-8 1,1 3,-19 8,-125 28,13-8,-28 5,217-38,0 1,0 1,1 0,-19 12,21-11,0 0,-1-1,0-1,0 0,0-2,-2 0,-31 2,-46 1,42-5,-30 7,-65 8,32-5,56-4,0-3,-33-2,-561 5,-103-4,428-7,-487 2,676-5,-46-12,41 3,-355-14,187 16,21 0,260 11,0-2,0-2,-26-6,-94-31,65 16,37 14,-2 3,1 2,-29 1,4 0,-7-5,-262-57,278 53,-345-78,320 71,-50-9,-39 0,-260-15,-884 33,1279 14,-30 0,-17 5,70-3,0 1,1 1,-1 1,1 2,-20 8,34-12,-17 9,-1-1,0-1,-1-2,0-1,-1-1,-22 1,-39-4,-52-5,-10-1,126 4,0 2,0 0,-26 9,-23 3,-68 3,0-7,-61-6,189-5,0 1,1 0,-1 2,1-1,0 2,0 0,0 1,-12 6,-17 12,1 2,-4 5,3-2,35-24,0-1,0 0,-1-1,1 0,-1 0,1-1,-1 0,0-1,0 0,-9-1,-30 5,-6 1,-47-1,44-3,-29 5,61-2,1 1,-16 5,17-3,-1-2,-23 4,-13-1,22-2,-30 0,49-4,0 0,1 2,0 0,-1 1,2 1,-1 1,-6 4,-59 22,29-19,-41 5,51-11,0 1,1 3,-7 4,12-2,2 2,-17 11,-70 30,107-49,9-5,0 0,0 0,1 0,-1 1,1 0,0 1,1-1,-1 1,1 1,0 0,0 0,-1 0,0 0,0 0,0-1,-1 0,0-1,0 1,0-1,-1-1,0 0,1 0,-7 1,-43 19,-17 13,-43 18,65-34,1 2,1 2,-3 5,37-20,-2-1,1-1,-8 1,8-2,1 0,0 1,0 0,-1 3,13-8,0 0,0 1,1 0,-1 0,1 0,0 1,0-1,1 1,-1 0,1 0,0 0,1 1,-1-1,1 1,0 0,-11 45,12-43,0 1,-1-1,0 0,-1 1,0-1,0-1,0 1,-1 0,-1-1,1 0,-1 0,-3 3,4-5,0 0,0-1,-1 1,0-1,0 0,0-1,0 1,0-1,-1 0,0 0,1-1,-1 1,0-1,0-1,-1 1,0-1,6-1,0 1,1-1,-1 0,0 0,0 1,1-1,-1 0,0 1,1-1,-1 0,0 1,1-1,-1 1,1-1,-1 1,0 0,1-1,0 1,-1-1,1 1,-1 0,1-1,0 1,-1 0,1 0,0-1,0 1,-1 0,1 0,0-1,0 1,0 0,0 0,0 0,0 0,4 35,-1-20,-1 207,-3-125,0-63,-5 24,1-17,2-23,0-1,-2 1,-3 9,2-9,1 1,0-1,2 2,1-11,0-1,0 0,-1 1,-1-1,1-1,-1 1,-1 1,-36 56,28-47</inkml:trace>
  <inkml:trace contextRef="#ctx0" brushRef="#br0" timeOffset="2076.4">2 5441,'-1'86,"2"91,-1-169,1 0,0 0,0 0,1 0,0 0,0 0,2 1,-4-7,1-1,0 0,-1 1,1-1,0 0,0 1,0-1,0 0,0 0,0 0,0 0,1 0,-1 0,0 0,0-1,1 1,-1 0,1-1,-1 1,0-1,1 1,-1-1,1 0,-1 0,1 1,-1-1,1 0,-1 0,1-1,-1 1,1 0,-1 0,1-1,-1 1,1-1,-1 1,1-1,-1 0,0 1,2-2,5-3,1 0,-1-1,1 0,-2 0,4-4,-4 4,1-1,0 1,0 1,0-1,9-3,28-8,-33 13,0 0,-1-1,1 0,-1-1,-1 0,1 0,-1-1,2-3,2-3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00:26:13.5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12725 0,'0'1,"1"-1,-1 1,1-1,-1 1,0-1,1 1,-1-1,1 0,-1 1,1-1,-1 0,1 1,0-1,-1 0,1 0,-1 1,1-1,-1 0,1 0,0 0,-1 0,1 0,0 0,18 2,-16-1,43 1,36-3,-44-1,1 2,-1 2,4 2,-31-3,0 1,0 0,0 1,0 0,0 1,-1 0,1 1,-1 0,0 1,-1 0,1 0,-1 1,-1 0,1 0,-1 1,0 1,-1-1,0 1,0 0,-1 1,2 3,3 8,0 1,-1 1,-1 0,-1 0,-1 0,-1 1,-1 0,-1 0,-1 1,-1 14,-2 6,0 5,-1 1,-7 38,4-74,-1 1,0-1,-1 0,-1-1,-8 14,4-5,0-4,0 0,-2-1,0 0,-1-1,0-1,-1 0,-1-1,-1-1,-24 20,-2-3,-35 20,32-27,-1-2,-1-1,-1-3,-36 8,-57 22,36-11,-1-5,-1-5,-1-4,-34-1,-73 5,-102 14,230-32,-68-1,78-5,1 2,-45 11,-198 49,86-28,127-22,-155 16,-1-12,-109-12,182 0,-24 11,-21 2,-243-1,156-8,159 0,-68 2,-1565-12,792-3,968 4,1 1,-20 5,13-2,-19 0,-220 13,181-8,-79 21,122-19,-262 67,-97 70,124-40,-130 58,192-71,26-12,-18 20,130-56,2 4,2 3,-36 35,14-2,-78 60,116-98,12-9,-51 46,54-34,2 1,-23 34,52-56,2 0,1 2,2 1,1 0,-7 22,0 13,3 2,3-8,-5 5,-3-1,-25 42,-83 127,30-53,38-48,62-124,1-6</inkml:trace>
  <inkml:trace contextRef="#ctx0" brushRef="#br0" timeOffset="2797.67">0 4433,'10'51,"1"6,3-1,11 31,-20-73,1 2,-5-16,-1 0,0 0,0 0,0 0,0 0,0 0,0 0,0 0,0 0,0 0,1 1,-1-1,0 0,0 0,0 0,0-1,0 1,0 0,0 0,0 0,1 0,-1 0,0 0,0 0,0 0,0 0,0 0,0 0,0 0,0 0,0 0,0 0,0 0,1 0,-1 0,0-1,0 1,0 0,0 0,0 0,0 0,0 0,0 0,0 0,0 0,0 0,0-1,0 1,0 0,0 0,0 0,0 0,0 0,0 0,0 0,0 0,0-1,0 1,0 0,0 0,0 0,0 0,1-32,-1 19,0 9,0 0,1 0,0 0,0 1,0-1,0 0,1 0,-1 1,1-1,0 0,0 1,0 0,1 0,-1-1,1 1,0 1,0-1,0 0,0 1,0-1,0 1,1 0,2-1,9-4,1 0,0 2,0 0,0 0,3 1,13-4,-6 3,1 1,0 1,1 1,-1 1,9 2,-6-1,-1 0,1-2,0-1,3-2,-12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00:26:47.5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2445,'9'3,"0"-1,0 0,0 0,0-1,1 0,-1 0,0-1,0 0,2-1,18 1,32-1,0-2,0-3,10-5,181-40,-75 13,-102 20,-2-3,32-16,-15 6,28-4,24 2,-38 11,-1-5,78-33,-76 18,168-72,-184 73,-2-5,-1-4,55-34,94-61,-45 12,86-82,-185 140,53-47,-24 18,6-6,-78 70,1 1,2 3,32-16,-6 2,-19 12,1 2,2 2,2 4,50-18,-4 5,-60 22,49-14,195-49,-238 65,20-6,-12 3,-51 17,0 0,0 1,1 1,0-1,0 2,0 0,2 0,52 3,-52-1</inkml:trace>
  <inkml:trace contextRef="#ctx0" brushRef="#br0" timeOffset="2254.82">5379 4,'1'-1,"0"1,0 0,0-1,0 1,-1 0,1-1,0 1,0 0,0 0,0 0,0 0,0 0,0 0,0 0,0 0,0 0,0 1,0-1,0 0,0 1,0-1,-1 0,1 1,0-1,1 1,22 15,-22-15,9 8,-1 0,1 0,6 9,-14-14,1 0,-1-1,-1 1,1 0,0 0,-1 1,0-1,0 0,0 1,-1-1,0 1,1 3,-2-6,0 1,-1-1,1 0,-1 1,1-1,-1 0,0 0,0 1,0-1,0 0,0 0,-1 0,1 0,0 0,-1-1,0 1,1 0,-1-1,0 1,-2 0,-6 6,-1 0,0-1,-4 1,7-4,-31 16,20-10,1 0,0 1,-14 10,21-11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00:26:54.1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1210,'0'0,"1"1,-1-1,0 0,0 0,0 0,1 1,-1-1,0 0,0 0,1 0,-1 0,0 0,0 0,0 0,1 1,-1-1,0 0,1 0,-1 0,0 0,0 0,1 0,-1 0,0 0,0 0,1 0,-1-1,0 1,0 0,1 0,-1 0,0 0,0 0,1 0,-1 0,0-1,0 1,0 0,1 0,-1 0,0-1,0 1,0 0,13-8,-13 8,56-35,2 2,1 2,1 3,53-16,678-211,-665 216,-100 32,84-27,33-19,22-14,130-56,-167 70,2 5,48-6,269-58,-390 99,83-18,2 6,40 3,169-14,54-3,1 20,-318 19,283 2,-357-1,0 1,1 0,-2 1,1 0,0 1,4 3,79 36,-48-20,19 8,55 36,-103-53,0 1,17 16,10 8,-12-12,-2 0,0 3,23 26,-43-41,1 0,1-1,0 0,1-2,0 0,1 0,14 6,-5-5</inkml:trace>
  <inkml:trace contextRef="#ctx0" brushRef="#br0" timeOffset="2145.53">5989 351,'-2'0,"1"0,-1 1,0-1,1 1,-1 0,1-1,-1 1,1 0,-1 0,1 0,0 0,-1 0,1 1,0-1,0 0,0 0,0 1,0-1,-1 2,-14 29,10-7,1 0,1 0,2 0,0 0,2 1,1 3,-2 38,1-65,0 0,0 0,0 0,0-1,-1 1,1 0,-1 0,1 0,-1 0,0 0,1-1,-1 1,0 0,0 0,-1 0,1-1,0-1,0 1,0-1,0 1,0-1,0 0,0 1,0-1,0 0,0 0,0 0,0 0,-1 0,1 0,0 0,0 0,0 0,0 0,0-1,0 1,0 0,0-1,0 1,0-1,0 1,0-1,0 1,1-1,-10-4,-2-2,-1 0,-1 1,1 1,-7-1,14 4,1 1,-1 0,1 1,-1 0,1 0,-1 0,0 0,1 1,-1 0,1 0,-1 0,1 1,-3 1,7-3,-7 4,0-1,-1 0,1 0,0-1,-1 0,1 0,-1-1,0 0,1-1,-1 0,0 0,-1-1,-20-3,17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3T23:52:36.6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336 0,'1'1,"0"-1,0 0,-1 1,1-1,0 1,0-1,-1 1,1-1,0 1,0 0,-1-1,1 1,-1 0,1 0,-1-1,1 1,-1 0,1 0,-1 0,0 0,1-1,-1 1,0 1,7 22,-7-23,3 16,-1 0,-1 0,0 10,-2-17,1 0,1 0,0 0,0 0,0 0,2-1,-1 1,1 0,1-1,-1 1,4 4,-2-6,0 1,-1-1,0 1,0-1,-1 1,0 0,-1 0,0 1,0 1,-2-10,0-1,0 0,0 0,0 1,0-1,0 0,0 0,0 1,0-1,0 0,0 0,0 1,0-1,0 0,0 0,0 0,0 1,0-1,0 0,-1 0,1 1,0-1,0 0,0 0,0 0,-1 1,1-1,0 0,0 0,0 0,0 0,-1 0,1 1,0-1,0 0,-11-3,-14-16,17 13,-39-22,0 1,-33-11,13 5,45 23,0 0,-1 1,0 2,-10-2,22 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3T23:56:09.897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1 0,'3'0,"0"1,1-1,-1 1,0 0,0 0,0 0,0 0,0 0,0 1,0-1,0 1,0 0,35 29,-8-7,79 62,29 21,-107-85,-2 1,0 2,-2 1,6 9,-7-10,1-1,1-1,13 6,-10-6,0 2,19 19,59 70,-33-32,3-4,57 42,-100-91,-2 2,29 33,-53-55,0-1,0 0,0 0,1-1,1 0,-1-1,1-1,9 4,-4-1,1 0,-2 1,8 6,37 25,2-2,1-3,2-3,36 11,133 57,-187-79,-13-6,0-2,1-1,0-2,1-1,0-2,20 1,125 3,137-10,-268-4,1-2,-1-2,25-8,147-46,-193 52,47-10,60-6,-55 11,37-13,91-21,-103 26,21-11,27-25,241-70,-375 122,3-1,-1-1,0-1,2-2,158-71,-49 24,-54 28,-28 12,-24 6,-1-2,0 0,2-4,-10 5,0 2,1 0,0 2,1 0,0 1,10-2,23-6,-1-2,-1-2,-1-2,20-14,49-21,-89 45,1 1,4 1,-12 3,0 0,0-1,-1-2,16-9,8-8,-3-1,0-3,14-14,-22 17,14-12,-46 36,0 0,-1-1,1 1,-1-1,0 1,0-1,0 0,-1 0,0 0,1-2,4-20,0 0,-2 0,-1 0,-1-1,-2 0,-1-13,5 1,-2 29</inkml:trace>
  <inkml:trace contextRef="#ctx0" brushRef="#br0" timeOffset="1094.27">6575 0,'-11'0,"0"1,1 1,-1-1,1 1,0 1,0 0,0 1,0 0,-3 2,-14 8,1 1,-14 12,2-7,31-17,-1 1,1-1,0 2,0-1,-1 2,-2 2</inkml:trace>
  <inkml:trace contextRef="#ctx0" brushRef="#br0" timeOffset="2199.69">6550 38,'2'0,"3"0,2 0,3 0,1 4,0 3,-3 4,-1 1,-1 1,-2 0,-1 0,-1 0,-2-2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3T23:55:56.090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3749 75,'21'24,"12"13,2-2,1-1,2-2,2-2,1-1,105 67,120 54,-232-132,28 14,2-3,56 18,-48-22,-23-8,45 9,-23-12,35 7,-75-13,-2 1,1-2,0-2,9 0,89 4,140 14,-179-15,1-4,51-5,-31-1,-71 3,-1-3,0-1,0-2,0-1,0-2,17-7,44-14,-65 21,-1-2,1-1,-2-2,12-6,9-12,23-18,23-15,-41 28,29-16,67-34,84-46,-226 124,0 0,-1-1,0-1,0 0,-1 0,0-1,0 0,-2-1,1 0,0-4,-6 10,-1 0,0-1,0 1,0-1,-1 0,0 0,-1 1,1-1,-1-3,1-20,1 14</inkml:trace>
  <inkml:trace contextRef="#ctx0" brushRef="#br0" timeOffset="2865.87">7360 62,'13'1,"0"-1,0-1,-1 0,1 0,0-2,0 1,-1-2,1 1,-1-2,11-5,-13 5,0 0,0 0,0 1,1 1,0 0,0 0,2 0,-11 3,0-1,1 1,-1 0,0 0,0 0,0 0,1 0,-1 0,0 0,0 1,0-1,1 1,-1 0,0 0,0 0,0 0,0 0,-1 0,1 0,0 0,0 1,-1-1,1 1,0-1,-1 1,0 0,1 0,-1-1,0 1,0 0,0 0,0 0,0 0,-1 0,1 1,0-1,-1 0,0 0,1 2,0 8,-1-1</inkml:trace>
  <inkml:trace contextRef="#ctx0" brushRef="#br0" timeOffset="19009.85">1 50,'0'0,"0"0,0 0,0 0,0 0,0 0,0 0,0-1,0 1,0 0,0 0,0 0,0 0,0 0,0 0,0 0,0 0,0 0,0 0,0-1,0 1,0 0,0 0,0 0,0 0,0 0,0 0,1 0,-1 0,0 0,0 0,0 0,0 0,0 0,0 0,0 0,0 0,0 0,0 0,1 0,-1 0,0 0,0 0,0 0,0 0,0 0,0 0,0 0,0 0,0 0,0 0,1 0,-1 0,0 0,0 0,0 0,0 0,0 0,0 0,7 6,6 8,12 33,8 23,-15-30,2-1,21 32,187 255,-200-288,143 190,-145-200,0-1,1-2,10 6,3 3,-24-21,2 0,0-1,0 0,1-2,1 0,-1-2,15 5,32 8,48 8,-72-20,-6 0,1-3,0-1,37 1,-51-6,-1-1,1-1,-1 0,1-2,-1-1,0-1,3-1,23-11,37-18,-65 25,0 0,0-1,-1-1,-1 0,5-6,-3 3,1 1,1 1,0 1,1 1,0 1,1 1,10-2,48-22,-60 22,0-1,-1-1,16-15,6-2,29-22,30-21,-69 53,8-7,2 2,1 2,7-1,-39 18,1 0,-1-1,0 0,-1-1,1 0,7-9,-6 6,1 0,0 1,1 0,0 1,52-25,6 0,-3 3,1-5,-18 7,-4 3,13-11,37-24,14-9,-104 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3T23:56:19.607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0 74,'4'-1,"-1"0,1 0,-1 0,1 0,-1 0,0-1,1 1,-1-1,0 0,2-1,23-11,81-26,-106 40,-1-1,0 0,0 1,0-1,1 1,-1 0,0 0,1 0,-1 0,0 0,0 0,1 1,-1-1,0 1,0 0,0-1,1 1,-1 0,0 0,0 1,0-1,0 0,3 4,-1-1,1 1,-1 0,0 0,0 0,-1 0,2 3,2 6,-1 0,0 1,-1 0,-1-1,0 1,0 5,-2-8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3T23:56:37.420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1 50,'72'31,"-1"4,50 33,-38-21,65 35,296 161,-354-201,1-4,6-3,22 10,-89-33,0 1,-1 1,-1 2,0 0,19 17,-29-21,1 0,18 9,-15-10,-1 1,7 7,52 34,-44-29,-1 0,7 9,20 17,-32-27,-2 1,0 1,22 27,-29-26,1-1,0-1,2-1,1-1,1-1,24 14,15 8,-38-24,0-2,1 0,8 1,99 35,-81-34,0 3,36 21,-42-19,1-1,1-2,1-3,0-2,52 9,40 13,-87-21,0-3,32 3,255 40,-75-10,67 6,212 31,-423-70,83-4,124-11,-138-1,1107 2,-1159-4,78-15,140-30,-165 21,73-12,124-16,270 11,-508 37,0-7,13-9,-90 11,282-52,-249 42,19-4,88-32,-73 12,238-85,-268 83,22-8,111-25,-85 31,-2-8,5-10,-88 30,26-18,-18 3,42-38,89-94,-123 103,-77 71,-1-1,0-1,-1 0,-1-1,0 0,-1-1,-1 0,0-1,-1 0,-1-1,-1 0,2-9,-3 10,1-1,1 1,0 0,7-9,-9 16,1-1,-1 0,-1 0,0-1,-1 1,0-1,-1 0,0 0,0-1,-2 1,1-4,-4-45,2 46</inkml:trace>
  <inkml:trace contextRef="#ctx0" brushRef="#br0" timeOffset="2368">12925 138,'26'-15,"0"-1,13-13,-20 15,-1 1,2 1,0 1,0 0,5-1,-22 11,0 0,0 1,0-1,0 0,0 1,0 0,0-1,0 1,0 0,0 1,0-1,0 0,0 1,0 0,0 0,0 0,1 1,1 0,-1 0,0 1,0 0,0 0,0 0,0 1,-1 0,1-1,-1 1,1 1,5 10,1 1,-2 0,0 0,-1 1,3 9,0 5,12 28,-15-47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3T23:57:43.950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486 50,'0'0</inkml:trace>
  <inkml:trace contextRef="#ctx0" brushRef="#br0" timeOffset="736.29">1009 0,'0'0</inkml:trace>
  <inkml:trace contextRef="#ctx0" brushRef="#br0" timeOffset="1569.75">0 12,'0'0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3CA99-941F-4B29-B610-D08966374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E56A3-770A-4092-8BDD-FFCFD4FC0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6FCF3-EB4C-402E-9BFE-819F89A2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DFCA-BB48-440F-BF57-4C4BED90C718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B978B-334E-487E-ADA4-97500234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4FD5D-B749-4A4B-AC25-CC41320A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630F-F0B2-4553-B05D-9A5801AD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4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0B16B-C00B-4628-8C42-05B13806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2DBE7-BF63-4766-970C-3AC3FFF39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E09D7-6229-4CED-AAA0-64CF1C82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DFCA-BB48-440F-BF57-4C4BED90C718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1653B-E3D7-4F03-B4DE-18E400F78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F6C6F-F334-40D3-98B8-08D06AED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630F-F0B2-4553-B05D-9A5801AD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7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7357BE-B172-425D-87A7-2816D4E52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E57D7-75DD-4AEC-9F48-CBF2EE17F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3566B-6971-4FF9-B6B2-DC14CE04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DFCA-BB48-440F-BF57-4C4BED90C718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DA7C-7EB2-40D7-9BF5-866FEA1A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C08F6-138E-4830-9E6F-38C0E10C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630F-F0B2-4553-B05D-9A5801AD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5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C3E1-D51C-41BE-AF0C-C7701445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E16E3-E5E6-43F6-86B8-532893B57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E8D9E-4264-4E5D-B5E9-7F01E32E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DFCA-BB48-440F-BF57-4C4BED90C718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1F188-303A-4ABE-A62E-25D903B2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ED848-4936-4167-8952-8F7FB51C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630F-F0B2-4553-B05D-9A5801AD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7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02B8-0514-424C-B920-10D0E0FFA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B83C1-5E82-4A50-8820-4DAA2A8C7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C1516-F199-422B-ABA2-889A3E04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DFCA-BB48-440F-BF57-4C4BED90C718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3B9EB-EC4D-4107-8FB1-E30C3D30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FAC6B-53C4-44C9-80D0-236793FA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630F-F0B2-4553-B05D-9A5801AD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4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864-4928-4EE7-968B-710821660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D9433-7D83-4036-95C1-79D485D4D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82D24-A463-4E45-85BF-AD55E5F77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86B0A-6362-4F34-971E-AA193259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DFCA-BB48-440F-BF57-4C4BED90C718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6602E-5B12-49A2-9B57-74C0A59B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E3271-8D2F-4319-8C2E-08823F3A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630F-F0B2-4553-B05D-9A5801AD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3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FF29-5627-4D71-B25E-8337786AE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FD1AB-077A-4109-BA84-21F584023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43B9E-8E6D-432F-84D0-604861EC8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20B1F-F5A1-4122-92A5-3756F5AEF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07C3BB-F992-4B9C-8594-B99661B7D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78B07E-000C-415C-816F-2ADB4633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DFCA-BB48-440F-BF57-4C4BED90C718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51D287-499F-429D-A5CB-E8354084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39ACC-8811-4A43-AD74-ABBE3683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630F-F0B2-4553-B05D-9A5801AD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9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47845-7237-4156-AD91-CB1F3741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3E964-7720-4BB2-B4EC-BE81849F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DFCA-BB48-440F-BF57-4C4BED90C718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0CDFE-95F8-4AD9-AE80-4A8FB3F1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6E01B-9C0F-4B54-B956-CD3525A4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630F-F0B2-4553-B05D-9A5801AD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8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63698-978F-4C4D-88DC-83E8256F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DFCA-BB48-440F-BF57-4C4BED90C718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822486-78D6-4036-A890-DC2D6402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C27A6-CBDC-49DD-9F9D-0629717F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630F-F0B2-4553-B05D-9A5801AD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1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FD93-EDEC-48F3-BDDE-EF6E5F0B4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05658-1DD5-4474-A5DB-68A42AA51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78FAC-AC47-48E0-94ED-FD7C1C289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CA8F6-1A4B-49BF-9D2F-22AE6AC4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DFCA-BB48-440F-BF57-4C4BED90C718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D047A-2EE8-4E71-8D7B-A144B8616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B9EA1-0223-478E-9730-16A28788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630F-F0B2-4553-B05D-9A5801AD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1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AA8C9-B0D3-4020-BC3A-9D8D1F66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4D004-9291-4F13-9F6A-43F6A8819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7B50F-360B-4A0A-B67F-6FC9A26E2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B6B5A-E8CA-4A1D-925B-2D7392CF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DFCA-BB48-440F-BF57-4C4BED90C718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65B7-AA9D-432B-B4B8-08618640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3F765-DB47-498E-ABF3-5D4172FF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630F-F0B2-4553-B05D-9A5801AD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06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FB447E-9340-4D32-9759-E1368EF5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CE23C-C86E-4018-B4DC-EFAA6C6FD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F6145-8138-4EEB-8BA5-D95D5A40D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BDFCA-BB48-440F-BF57-4C4BED90C718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6F4A9-7B92-410F-B42E-271EB9CEB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2EEAE-46C6-40FE-993E-109CC0BF4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0630F-F0B2-4553-B05D-9A5801AD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1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66" Type="http://schemas.openxmlformats.org/officeDocument/2006/relationships/image" Target="../media/image33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F5CA2B-5073-4ED0-98D3-CB672E721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1172" y="853302"/>
            <a:ext cx="1842892" cy="129540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5F74FE-C8D9-4C8D-9ED8-0BE21C82C7FB}"/>
              </a:ext>
            </a:extLst>
          </p:cNvPr>
          <p:cNvCxnSpPr/>
          <p:nvPr/>
        </p:nvCxnSpPr>
        <p:spPr>
          <a:xfrm>
            <a:off x="905117" y="4446676"/>
            <a:ext cx="10657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733AFD2-BA00-4C8C-BD7C-650B6305FBAC}"/>
              </a:ext>
            </a:extLst>
          </p:cNvPr>
          <p:cNvSpPr txBox="1"/>
          <p:nvPr/>
        </p:nvSpPr>
        <p:spPr>
          <a:xfrm>
            <a:off x="905117" y="3970376"/>
            <a:ext cx="848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DRAM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84EAB-03F9-47B0-85FC-4FB4CC379F2E}"/>
              </a:ext>
            </a:extLst>
          </p:cNvPr>
          <p:cNvSpPr txBox="1"/>
          <p:nvPr/>
        </p:nvSpPr>
        <p:spPr>
          <a:xfrm>
            <a:off x="905117" y="4645978"/>
            <a:ext cx="848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SCM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14E11F0-D8B7-4FC1-AD9B-9AD8261F6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409052"/>
              </p:ext>
            </p:extLst>
          </p:nvPr>
        </p:nvGraphicFramePr>
        <p:xfrm>
          <a:off x="2121172" y="2635899"/>
          <a:ext cx="542515" cy="898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515">
                  <a:extLst>
                    <a:ext uri="{9D8B030D-6E8A-4147-A177-3AD203B41FA5}">
                      <a16:colId xmlns:a16="http://schemas.microsoft.com/office/drawing/2014/main" val="3842296921"/>
                    </a:ext>
                  </a:extLst>
                </a:gridCol>
              </a:tblGrid>
              <a:tr h="224611">
                <a:tc>
                  <a:txBody>
                    <a:bodyPr/>
                    <a:lstStyle/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</a:rPr>
                        <a:t>Flag/key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25244"/>
                  </a:ext>
                </a:extLst>
              </a:tr>
              <a:tr h="224611">
                <a:tc>
                  <a:txBody>
                    <a:bodyPr/>
                    <a:lstStyle/>
                    <a:p>
                      <a:r>
                        <a:rPr lang="en-US" sz="600" dirty="0"/>
                        <a:t>Version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65765"/>
                  </a:ext>
                </a:extLst>
              </a:tr>
              <a:tr h="224611">
                <a:tc>
                  <a:txBody>
                    <a:bodyPr/>
                    <a:lstStyle/>
                    <a:p>
                      <a:r>
                        <a:rPr lang="en-US" sz="600" dirty="0"/>
                        <a:t>Ver. N-1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149756"/>
                  </a:ext>
                </a:extLst>
              </a:tr>
              <a:tr h="224611">
                <a:tc>
                  <a:txBody>
                    <a:bodyPr/>
                    <a:lstStyle/>
                    <a:p>
                      <a:r>
                        <a:rPr lang="en-US" sz="600" dirty="0"/>
                        <a:t>Ver. N-2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575974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3D096729-A314-4189-8FAE-E8133A35B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416007"/>
              </p:ext>
            </p:extLst>
          </p:nvPr>
        </p:nvGraphicFramePr>
        <p:xfrm>
          <a:off x="3964063" y="2635899"/>
          <a:ext cx="542515" cy="898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515">
                  <a:extLst>
                    <a:ext uri="{9D8B030D-6E8A-4147-A177-3AD203B41FA5}">
                      <a16:colId xmlns:a16="http://schemas.microsoft.com/office/drawing/2014/main" val="3842296921"/>
                    </a:ext>
                  </a:extLst>
                </a:gridCol>
              </a:tblGrid>
              <a:tr h="224611">
                <a:tc>
                  <a:txBody>
                    <a:bodyPr/>
                    <a:lstStyle/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</a:rPr>
                        <a:t>Flag/key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25244"/>
                  </a:ext>
                </a:extLst>
              </a:tr>
              <a:tr h="224611">
                <a:tc>
                  <a:txBody>
                    <a:bodyPr/>
                    <a:lstStyle/>
                    <a:p>
                      <a:r>
                        <a:rPr lang="en-US" sz="600" dirty="0"/>
                        <a:t>Version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65765"/>
                  </a:ext>
                </a:extLst>
              </a:tr>
              <a:tr h="224611">
                <a:tc>
                  <a:txBody>
                    <a:bodyPr/>
                    <a:lstStyle/>
                    <a:p>
                      <a:r>
                        <a:rPr lang="en-US" sz="600" dirty="0"/>
                        <a:t>Ver. N-1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149756"/>
                  </a:ext>
                </a:extLst>
              </a:tr>
              <a:tr h="224611">
                <a:tc>
                  <a:txBody>
                    <a:bodyPr/>
                    <a:lstStyle/>
                    <a:p>
                      <a:r>
                        <a:rPr lang="en-US" sz="600" dirty="0"/>
                        <a:t>Ver. N-2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57597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2152DF5-9A1A-4952-88E6-C6AA6354EEF5}"/>
              </a:ext>
            </a:extLst>
          </p:cNvPr>
          <p:cNvSpPr txBox="1"/>
          <p:nvPr/>
        </p:nvSpPr>
        <p:spPr>
          <a:xfrm>
            <a:off x="4150580" y="1170832"/>
            <a:ext cx="687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Indexer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4B0E1C-E73C-4AAD-B732-D390F12885F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392429" y="2043485"/>
            <a:ext cx="418358" cy="592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5CDF43-464D-4C9F-B54B-F8B49387F07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981739" y="1999753"/>
            <a:ext cx="1253581" cy="63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F73C8E-2B32-494F-A062-B38BA2FC50A5}"/>
              </a:ext>
            </a:extLst>
          </p:cNvPr>
          <p:cNvSpPr txBox="1"/>
          <p:nvPr/>
        </p:nvSpPr>
        <p:spPr>
          <a:xfrm>
            <a:off x="1252330" y="2842599"/>
            <a:ext cx="7966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err="1"/>
              <a:t>KeyValueNode</a:t>
            </a:r>
            <a:endParaRPr lang="en-US" sz="1000" i="1" dirty="0"/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5F6F190F-7629-409A-BC28-DBED91E3E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956531"/>
              </p:ext>
            </p:extLst>
          </p:nvPr>
        </p:nvGraphicFramePr>
        <p:xfrm>
          <a:off x="2343467" y="5438738"/>
          <a:ext cx="3734952" cy="215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420380759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303835265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34470894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71071239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307766752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178019193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75251321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3371439153"/>
                    </a:ext>
                  </a:extLst>
                </a:gridCol>
              </a:tblGrid>
              <a:tr h="21543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98832"/>
                  </a:ext>
                </a:extLst>
              </a:tr>
            </a:tbl>
          </a:graphicData>
        </a:graphic>
      </p:graphicFrame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C75C3536-A674-43BC-8E01-414551517009}"/>
              </a:ext>
            </a:extLst>
          </p:cNvPr>
          <p:cNvSpPr/>
          <p:nvPr/>
        </p:nvSpPr>
        <p:spPr>
          <a:xfrm>
            <a:off x="6091518" y="5443220"/>
            <a:ext cx="214055" cy="188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8F847E-8956-433B-B33D-4DE109BF6AE3}"/>
              </a:ext>
            </a:extLst>
          </p:cNvPr>
          <p:cNvSpPr txBox="1"/>
          <p:nvPr/>
        </p:nvSpPr>
        <p:spPr>
          <a:xfrm>
            <a:off x="3608529" y="5701511"/>
            <a:ext cx="687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PLog</a:t>
            </a:r>
            <a:endParaRPr lang="en-US" dirty="0"/>
          </a:p>
        </p:txBody>
      </p:sp>
      <p:graphicFrame>
        <p:nvGraphicFramePr>
          <p:cNvPr id="26" name="Table 22">
            <a:extLst>
              <a:ext uri="{FF2B5EF4-FFF2-40B4-BE49-F238E27FC236}">
                <a16:creationId xmlns:a16="http://schemas.microsoft.com/office/drawing/2014/main" id="{E616B77F-E8EF-4612-9D69-161CCA3C8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331585"/>
              </p:ext>
            </p:extLst>
          </p:nvPr>
        </p:nvGraphicFramePr>
        <p:xfrm>
          <a:off x="6560689" y="5420815"/>
          <a:ext cx="4201821" cy="215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35104394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420380759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303835265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34470894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71071239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307766752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178019193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75251321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3371439153"/>
                    </a:ext>
                  </a:extLst>
                </a:gridCol>
              </a:tblGrid>
              <a:tr h="215436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98832"/>
                  </a:ext>
                </a:extLst>
              </a:tr>
            </a:tbl>
          </a:graphicData>
        </a:graphic>
      </p:graphicFrame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3738704F-CA42-449F-8D6B-A91226EC99D4}"/>
              </a:ext>
            </a:extLst>
          </p:cNvPr>
          <p:cNvSpPr/>
          <p:nvPr/>
        </p:nvSpPr>
        <p:spPr>
          <a:xfrm>
            <a:off x="10775609" y="5425297"/>
            <a:ext cx="214055" cy="188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B21312-45AD-4387-BFBF-0E83D10B4123}"/>
              </a:ext>
            </a:extLst>
          </p:cNvPr>
          <p:cNvSpPr txBox="1"/>
          <p:nvPr/>
        </p:nvSpPr>
        <p:spPr>
          <a:xfrm>
            <a:off x="8306066" y="5683588"/>
            <a:ext cx="1281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Plog</a:t>
            </a:r>
            <a:r>
              <a:rPr lang="en-US" sz="1100" dirty="0"/>
              <a:t> (older)</a:t>
            </a:r>
            <a:endParaRPr lang="en-US" dirty="0"/>
          </a:p>
        </p:txBody>
      </p: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EEC3DB47-41CA-497F-B667-41F0A4720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093049"/>
              </p:ext>
            </p:extLst>
          </p:nvPr>
        </p:nvGraphicFramePr>
        <p:xfrm>
          <a:off x="1931894" y="5438736"/>
          <a:ext cx="381004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4">
                  <a:extLst>
                    <a:ext uri="{9D8B030D-6E8A-4147-A177-3AD203B41FA5}">
                      <a16:colId xmlns:a16="http://schemas.microsoft.com/office/drawing/2014/main" val="92011225"/>
                    </a:ext>
                  </a:extLst>
                </a:gridCol>
              </a:tblGrid>
              <a:tr h="19811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8811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FC7443C-1BB0-4220-B1DD-E7AB807D4F99}"/>
                  </a:ext>
                </a:extLst>
              </p14:cNvPr>
              <p14:cNvContentPartPr/>
              <p14:nvPr/>
            </p14:nvContentPartPr>
            <p14:xfrm>
              <a:off x="2684584" y="2966824"/>
              <a:ext cx="2194920" cy="2396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FC7443C-1BB0-4220-B1DD-E7AB807D4F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5944" y="2958184"/>
                <a:ext cx="2212560" cy="24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208662E-0D72-4EEF-87B2-2AF5DCD69F5C}"/>
                  </a:ext>
                </a:extLst>
              </p14:cNvPr>
              <p14:cNvContentPartPr/>
              <p14:nvPr/>
            </p14:nvContentPartPr>
            <p14:xfrm>
              <a:off x="4795984" y="5285944"/>
              <a:ext cx="170280" cy="101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208662E-0D72-4EEF-87B2-2AF5DCD69F5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86984" y="5276944"/>
                <a:ext cx="18792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472DCAC-7A1F-4317-94CE-5F56F994A6EE}"/>
                  </a:ext>
                </a:extLst>
              </p14:cNvPr>
              <p14:cNvContentPartPr/>
              <p14:nvPr/>
            </p14:nvContentPartPr>
            <p14:xfrm>
              <a:off x="4540384" y="3411064"/>
              <a:ext cx="3623400" cy="19540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472DCAC-7A1F-4317-94CE-5F56F994A6E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31744" y="3402064"/>
                <a:ext cx="3641040" cy="19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FE682B8-35FD-4953-B5D4-CA5C658ACCF7}"/>
                  </a:ext>
                </a:extLst>
              </p14:cNvPr>
              <p14:cNvContentPartPr/>
              <p14:nvPr/>
            </p14:nvContentPartPr>
            <p14:xfrm>
              <a:off x="8045704" y="5271184"/>
              <a:ext cx="152280" cy="1227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FE682B8-35FD-4953-B5D4-CA5C658ACCF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37064" y="5262184"/>
                <a:ext cx="1699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C1D857D-F018-47D7-A904-BD03967AFAAF}"/>
                  </a:ext>
                </a:extLst>
              </p14:cNvPr>
              <p14:cNvContentPartPr/>
              <p14:nvPr/>
            </p14:nvContentPartPr>
            <p14:xfrm>
              <a:off x="3061144" y="5661064"/>
              <a:ext cx="2385360" cy="5785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C1D857D-F018-47D7-A904-BD03967AFAA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52504" y="5652064"/>
                <a:ext cx="240300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428FBC4-489A-4139-AE85-8995EC8924B6}"/>
                  </a:ext>
                </a:extLst>
              </p14:cNvPr>
              <p14:cNvContentPartPr/>
              <p14:nvPr/>
            </p14:nvContentPartPr>
            <p14:xfrm>
              <a:off x="5472424" y="5638744"/>
              <a:ext cx="2757960" cy="4492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428FBC4-489A-4139-AE85-8995EC8924B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63784" y="5630104"/>
                <a:ext cx="277560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D31B617-DFA8-486E-8C90-D828C1C73747}"/>
                  </a:ext>
                </a:extLst>
              </p14:cNvPr>
              <p14:cNvContentPartPr/>
              <p14:nvPr/>
            </p14:nvContentPartPr>
            <p14:xfrm>
              <a:off x="6588784" y="5648104"/>
              <a:ext cx="108000" cy="619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D31B617-DFA8-486E-8C90-D828C1C7374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79784" y="5639464"/>
                <a:ext cx="1256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39962B5-C0D0-4027-9F02-7D22590E4E95}"/>
                  </a:ext>
                </a:extLst>
              </p14:cNvPr>
              <p14:cNvContentPartPr/>
              <p14:nvPr/>
            </p14:nvContentPartPr>
            <p14:xfrm>
              <a:off x="4894264" y="5620744"/>
              <a:ext cx="4797720" cy="763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39962B5-C0D0-4027-9F02-7D22590E4E9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885624" y="5611748"/>
                <a:ext cx="4815360" cy="7808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5960AAD-7877-45F4-B1C2-7DDD0BF8C26A}"/>
                  </a:ext>
                </a:extLst>
              </p14:cNvPr>
              <p14:cNvContentPartPr/>
              <p14:nvPr/>
            </p14:nvContentPartPr>
            <p14:xfrm>
              <a:off x="8516224" y="5777704"/>
              <a:ext cx="363600" cy="180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5960AAD-7877-45F4-B1C2-7DDD0BF8C26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507224" y="5768704"/>
                <a:ext cx="3812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82335EB-81EF-40E0-BFE2-4E7465C0B848}"/>
                  </a:ext>
                </a:extLst>
              </p14:cNvPr>
              <p14:cNvContentPartPr/>
              <p14:nvPr/>
            </p14:nvContentPartPr>
            <p14:xfrm>
              <a:off x="8838784" y="5835664"/>
              <a:ext cx="360" cy="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82335EB-81EF-40E0-BFE2-4E7465C0B84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830144" y="582702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808BD1AC-FC90-483B-9793-ED5B2333EA94}"/>
              </a:ext>
            </a:extLst>
          </p:cNvPr>
          <p:cNvSpPr txBox="1"/>
          <p:nvPr/>
        </p:nvSpPr>
        <p:spPr>
          <a:xfrm>
            <a:off x="398294" y="5406667"/>
            <a:ext cx="1318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WAL/</a:t>
            </a:r>
            <a:r>
              <a:rPr lang="en-US" sz="1100" dirty="0" err="1"/>
              <a:t>UserData</a:t>
            </a:r>
            <a:r>
              <a:rPr lang="en-US" sz="1100" dirty="0"/>
              <a:t> </a:t>
            </a:r>
            <a:r>
              <a:rPr lang="en-US" sz="1100" dirty="0" err="1"/>
              <a:t>Plogs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AA389F6-22D6-4F39-B851-4D7DE522679E}"/>
              </a:ext>
            </a:extLst>
          </p:cNvPr>
          <p:cNvSpPr txBox="1"/>
          <p:nvPr/>
        </p:nvSpPr>
        <p:spPr>
          <a:xfrm>
            <a:off x="9539457" y="5966890"/>
            <a:ext cx="148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WAL is composed of </a:t>
            </a:r>
            <a:r>
              <a:rPr lang="en-US" sz="600" dirty="0" err="1"/>
              <a:t>Plogs</a:t>
            </a:r>
            <a:r>
              <a:rPr lang="en-US" sz="600" dirty="0"/>
              <a:t> containing WAL records (Cold rows), which are sequentially appended into </a:t>
            </a:r>
            <a:r>
              <a:rPr lang="en-US" sz="600" dirty="0" err="1"/>
              <a:t>Plogs</a:t>
            </a:r>
            <a:r>
              <a:rPr lang="en-US" sz="600" dirty="0"/>
              <a:t>.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9B90085-914F-4D80-9EEC-BBBF08F1C053}"/>
              </a:ext>
            </a:extLst>
          </p:cNvPr>
          <p:cNvSpPr/>
          <p:nvPr/>
        </p:nvSpPr>
        <p:spPr>
          <a:xfrm>
            <a:off x="7046260" y="1039906"/>
            <a:ext cx="3200400" cy="31108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56B80AB-5A6F-4F4A-B8B5-D4FE7CD86266}"/>
              </a:ext>
            </a:extLst>
          </p:cNvPr>
          <p:cNvSpPr/>
          <p:nvPr/>
        </p:nvSpPr>
        <p:spPr>
          <a:xfrm>
            <a:off x="10703466" y="1039906"/>
            <a:ext cx="1129946" cy="31108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1FC4A8C-1C6C-4F62-A3F5-9780ECB76F97}"/>
              </a:ext>
            </a:extLst>
          </p:cNvPr>
          <p:cNvSpPr txBox="1"/>
          <p:nvPr/>
        </p:nvSpPr>
        <p:spPr>
          <a:xfrm>
            <a:off x="10703466" y="443699"/>
            <a:ext cx="11299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Heap for variable length fields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41C05A9-6968-4BE8-A50F-033133B40625}"/>
              </a:ext>
            </a:extLst>
          </p:cNvPr>
          <p:cNvSpPr txBox="1"/>
          <p:nvPr/>
        </p:nvSpPr>
        <p:spPr>
          <a:xfrm>
            <a:off x="7695783" y="630331"/>
            <a:ext cx="2102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Page Based Row Buffer (PBRB)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743C791-F917-426C-8FDB-3445949A5F06}"/>
                  </a:ext>
                </a:extLst>
              </p14:cNvPr>
              <p14:cNvContentPartPr/>
              <p14:nvPr/>
            </p14:nvContentPartPr>
            <p14:xfrm>
              <a:off x="7283584" y="1415944"/>
              <a:ext cx="519480" cy="9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743C791-F917-426C-8FDB-3445949A5F0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274944" y="1407304"/>
                <a:ext cx="53712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55132F6-4F5F-47B2-B4E4-2F28264CBC82}"/>
                  </a:ext>
                </a:extLst>
              </p14:cNvPr>
              <p14:cNvContentPartPr/>
              <p14:nvPr/>
            </p14:nvContentPartPr>
            <p14:xfrm>
              <a:off x="7269544" y="1402624"/>
              <a:ext cx="612720" cy="12427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55132F6-4F5F-47B2-B4E4-2F28264CBC8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60899" y="1393984"/>
                <a:ext cx="630370" cy="126036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F7A0D688-3428-431F-930A-6A598A488863}"/>
              </a:ext>
            </a:extLst>
          </p:cNvPr>
          <p:cNvSpPr txBox="1"/>
          <p:nvPr/>
        </p:nvSpPr>
        <p:spPr>
          <a:xfrm>
            <a:off x="7182795" y="1103922"/>
            <a:ext cx="86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map&lt;</a:t>
            </a:r>
            <a:r>
              <a:rPr lang="en-US" sz="700" dirty="0" err="1"/>
              <a:t>TableId</a:t>
            </a:r>
            <a:r>
              <a:rPr lang="en-US" sz="700" dirty="0"/>
              <a:t>, list&lt;pages&gt;&gt;</a:t>
            </a:r>
            <a:endParaRPr lang="en-US" sz="105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1FAD97D-D19C-4549-AD72-EF7F9E51E453}"/>
                  </a:ext>
                </a:extLst>
              </p14:cNvPr>
              <p14:cNvContentPartPr/>
              <p14:nvPr/>
            </p14:nvContentPartPr>
            <p14:xfrm>
              <a:off x="7350544" y="1519264"/>
              <a:ext cx="77760" cy="3236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1FAD97D-D19C-4549-AD72-EF7F9E51E45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346204" y="1514939"/>
                <a:ext cx="86440" cy="332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C243268-790F-4721-A6D1-3CAE24723B84}"/>
                  </a:ext>
                </a:extLst>
              </p14:cNvPr>
              <p14:cNvContentPartPr/>
              <p14:nvPr/>
            </p14:nvContentPartPr>
            <p14:xfrm>
              <a:off x="7355944" y="1967464"/>
              <a:ext cx="50040" cy="943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C243268-790F-4721-A6D1-3CAE24723B8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351624" y="1963144"/>
                <a:ext cx="58680" cy="102960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0874BA5C-AF1E-4769-9A14-C5FB6EE4E120}"/>
              </a:ext>
            </a:extLst>
          </p:cNvPr>
          <p:cNvSpPr/>
          <p:nvPr/>
        </p:nvSpPr>
        <p:spPr>
          <a:xfrm>
            <a:off x="8265459" y="1432442"/>
            <a:ext cx="318247" cy="297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954A842-575B-400E-AA56-77C51482FA42}"/>
              </a:ext>
            </a:extLst>
          </p:cNvPr>
          <p:cNvSpPr/>
          <p:nvPr/>
        </p:nvSpPr>
        <p:spPr>
          <a:xfrm>
            <a:off x="8919334" y="1425845"/>
            <a:ext cx="318247" cy="297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2E14A4B-645A-4B22-BA5C-391D86BA8638}"/>
              </a:ext>
            </a:extLst>
          </p:cNvPr>
          <p:cNvSpPr/>
          <p:nvPr/>
        </p:nvSpPr>
        <p:spPr>
          <a:xfrm>
            <a:off x="9587753" y="1425845"/>
            <a:ext cx="318247" cy="297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480B79E-BC82-4540-A01C-0D8297469672}"/>
                  </a:ext>
                </a:extLst>
              </p14:cNvPr>
              <p14:cNvContentPartPr/>
              <p14:nvPr/>
            </p14:nvContentPartPr>
            <p14:xfrm>
              <a:off x="8619184" y="1461664"/>
              <a:ext cx="280080" cy="496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480B79E-BC82-4540-A01C-0D829746967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614864" y="1457344"/>
                <a:ext cx="28872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EC91D67-0589-4610-AF88-79ACD2AA3730}"/>
                  </a:ext>
                </a:extLst>
              </p14:cNvPr>
              <p14:cNvContentPartPr/>
              <p14:nvPr/>
            </p14:nvContentPartPr>
            <p14:xfrm>
              <a:off x="8608384" y="1546264"/>
              <a:ext cx="280080" cy="648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EC91D67-0589-4610-AF88-79ACD2AA373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604064" y="1541944"/>
                <a:ext cx="2887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C66D381-568C-4097-96AC-3BB8CD49588E}"/>
                  </a:ext>
                </a:extLst>
              </p14:cNvPr>
              <p14:cNvContentPartPr/>
              <p14:nvPr/>
            </p14:nvContentPartPr>
            <p14:xfrm>
              <a:off x="9289864" y="1460944"/>
              <a:ext cx="259560" cy="1033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C66D381-568C-4097-96AC-3BB8CD49588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285538" y="1456624"/>
                <a:ext cx="268212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08AEB0F4-531B-4ACF-993E-7BF6596A0B0E}"/>
                  </a:ext>
                </a:extLst>
              </p14:cNvPr>
              <p14:cNvContentPartPr/>
              <p14:nvPr/>
            </p14:nvContentPartPr>
            <p14:xfrm>
              <a:off x="9272584" y="1519264"/>
              <a:ext cx="50760" cy="536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08AEB0F4-531B-4ACF-993E-7BF6596A0B0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268264" y="1514944"/>
                <a:ext cx="594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F8469146-8EED-4D7D-B65C-5573EE53DC6F}"/>
                  </a:ext>
                </a:extLst>
              </p14:cNvPr>
              <p14:cNvContentPartPr/>
              <p14:nvPr/>
            </p14:nvContentPartPr>
            <p14:xfrm>
              <a:off x="9932464" y="1456624"/>
              <a:ext cx="201600" cy="554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F8469146-8EED-4D7D-B65C-5573EE53DC6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928144" y="1452304"/>
                <a:ext cx="21024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14E6195-5D95-4424-8C74-EA2D42AF6DCB}"/>
                  </a:ext>
                </a:extLst>
              </p14:cNvPr>
              <p14:cNvContentPartPr/>
              <p14:nvPr/>
            </p14:nvContentPartPr>
            <p14:xfrm>
              <a:off x="10179064" y="1474264"/>
              <a:ext cx="113400" cy="900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14E6195-5D95-4424-8C74-EA2D42AF6DC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174744" y="1469961"/>
                <a:ext cx="122040" cy="986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C668CDC4-E84F-43A8-A8A1-461ED3A16C40}"/>
                  </a:ext>
                </a:extLst>
              </p14:cNvPr>
              <p14:cNvContentPartPr/>
              <p14:nvPr/>
            </p14:nvContentPartPr>
            <p14:xfrm>
              <a:off x="8008264" y="1418104"/>
              <a:ext cx="230400" cy="1461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C668CDC4-E84F-43A8-A8A1-461ED3A16C4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003951" y="1413784"/>
                <a:ext cx="239027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3CF1043-054C-405B-B330-2297F57FAD38}"/>
                  </a:ext>
                </a:extLst>
              </p14:cNvPr>
              <p14:cNvContentPartPr/>
              <p14:nvPr/>
            </p14:nvContentPartPr>
            <p14:xfrm>
              <a:off x="7745104" y="1577584"/>
              <a:ext cx="487800" cy="2066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3CF1043-054C-405B-B330-2297F57FAD3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740784" y="1573264"/>
                <a:ext cx="496440" cy="215280"/>
              </a:xfrm>
              <a:prstGeom prst="rect">
                <a:avLst/>
              </a:prstGeom>
            </p:spPr>
          </p:pic>
        </mc:Fallback>
      </mc:AlternateContent>
      <p:sp>
        <p:nvSpPr>
          <p:cNvPr id="138" name="Rectangle 137">
            <a:extLst>
              <a:ext uri="{FF2B5EF4-FFF2-40B4-BE49-F238E27FC236}">
                <a16:creationId xmlns:a16="http://schemas.microsoft.com/office/drawing/2014/main" id="{243CD9CA-56C7-49B5-9975-DBCCDF83BBBD}"/>
              </a:ext>
            </a:extLst>
          </p:cNvPr>
          <p:cNvSpPr/>
          <p:nvPr/>
        </p:nvSpPr>
        <p:spPr>
          <a:xfrm>
            <a:off x="8426824" y="2697729"/>
            <a:ext cx="1479176" cy="1330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E3DC03C-E893-47EC-9EAB-10F041CF6E6B}"/>
                  </a:ext>
                </a:extLst>
              </p14:cNvPr>
              <p14:cNvContentPartPr/>
              <p14:nvPr/>
            </p14:nvContentPartPr>
            <p14:xfrm>
              <a:off x="8991064" y="1774504"/>
              <a:ext cx="68400" cy="5774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E3DC03C-E893-47EC-9EAB-10F041CF6E6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986744" y="1770184"/>
                <a:ext cx="77040" cy="5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3EA011D-1C64-447E-B433-1DE296BA3465}"/>
                  </a:ext>
                </a:extLst>
              </p14:cNvPr>
              <p14:cNvContentPartPr/>
              <p14:nvPr/>
            </p14:nvContentPartPr>
            <p14:xfrm>
              <a:off x="8845984" y="1770184"/>
              <a:ext cx="510120" cy="8380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3EA011D-1C64-447E-B433-1DE296BA346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841664" y="1765864"/>
                <a:ext cx="518760" cy="84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9AC9CD2D-8D12-4FC9-9887-9C8C2044F577}"/>
                  </a:ext>
                </a:extLst>
              </p14:cNvPr>
              <p14:cNvContentPartPr/>
              <p14:nvPr/>
            </p14:nvContentPartPr>
            <p14:xfrm>
              <a:off x="8435584" y="2869624"/>
              <a:ext cx="1441800" cy="309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9AC9CD2D-8D12-4FC9-9887-9C8C2044F57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431264" y="2865304"/>
                <a:ext cx="14504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82D0C759-E9FC-48AF-A568-031D8AD289BC}"/>
                  </a:ext>
                </a:extLst>
              </p14:cNvPr>
              <p14:cNvContentPartPr/>
              <p14:nvPr/>
            </p14:nvContentPartPr>
            <p14:xfrm>
              <a:off x="9071704" y="2683864"/>
              <a:ext cx="9720" cy="1663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82D0C759-E9FC-48AF-A568-031D8AD289B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067384" y="2679544"/>
                <a:ext cx="18360" cy="174960"/>
              </a:xfrm>
              <a:prstGeom prst="rect">
                <a:avLst/>
              </a:prstGeom>
            </p:spPr>
          </p:pic>
        </mc:Fallback>
      </mc:AlternateContent>
      <p:sp>
        <p:nvSpPr>
          <p:cNvPr id="145" name="TextBox 144">
            <a:extLst>
              <a:ext uri="{FF2B5EF4-FFF2-40B4-BE49-F238E27FC236}">
                <a16:creationId xmlns:a16="http://schemas.microsoft.com/office/drawing/2014/main" id="{C8C92F1B-87DB-4527-9039-AF7972E1C7AE}"/>
              </a:ext>
            </a:extLst>
          </p:cNvPr>
          <p:cNvSpPr txBox="1"/>
          <p:nvPr/>
        </p:nvSpPr>
        <p:spPr>
          <a:xfrm>
            <a:off x="8413399" y="2673140"/>
            <a:ext cx="801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Page Header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41DAE3F-4ED8-4C16-82D8-EB0CC9722F30}"/>
              </a:ext>
            </a:extLst>
          </p:cNvPr>
          <p:cNvSpPr txBox="1"/>
          <p:nvPr/>
        </p:nvSpPr>
        <p:spPr>
          <a:xfrm>
            <a:off x="9017964" y="2686101"/>
            <a:ext cx="13990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Row occupancy map</a:t>
            </a:r>
            <a:endParaRPr lang="en-US" sz="1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03C29D71-EDFF-424F-B942-2CAE6D390429}"/>
                  </a:ext>
                </a:extLst>
              </p14:cNvPr>
              <p14:cNvContentPartPr/>
              <p14:nvPr/>
            </p14:nvContentPartPr>
            <p14:xfrm>
              <a:off x="4540384" y="2958184"/>
              <a:ext cx="5347800" cy="4986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03C29D71-EDFF-424F-B942-2CAE6D39042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531744" y="2949184"/>
                <a:ext cx="536112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E9D91E5A-9FB9-4C50-B0A1-C8A413D39B58}"/>
                  </a:ext>
                </a:extLst>
              </p14:cNvPr>
              <p14:cNvContentPartPr/>
              <p14:nvPr/>
            </p14:nvContentPartPr>
            <p14:xfrm>
              <a:off x="4504384" y="3200104"/>
              <a:ext cx="5328720" cy="5742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E9D91E5A-9FB9-4C50-B0A1-C8A413D39B5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95384" y="3191104"/>
                <a:ext cx="534168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DBDE79A4-8713-4993-9F18-F3708308F5D6}"/>
                  </a:ext>
                </a:extLst>
              </p14:cNvPr>
              <p14:cNvContentPartPr/>
              <p14:nvPr/>
            </p14:nvContentPartPr>
            <p14:xfrm>
              <a:off x="9658864" y="2890864"/>
              <a:ext cx="9360" cy="3769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DBDE79A4-8713-4993-9F18-F3708308F5D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654544" y="2886544"/>
                <a:ext cx="1800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629C7240-32F4-4174-BFB1-0F9AED6E64F7}"/>
                  </a:ext>
                </a:extLst>
              </p14:cNvPr>
              <p14:cNvContentPartPr/>
              <p14:nvPr/>
            </p14:nvContentPartPr>
            <p14:xfrm>
              <a:off x="9659584" y="3245104"/>
              <a:ext cx="4680" cy="7228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629C7240-32F4-4174-BFB1-0F9AED6E64F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655264" y="3240786"/>
                <a:ext cx="13320" cy="731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E2AAA344-7229-4039-A3CB-CBD40E092EE8}"/>
                  </a:ext>
                </a:extLst>
              </p14:cNvPr>
              <p14:cNvContentPartPr/>
              <p14:nvPr/>
            </p14:nvContentPartPr>
            <p14:xfrm>
              <a:off x="3065104" y="3343744"/>
              <a:ext cx="7083720" cy="208548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E2AAA344-7229-4039-A3CB-CBD40E092EE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056464" y="3334744"/>
                <a:ext cx="7101361" cy="21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2AC9A99A-6588-4A64-938F-C229704B0C68}"/>
                  </a:ext>
                </a:extLst>
              </p14:cNvPr>
              <p14:cNvContentPartPr/>
              <p14:nvPr/>
            </p14:nvContentPartPr>
            <p14:xfrm>
              <a:off x="5221864" y="3720304"/>
              <a:ext cx="4797000" cy="171432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2AC9A99A-6588-4A64-938F-C229704B0C6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212864" y="3711304"/>
                <a:ext cx="4814640" cy="173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7206605-0038-44DD-BA6D-865A5AEA50AD}"/>
                  </a:ext>
                </a:extLst>
              </p14:cNvPr>
              <p14:cNvContentPartPr/>
              <p14:nvPr/>
            </p14:nvContentPartPr>
            <p14:xfrm>
              <a:off x="9184024" y="2418904"/>
              <a:ext cx="1983600" cy="88488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7206605-0038-44DD-BA6D-865A5AEA50A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175024" y="2410260"/>
                <a:ext cx="2001240" cy="9025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B0BF3EEC-4816-4A51-8A90-87126A3FC8B3}"/>
                  </a:ext>
                </a:extLst>
              </p14:cNvPr>
              <p14:cNvContentPartPr/>
              <p14:nvPr/>
            </p14:nvContentPartPr>
            <p14:xfrm>
              <a:off x="9251344" y="3235384"/>
              <a:ext cx="2156040" cy="43668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B0BF3EEC-4816-4A51-8A90-87126A3FC8B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242346" y="3226744"/>
                <a:ext cx="2173677" cy="45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5247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3197</TotalTime>
  <Words>79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Jerry Feng</dc:creator>
  <cp:lastModifiedBy>Jerry Feng</cp:lastModifiedBy>
  <cp:revision>11</cp:revision>
  <dcterms:created xsi:type="dcterms:W3CDTF">2020-07-21T19:21:07Z</dcterms:created>
  <dcterms:modified xsi:type="dcterms:W3CDTF">2020-08-24T21:01:08Z</dcterms:modified>
</cp:coreProperties>
</file>