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88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1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74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9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5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1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6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0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turice/mobile-apps-reference-archite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Apps Reference Architecture (MARA)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Jarno Montonen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apps we create have very similar architectural requirement</a:t>
            </a:r>
          </a:p>
          <a:p>
            <a:r>
              <a:rPr lang="en-US" dirty="0" smtClean="0"/>
              <a:t>Avoids reinventing the wheel</a:t>
            </a:r>
          </a:p>
          <a:p>
            <a:r>
              <a:rPr lang="en-US" dirty="0" smtClean="0"/>
              <a:t>Speeds up development</a:t>
            </a:r>
          </a:p>
          <a:p>
            <a:r>
              <a:rPr lang="en-US" dirty="0" smtClean="0"/>
              <a:t>Improves code quality</a:t>
            </a:r>
          </a:p>
          <a:p>
            <a:r>
              <a:rPr lang="en-US" dirty="0" smtClean="0"/>
              <a:t>Makes it easier for developers to move between projects</a:t>
            </a:r>
          </a:p>
          <a:p>
            <a:r>
              <a:rPr lang="en-US" dirty="0" smtClean="0"/>
              <a:t>Serves as reference context for training new developers</a:t>
            </a:r>
          </a:p>
          <a:p>
            <a:r>
              <a:rPr lang="en-US" dirty="0" smtClean="0"/>
              <a:t>Contribute back to the community</a:t>
            </a:r>
          </a:p>
          <a:p>
            <a:pPr lvl="1"/>
            <a:r>
              <a:rPr lang="en-US" dirty="0" smtClean="0"/>
              <a:t>Improve our reputation as quality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Define the common requirements via discussions, document as text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Define architecture for each layer, document as text and diagrams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Data Access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Business Logic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View Model / Controller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View </a:t>
            </a:r>
            <a:r>
              <a:rPr lang="en-US" dirty="0" smtClean="0"/>
              <a:t>/ Presentation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reusable OS implementations as part of customer work (and </a:t>
            </a:r>
            <a:r>
              <a:rPr lang="en-US" smtClean="0"/>
              <a:t>hackathons</a:t>
            </a:r>
            <a:r>
              <a:rPr lang="en-US" smtClean="0"/>
              <a:t>)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Code snippets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Project templates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0554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 down with volunteers </a:t>
            </a:r>
            <a:r>
              <a:rPr lang="en-US" dirty="0"/>
              <a:t>once a week</a:t>
            </a:r>
            <a:r>
              <a:rPr lang="en-US" dirty="0" smtClean="0"/>
              <a:t> for 1-3 hours</a:t>
            </a:r>
          </a:p>
          <a:p>
            <a:pPr lvl="1"/>
            <a:r>
              <a:rPr lang="en-US" dirty="0" smtClean="0"/>
              <a:t>Take notes</a:t>
            </a:r>
          </a:p>
          <a:p>
            <a:r>
              <a:rPr lang="en-US" dirty="0" smtClean="0"/>
              <a:t>Work on the documentation in between</a:t>
            </a:r>
          </a:p>
          <a:p>
            <a:pPr lvl="1"/>
            <a:r>
              <a:rPr lang="en-US" dirty="0">
                <a:hlinkClick r:id="rId2"/>
              </a:rPr>
              <a:t>https://github.com/futurice/mobile-apps-reference-architecture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9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0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7" y="284259"/>
            <a:ext cx="10283986" cy="62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7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136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Mobile Apps Reference Architecture (MARA)</vt:lpstr>
      <vt:lpstr>Why?</vt:lpstr>
      <vt:lpstr>What?</vt:lpstr>
      <vt:lpstr>How?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Reference Architecture (MARA)</dc:title>
  <dc:creator>Jarno Montonen</dc:creator>
  <cp:lastModifiedBy>Jarno Montonen</cp:lastModifiedBy>
  <cp:revision>15</cp:revision>
  <dcterms:created xsi:type="dcterms:W3CDTF">2015-03-12T12:06:24Z</dcterms:created>
  <dcterms:modified xsi:type="dcterms:W3CDTF">2015-06-26T12:19:37Z</dcterms:modified>
</cp:coreProperties>
</file>