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  <p:sldMasterId id="2147483715" r:id="rId2"/>
  </p:sldMasterIdLst>
  <p:notesMasterIdLst>
    <p:notesMasterId r:id="rId5"/>
  </p:notesMasterIdLst>
  <p:sldIdLst>
    <p:sldId id="256" r:id="rId3"/>
    <p:sldId id="257" r:id="rId4"/>
  </p:sldIdLst>
  <p:sldSz cx="6840538" cy="97202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6"/>
    <p:restoredTop sz="94584"/>
  </p:normalViewPr>
  <p:slideViewPr>
    <p:cSldViewPr snapToGrid="0">
      <p:cViewPr varScale="1">
        <p:scale>
          <a:sx n="148" d="100"/>
          <a:sy n="148" d="100"/>
        </p:scale>
        <p:origin x="6432" y="200"/>
      </p:cViewPr>
      <p:guideLst>
        <p:guide orient="horz" pos="3061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2823" y="685800"/>
            <a:ext cx="2412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9c5cbf1f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49c5cbf1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2500" y="685800"/>
            <a:ext cx="241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d06683ee7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0" name="Google Shape;450;g3d06683ee7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2500" y="685800"/>
            <a:ext cx="241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168" y="1407071"/>
            <a:ext cx="6373800" cy="3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161" y="5355827"/>
            <a:ext cx="63738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161" y="2090315"/>
            <a:ext cx="6373800" cy="371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161" y="5956961"/>
            <a:ext cx="6373800" cy="245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descr="pattern_green_spir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93" y="579244"/>
            <a:ext cx="255187" cy="1401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566393" y="7477368"/>
            <a:ext cx="1835700" cy="416400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29883" cy="38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3" name="Google Shape;63;p16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566393" y="7477368"/>
            <a:ext cx="1835700" cy="416400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 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 descr="Golden_rati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" y="-7306"/>
            <a:ext cx="6840152" cy="385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7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566393" y="7477368"/>
            <a:ext cx="1835700" cy="416400"/>
          </a:xfrm>
          <a:prstGeom prst="rect">
            <a:avLst/>
          </a:prstGeom>
          <a:solidFill>
            <a:srgbClr val="FFF046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">
  <p:cSld name="Title 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663654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566393" y="7477368"/>
            <a:ext cx="18357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hoto">
  <p:cSld name="Title Phot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ctrTitle"/>
          </p:nvPr>
        </p:nvSpPr>
        <p:spPr>
          <a:xfrm>
            <a:off x="566393" y="5891793"/>
            <a:ext cx="52629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41950" rIns="141950" bIns="141950" anchor="b" anchorCtr="0"/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43"/>
              <a:buFont typeface="Arial"/>
              <a:buNone/>
              <a:defRPr sz="56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6613173" y="701818"/>
            <a:ext cx="134100" cy="406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566393" y="7477371"/>
            <a:ext cx="18357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0075" rIns="141950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presenter">
  <p:cSld name="Title with present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0" descr="grid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29883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884" y="509184"/>
            <a:ext cx="222675" cy="1218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>
            <a:spLocks noGrp="1"/>
          </p:cNvSpPr>
          <p:nvPr>
            <p:ph type="ctrTitle"/>
          </p:nvPr>
        </p:nvSpPr>
        <p:spPr>
          <a:xfrm>
            <a:off x="399193" y="5339145"/>
            <a:ext cx="3583200" cy="1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41950" rIns="141950" bIns="14195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4623335" y="7328001"/>
            <a:ext cx="1951800" cy="1715700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>
            <a:spLocks noGrp="1"/>
          </p:cNvSpPr>
          <p:nvPr>
            <p:ph type="pic" idx="2"/>
          </p:nvPr>
        </p:nvSpPr>
        <p:spPr>
          <a:xfrm>
            <a:off x="4696564" y="7509001"/>
            <a:ext cx="535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5317626" y="7509001"/>
            <a:ext cx="1180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00" tIns="60075" rIns="47300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399193" y="7150968"/>
            <a:ext cx="35832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43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0" y="0"/>
            <a:ext cx="6840000" cy="9720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rgbClr val="41A0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46002" y="4609445"/>
            <a:ext cx="55707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161" y="4064598"/>
            <a:ext cx="6373800" cy="15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">
  <p:cSld name="Short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2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93" name="Google Shape;93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22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" name="Google Shape;95;p22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46002" y="4196902"/>
            <a:ext cx="5570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86"/>
              <a:buFont typeface="Arial"/>
              <a:buNone/>
              <a:defRPr sz="378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 with picture">
  <p:cSld name="Short text with pictur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3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46002" y="4196902"/>
            <a:ext cx="5570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86"/>
              <a:buFont typeface="Arial"/>
              <a:buNone/>
              <a:defRPr sz="3786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 with title">
  <p:cSld name="Short text with 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4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03" name="Google Shape;103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4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24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53600" y="2312833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53601" y="4714508"/>
            <a:ext cx="4552800" cy="26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None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  <a:defRPr sz="17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 and content">
  <p:cSld name="Short text and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5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10" name="Google Shape;110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5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" name="Google Shape;112;p25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653601" y="1632001"/>
            <a:ext cx="33657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653601" y="5851838"/>
            <a:ext cx="3365700" cy="22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4317431" y="1632001"/>
            <a:ext cx="1944900" cy="6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s">
  <p:cSld name="Bullet poin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6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18" name="Google Shape;118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6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26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53600" y="2314388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53601" y="4569616"/>
            <a:ext cx="2671500" cy="3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3591001" y="4569618"/>
            <a:ext cx="2671500" cy="3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s 2">
  <p:cSld name="Bullet points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/>
          <p:nvPr/>
        </p:nvSpPr>
        <p:spPr>
          <a:xfrm>
            <a:off x="289526" y="663112"/>
            <a:ext cx="6285600" cy="83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653605" y="4891312"/>
            <a:ext cx="34050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53600" y="2312833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2"/>
          </p:nvPr>
        </p:nvSpPr>
        <p:spPr>
          <a:xfrm>
            <a:off x="653604" y="6023396"/>
            <a:ext cx="3405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571"/>
              <a:buFont typeface="Arial"/>
              <a:buNone/>
              <a:defRPr sz="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571"/>
              <a:buFont typeface="Arial"/>
              <a:buNone/>
              <a:defRPr sz="5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ext and content 2">
  <p:cSld name="Short text and content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8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32" name="Google Shape;132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8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28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53600" y="1632001"/>
            <a:ext cx="27588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53600" y="5851838"/>
            <a:ext cx="2758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2"/>
          </p:nvPr>
        </p:nvSpPr>
        <p:spPr>
          <a:xfrm>
            <a:off x="3661754" y="1632000"/>
            <a:ext cx="2608200" cy="6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">
  <p:cSld name="Title and diagram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381348" y="912713"/>
            <a:ext cx="61041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6"/>
              <a:buFont typeface="Arial"/>
              <a:buNone/>
              <a:defRPr sz="228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381190" y="2503200"/>
            <a:ext cx="6103800" cy="6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2">
  <p:cSld name="Title and diagram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0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44" name="Google Shape;144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0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646000" y="1350954"/>
            <a:ext cx="5601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646000" y="2503202"/>
            <a:ext cx="5601300" cy="5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">
  <p:cSld name="2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1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1" name="Google Shape;151;p31"/>
          <p:cNvSpPr txBox="1">
            <a:spLocks noGrp="1"/>
          </p:cNvSpPr>
          <p:nvPr>
            <p:ph type="body" idx="1"/>
          </p:nvPr>
        </p:nvSpPr>
        <p:spPr>
          <a:xfrm>
            <a:off x="653380" y="5095024"/>
            <a:ext cx="2773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2"/>
          </p:nvPr>
        </p:nvSpPr>
        <p:spPr>
          <a:xfrm>
            <a:off x="653601" y="5591315"/>
            <a:ext cx="27735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3"/>
          </p:nvPr>
        </p:nvSpPr>
        <p:spPr>
          <a:xfrm>
            <a:off x="3487736" y="5591315"/>
            <a:ext cx="27735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653600" y="2312833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161" y="840992"/>
            <a:ext cx="6373800" cy="1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161" y="2177906"/>
            <a:ext cx="6373800" cy="6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 2">
  <p:cSld name="2 content 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 descr="pattern_warm_grey_white_spir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18" y="0"/>
            <a:ext cx="6829883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>
            <a:off x="653380" y="5095024"/>
            <a:ext cx="2773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2"/>
          </p:nvPr>
        </p:nvSpPr>
        <p:spPr>
          <a:xfrm>
            <a:off x="653601" y="5591315"/>
            <a:ext cx="27735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3"/>
          </p:nvPr>
        </p:nvSpPr>
        <p:spPr>
          <a:xfrm>
            <a:off x="3487736" y="5591315"/>
            <a:ext cx="27735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653600" y="2312833"/>
            <a:ext cx="48813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long paragraphs">
  <p:cSld name="Title and 2 long paragraph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3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64" name="Google Shape;164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33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651616" y="1327461"/>
            <a:ext cx="56145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1500" rIns="141950" bIns="615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651616" y="2302744"/>
            <a:ext cx="2673300" cy="5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2"/>
          </p:nvPr>
        </p:nvSpPr>
        <p:spPr>
          <a:xfrm>
            <a:off x="3594801" y="2302744"/>
            <a:ext cx="2671500" cy="5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4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72" name="Google Shape;172;p34"/>
          <p:cNvSpPr txBox="1">
            <a:spLocks noGrp="1"/>
          </p:cNvSpPr>
          <p:nvPr>
            <p:ph type="body" idx="1"/>
          </p:nvPr>
        </p:nvSpPr>
        <p:spPr>
          <a:xfrm>
            <a:off x="433439" y="4389088"/>
            <a:ext cx="17250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2"/>
          </p:nvPr>
        </p:nvSpPr>
        <p:spPr>
          <a:xfrm>
            <a:off x="433439" y="5202502"/>
            <a:ext cx="1725000" cy="3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433439" y="1996496"/>
            <a:ext cx="47727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body" idx="3"/>
          </p:nvPr>
        </p:nvSpPr>
        <p:spPr>
          <a:xfrm>
            <a:off x="4713798" y="4389088"/>
            <a:ext cx="17250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4"/>
          </p:nvPr>
        </p:nvSpPr>
        <p:spPr>
          <a:xfrm>
            <a:off x="4713797" y="5203362"/>
            <a:ext cx="17250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body" idx="5"/>
          </p:nvPr>
        </p:nvSpPr>
        <p:spPr>
          <a:xfrm>
            <a:off x="2573619" y="4389088"/>
            <a:ext cx="17250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6"/>
          </p:nvPr>
        </p:nvSpPr>
        <p:spPr>
          <a:xfrm>
            <a:off x="2573619" y="5203362"/>
            <a:ext cx="17250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 2">
  <p:cSld name="3 content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5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181" name="Google Shape;181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35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35"/>
          <p:cNvSpPr txBox="1">
            <a:spLocks noGrp="1"/>
          </p:cNvSpPr>
          <p:nvPr>
            <p:ph type="body" idx="1"/>
          </p:nvPr>
        </p:nvSpPr>
        <p:spPr>
          <a:xfrm>
            <a:off x="4512123" y="2302743"/>
            <a:ext cx="1750500" cy="5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2"/>
          </p:nvPr>
        </p:nvSpPr>
        <p:spPr>
          <a:xfrm>
            <a:off x="651616" y="2302743"/>
            <a:ext cx="1737300" cy="5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3"/>
          </p:nvPr>
        </p:nvSpPr>
        <p:spPr>
          <a:xfrm>
            <a:off x="2541401" y="2302743"/>
            <a:ext cx="1750500" cy="5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651616" y="1326723"/>
            <a:ext cx="5602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1500" rIns="141950" bIns="615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and 3 content">
  <p:cSld name="Paragraph and 3 conten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title"/>
          </p:nvPr>
        </p:nvSpPr>
        <p:spPr>
          <a:xfrm>
            <a:off x="433439" y="937992"/>
            <a:ext cx="3923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90" name="Google Shape;190;p36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2612748" y="3470765"/>
            <a:ext cx="1744200" cy="5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2"/>
          </p:nvPr>
        </p:nvSpPr>
        <p:spPr>
          <a:xfrm>
            <a:off x="433440" y="3470765"/>
            <a:ext cx="1752300" cy="5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3"/>
          </p:nvPr>
        </p:nvSpPr>
        <p:spPr>
          <a:xfrm>
            <a:off x="4668036" y="3470765"/>
            <a:ext cx="1752300" cy="5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4"/>
          </p:nvPr>
        </p:nvSpPr>
        <p:spPr>
          <a:xfrm>
            <a:off x="433438" y="1806689"/>
            <a:ext cx="39234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and text">
  <p:cSld name="3 pictures and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433439" y="937992"/>
            <a:ext cx="3923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97" name="Google Shape;197;p37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8" name="Google Shape;198;p37"/>
          <p:cNvSpPr>
            <a:spLocks noGrp="1"/>
          </p:cNvSpPr>
          <p:nvPr>
            <p:ph type="pic" idx="2"/>
          </p:nvPr>
        </p:nvSpPr>
        <p:spPr>
          <a:xfrm>
            <a:off x="433436" y="2325002"/>
            <a:ext cx="1911900" cy="25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7"/>
          <p:cNvSpPr>
            <a:spLocks noGrp="1"/>
          </p:cNvSpPr>
          <p:nvPr>
            <p:ph type="pic" idx="3"/>
          </p:nvPr>
        </p:nvSpPr>
        <p:spPr>
          <a:xfrm>
            <a:off x="2470954" y="2325002"/>
            <a:ext cx="1911900" cy="25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37"/>
          <p:cNvSpPr>
            <a:spLocks noGrp="1"/>
          </p:cNvSpPr>
          <p:nvPr>
            <p:ph type="pic" idx="4"/>
          </p:nvPr>
        </p:nvSpPr>
        <p:spPr>
          <a:xfrm>
            <a:off x="4508471" y="2325002"/>
            <a:ext cx="1911900" cy="25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433440" y="5151001"/>
            <a:ext cx="19119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5"/>
          </p:nvPr>
        </p:nvSpPr>
        <p:spPr>
          <a:xfrm>
            <a:off x="2479609" y="5151001"/>
            <a:ext cx="19119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6"/>
          </p:nvPr>
        </p:nvSpPr>
        <p:spPr>
          <a:xfrm>
            <a:off x="4508565" y="5151001"/>
            <a:ext cx="19119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ists">
  <p:cSld name="3 list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454573" y="976033"/>
            <a:ext cx="5984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1500" rIns="141950" bIns="615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1"/>
          </p:nvPr>
        </p:nvSpPr>
        <p:spPr>
          <a:xfrm>
            <a:off x="454574" y="5169235"/>
            <a:ext cx="1797900" cy="92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73175" tIns="60075" rIns="283900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2"/>
          </p:nvPr>
        </p:nvSpPr>
        <p:spPr>
          <a:xfrm>
            <a:off x="454575" y="6097249"/>
            <a:ext cx="1797600" cy="256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>
            <a:spLocks noGrp="1"/>
          </p:cNvSpPr>
          <p:nvPr>
            <p:ph type="pic" idx="3"/>
          </p:nvPr>
        </p:nvSpPr>
        <p:spPr>
          <a:xfrm>
            <a:off x="454575" y="2302746"/>
            <a:ext cx="1797600" cy="28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4"/>
          </p:nvPr>
        </p:nvSpPr>
        <p:spPr>
          <a:xfrm>
            <a:off x="2546046" y="5169235"/>
            <a:ext cx="1797900" cy="92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73175" tIns="60075" rIns="283900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5"/>
          </p:nvPr>
        </p:nvSpPr>
        <p:spPr>
          <a:xfrm>
            <a:off x="2546047" y="6097249"/>
            <a:ext cx="1797600" cy="256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>
            <a:spLocks noGrp="1"/>
          </p:cNvSpPr>
          <p:nvPr>
            <p:ph type="pic" idx="6"/>
          </p:nvPr>
        </p:nvSpPr>
        <p:spPr>
          <a:xfrm>
            <a:off x="2546047" y="2302746"/>
            <a:ext cx="1797600" cy="28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7"/>
          </p:nvPr>
        </p:nvSpPr>
        <p:spPr>
          <a:xfrm>
            <a:off x="4640720" y="5169235"/>
            <a:ext cx="1797900" cy="92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73175" tIns="60075" rIns="283900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8"/>
          </p:nvPr>
        </p:nvSpPr>
        <p:spPr>
          <a:xfrm>
            <a:off x="4640720" y="6097249"/>
            <a:ext cx="1797600" cy="2569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41950" tIns="123025" rIns="141950" bIns="123025" anchor="t" anchorCtr="0"/>
          <a:lstStyle>
            <a:lvl1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38"/>
          <p:cNvSpPr>
            <a:spLocks noGrp="1"/>
          </p:cNvSpPr>
          <p:nvPr>
            <p:ph type="pic" idx="9"/>
          </p:nvPr>
        </p:nvSpPr>
        <p:spPr>
          <a:xfrm>
            <a:off x="4640720" y="2302746"/>
            <a:ext cx="1797600" cy="286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ctures and text">
  <p:cSld name="4 pictures and 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433439" y="937992"/>
            <a:ext cx="3923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19" name="Google Shape;219;p39"/>
          <p:cNvSpPr>
            <a:spLocks noGrp="1"/>
          </p:cNvSpPr>
          <p:nvPr>
            <p:ph type="pic" idx="2"/>
          </p:nvPr>
        </p:nvSpPr>
        <p:spPr>
          <a:xfrm>
            <a:off x="433438" y="2325000"/>
            <a:ext cx="1307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>
            <a:spLocks noGrp="1"/>
          </p:cNvSpPr>
          <p:nvPr>
            <p:ph type="pic" idx="3"/>
          </p:nvPr>
        </p:nvSpPr>
        <p:spPr>
          <a:xfrm>
            <a:off x="1993368" y="2325000"/>
            <a:ext cx="1307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>
            <a:spLocks noGrp="1"/>
          </p:cNvSpPr>
          <p:nvPr>
            <p:ph type="pic" idx="4"/>
          </p:nvPr>
        </p:nvSpPr>
        <p:spPr>
          <a:xfrm>
            <a:off x="3553298" y="2325000"/>
            <a:ext cx="1307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433439" y="5833847"/>
            <a:ext cx="13071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5"/>
          </p:nvPr>
        </p:nvSpPr>
        <p:spPr>
          <a:xfrm>
            <a:off x="1993399" y="5833847"/>
            <a:ext cx="13071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51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Char char="•"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6"/>
          </p:nvPr>
        </p:nvSpPr>
        <p:spPr>
          <a:xfrm>
            <a:off x="3553361" y="5833847"/>
            <a:ext cx="13071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51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Char char="•"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>
            <a:spLocks noGrp="1"/>
          </p:cNvSpPr>
          <p:nvPr>
            <p:ph type="pic" idx="7"/>
          </p:nvPr>
        </p:nvSpPr>
        <p:spPr>
          <a:xfrm>
            <a:off x="5113227" y="2325000"/>
            <a:ext cx="1307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8"/>
          </p:nvPr>
        </p:nvSpPr>
        <p:spPr>
          <a:xfrm>
            <a:off x="5113321" y="5833847"/>
            <a:ext cx="13071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851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Char char="•"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943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Char char="•"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aragraphs">
  <p:cSld name="3 paragraph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663654" cy="38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289526" y="663114"/>
            <a:ext cx="6285600" cy="83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rgbClr val="41A0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3173" y="701820"/>
            <a:ext cx="52402" cy="16106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652413" y="1326725"/>
            <a:ext cx="37395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950" tIns="61500" rIns="141950" bIns="615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7"/>
              <a:buFont typeface="Arial"/>
              <a:buNone/>
              <a:defRPr sz="1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652736" y="2740089"/>
            <a:ext cx="3739200" cy="21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2"/>
          </p:nvPr>
        </p:nvSpPr>
        <p:spPr>
          <a:xfrm>
            <a:off x="652736" y="6221541"/>
            <a:ext cx="1760100" cy="2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3"/>
          </p:nvPr>
        </p:nvSpPr>
        <p:spPr>
          <a:xfrm>
            <a:off x="2570558" y="6221541"/>
            <a:ext cx="1821300" cy="2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591376" y="5092879"/>
            <a:ext cx="57132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75" tIns="43925" rIns="101375" bIns="43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6"/>
              <a:buFont typeface="Arial"/>
              <a:buNone/>
            </a:pPr>
            <a:endParaRPr sz="1286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 txBox="1">
            <a:spLocks noGrp="1"/>
          </p:cNvSpPr>
          <p:nvPr>
            <p:ph type="body" idx="4"/>
          </p:nvPr>
        </p:nvSpPr>
        <p:spPr>
          <a:xfrm>
            <a:off x="652412" y="5719515"/>
            <a:ext cx="3739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5"/>
          </p:nvPr>
        </p:nvSpPr>
        <p:spPr>
          <a:xfrm>
            <a:off x="4879402" y="8254213"/>
            <a:ext cx="1695900" cy="78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3900" tIns="246050" rIns="283900" bIns="246050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title">
  <p:cSld name="Picture with titl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5212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161" y="840992"/>
            <a:ext cx="6373800" cy="1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161" y="2177906"/>
            <a:ext cx="2992200" cy="6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14787" y="2177906"/>
            <a:ext cx="2992200" cy="6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list">
  <p:cSld name="Picture and lis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297126" y="682311"/>
            <a:ext cx="31194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289750" y="8689455"/>
            <a:ext cx="3126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paragraph">
  <p:cSld name="Picture and paragraph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297126" y="682313"/>
            <a:ext cx="23610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1"/>
          </p:nvPr>
        </p:nvSpPr>
        <p:spPr>
          <a:xfrm>
            <a:off x="6613173" y="701818"/>
            <a:ext cx="134100" cy="406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green label">
  <p:cSld name="Picture with green label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>
            <a:spLocks noGrp="1"/>
          </p:cNvSpPr>
          <p:nvPr>
            <p:ph type="pic" idx="2"/>
          </p:nvPr>
        </p:nvSpPr>
        <p:spPr>
          <a:xfrm>
            <a:off x="1" y="-2"/>
            <a:ext cx="68445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4541000" y="7123562"/>
            <a:ext cx="2033100" cy="1912800"/>
          </a:xfrm>
          <a:prstGeom prst="rect">
            <a:avLst/>
          </a:prstGeom>
          <a:solidFill>
            <a:srgbClr val="41AF46"/>
          </a:solidFill>
          <a:ln>
            <a:noFill/>
          </a:ln>
        </p:spPr>
        <p:txBody>
          <a:bodyPr spcFirstLastPara="1" wrap="square" lIns="378525" tIns="307550" rIns="378525" bIns="3690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86"/>
              <a:buFont typeface="Arial"/>
              <a:buNone/>
              <a:defRPr sz="2286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short text 1">
  <p:cSld name="Picture with short text 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>
            <a:spLocks noGrp="1"/>
          </p:cNvSpPr>
          <p:nvPr>
            <p:ph type="pic" idx="2"/>
          </p:nvPr>
        </p:nvSpPr>
        <p:spPr>
          <a:xfrm>
            <a:off x="0" y="0"/>
            <a:ext cx="6840000" cy="9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xfrm>
            <a:off x="289525" y="8235118"/>
            <a:ext cx="26169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43"/>
              <a:buFont typeface="Arial"/>
              <a:buNone/>
              <a:defRPr sz="264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title 2">
  <p:cSld name="Picture with title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>
            <a:spLocks noGrp="1"/>
          </p:cNvSpPr>
          <p:nvPr>
            <p:ph type="pic" idx="2"/>
          </p:nvPr>
        </p:nvSpPr>
        <p:spPr>
          <a:xfrm>
            <a:off x="0" y="1"/>
            <a:ext cx="6840000" cy="650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381347" y="7644386"/>
            <a:ext cx="61041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7"/>
              <a:buFont typeface="Arial"/>
              <a:buNone/>
              <a:defRPr sz="33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3 paragraphs">
  <p:cSld name="Picture with 3 paragraph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>
            <a:spLocks noGrp="1"/>
          </p:cNvSpPr>
          <p:nvPr>
            <p:ph type="pic" idx="2"/>
          </p:nvPr>
        </p:nvSpPr>
        <p:spPr>
          <a:xfrm>
            <a:off x="0" y="-1"/>
            <a:ext cx="6840000" cy="486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5212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47"/>
          <p:cNvSpPr txBox="1">
            <a:spLocks noGrp="1"/>
          </p:cNvSpPr>
          <p:nvPr>
            <p:ph type="body" idx="1"/>
          </p:nvPr>
        </p:nvSpPr>
        <p:spPr>
          <a:xfrm>
            <a:off x="289525" y="5162925"/>
            <a:ext cx="19716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329E41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329E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3"/>
          </p:nvPr>
        </p:nvSpPr>
        <p:spPr>
          <a:xfrm>
            <a:off x="289525" y="6067733"/>
            <a:ext cx="19716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4"/>
          </p:nvPr>
        </p:nvSpPr>
        <p:spPr>
          <a:xfrm>
            <a:off x="4603650" y="5162925"/>
            <a:ext cx="19716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329E41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329E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body" idx="5"/>
          </p:nvPr>
        </p:nvSpPr>
        <p:spPr>
          <a:xfrm>
            <a:off x="4603650" y="6067733"/>
            <a:ext cx="19716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body" idx="6"/>
          </p:nvPr>
        </p:nvSpPr>
        <p:spPr>
          <a:xfrm>
            <a:off x="2436832" y="5162925"/>
            <a:ext cx="19716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329E41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329E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7"/>
          </p:nvPr>
        </p:nvSpPr>
        <p:spPr>
          <a:xfrm>
            <a:off x="2436832" y="6067733"/>
            <a:ext cx="19716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643"/>
              <a:buFont typeface="Arial"/>
              <a:buNone/>
              <a:defRPr sz="6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4 paragraphs">
  <p:cSld name="Picture with 4 paragraph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>
            <a:spLocks noGrp="1"/>
          </p:cNvSpPr>
          <p:nvPr>
            <p:ph type="pic" idx="2"/>
          </p:nvPr>
        </p:nvSpPr>
        <p:spPr>
          <a:xfrm>
            <a:off x="0" y="1"/>
            <a:ext cx="6840000" cy="650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5212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body" idx="1"/>
          </p:nvPr>
        </p:nvSpPr>
        <p:spPr>
          <a:xfrm>
            <a:off x="289750" y="6740408"/>
            <a:ext cx="1534200" cy="2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3"/>
          </p:nvPr>
        </p:nvSpPr>
        <p:spPr>
          <a:xfrm>
            <a:off x="5040902" y="6740408"/>
            <a:ext cx="1534200" cy="2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4"/>
          </p:nvPr>
        </p:nvSpPr>
        <p:spPr>
          <a:xfrm>
            <a:off x="1871447" y="6740408"/>
            <a:ext cx="1534200" cy="2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body" idx="5"/>
          </p:nvPr>
        </p:nvSpPr>
        <p:spPr>
          <a:xfrm>
            <a:off x="3458484" y="6740408"/>
            <a:ext cx="1534200" cy="2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text">
  <p:cSld name="Picture and 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>
            <a:spLocks noGrp="1"/>
          </p:cNvSpPr>
          <p:nvPr>
            <p:ph type="pic" idx="2"/>
          </p:nvPr>
        </p:nvSpPr>
        <p:spPr>
          <a:xfrm>
            <a:off x="1" y="0"/>
            <a:ext cx="24072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6" name="Google Shape;276;p49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2743123" y="1175079"/>
            <a:ext cx="35217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72"/>
              <a:buFont typeface="Arial"/>
              <a:buNone/>
              <a:defRPr sz="50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2743416" y="4357898"/>
            <a:ext cx="3521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3"/>
          </p:nvPr>
        </p:nvSpPr>
        <p:spPr>
          <a:xfrm>
            <a:off x="2743415" y="5002123"/>
            <a:ext cx="35214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  <a:defRPr sz="7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and 3 paragraphs 2">
  <p:cSld name="Picture and and 3 paragraphs 2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>
            <a:spLocks noGrp="1"/>
          </p:cNvSpPr>
          <p:nvPr>
            <p:ph type="pic" idx="2"/>
          </p:nvPr>
        </p:nvSpPr>
        <p:spPr>
          <a:xfrm>
            <a:off x="4432938" y="-14195"/>
            <a:ext cx="24072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294225" y="731080"/>
            <a:ext cx="38577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7"/>
              <a:buFont typeface="Arial"/>
              <a:buNone/>
              <a:defRPr sz="1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1"/>
          </p:nvPr>
        </p:nvSpPr>
        <p:spPr>
          <a:xfrm>
            <a:off x="2334376" y="6683459"/>
            <a:ext cx="1817400" cy="2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body" idx="3"/>
          </p:nvPr>
        </p:nvSpPr>
        <p:spPr>
          <a:xfrm>
            <a:off x="294225" y="6683459"/>
            <a:ext cx="1826100" cy="2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4"/>
          </p:nvPr>
        </p:nvSpPr>
        <p:spPr>
          <a:xfrm>
            <a:off x="294223" y="3414160"/>
            <a:ext cx="3857700" cy="28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30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body" idx="5"/>
          </p:nvPr>
        </p:nvSpPr>
        <p:spPr>
          <a:xfrm>
            <a:off x="294225" y="2968620"/>
            <a:ext cx="38577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">
  <p:cSld name="Picture and conten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>
            <a:spLocks noGrp="1"/>
          </p:cNvSpPr>
          <p:nvPr>
            <p:ph type="pic" idx="2"/>
          </p:nvPr>
        </p:nvSpPr>
        <p:spPr>
          <a:xfrm>
            <a:off x="1" y="0"/>
            <a:ext cx="2407200" cy="9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9" name="Google Shape;289;p51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0" name="Google Shape;290;p51"/>
          <p:cNvSpPr txBox="1">
            <a:spLocks noGrp="1"/>
          </p:cNvSpPr>
          <p:nvPr>
            <p:ph type="body" idx="1"/>
          </p:nvPr>
        </p:nvSpPr>
        <p:spPr>
          <a:xfrm>
            <a:off x="2714589" y="2630401"/>
            <a:ext cx="3860700" cy="6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2714589" y="701819"/>
            <a:ext cx="38607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161" y="840992"/>
            <a:ext cx="6373800" cy="1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short text 2">
  <p:cSld name="Picture with short text 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>
            <a:spLocks noGrp="1"/>
          </p:cNvSpPr>
          <p:nvPr>
            <p:ph type="pic" idx="2"/>
          </p:nvPr>
        </p:nvSpPr>
        <p:spPr>
          <a:xfrm>
            <a:off x="2407064" y="0"/>
            <a:ext cx="4432800" cy="9720000"/>
          </a:xfrm>
          <a:prstGeom prst="rect">
            <a:avLst/>
          </a:prstGeom>
          <a:blipFill rotWithShape="1">
            <a:blip r:embed="rId2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body" idx="1"/>
          </p:nvPr>
        </p:nvSpPr>
        <p:spPr>
          <a:xfrm>
            <a:off x="289526" y="8778029"/>
            <a:ext cx="1990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7"/>
              <a:buFont typeface="Arial"/>
              <a:buNone/>
              <a:defRPr sz="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759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Char char="•"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saic">
  <p:cSld name="Mosaic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>
            <a:spLocks noGrp="1"/>
          </p:cNvSpPr>
          <p:nvPr>
            <p:ph type="pic" idx="2"/>
          </p:nvPr>
        </p:nvSpPr>
        <p:spPr>
          <a:xfrm>
            <a:off x="2393636" y="-2"/>
            <a:ext cx="44508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53"/>
          <p:cNvSpPr>
            <a:spLocks noGrp="1"/>
          </p:cNvSpPr>
          <p:nvPr>
            <p:ph type="pic" idx="3"/>
          </p:nvPr>
        </p:nvSpPr>
        <p:spPr>
          <a:xfrm>
            <a:off x="0" y="1"/>
            <a:ext cx="2389200" cy="6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53"/>
          <p:cNvSpPr>
            <a:spLocks noGrp="1"/>
          </p:cNvSpPr>
          <p:nvPr>
            <p:ph type="pic" idx="4"/>
          </p:nvPr>
        </p:nvSpPr>
        <p:spPr>
          <a:xfrm>
            <a:off x="-1" y="6035612"/>
            <a:ext cx="1472400" cy="3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53"/>
          <p:cNvSpPr>
            <a:spLocks noGrp="1"/>
          </p:cNvSpPr>
          <p:nvPr>
            <p:ph type="pic" idx="5"/>
          </p:nvPr>
        </p:nvSpPr>
        <p:spPr>
          <a:xfrm>
            <a:off x="1472314" y="7442439"/>
            <a:ext cx="916800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53"/>
          <p:cNvSpPr>
            <a:spLocks noGrp="1"/>
          </p:cNvSpPr>
          <p:nvPr>
            <p:ph type="pic" idx="6"/>
          </p:nvPr>
        </p:nvSpPr>
        <p:spPr>
          <a:xfrm>
            <a:off x="1850991" y="6035613"/>
            <a:ext cx="5382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53"/>
          <p:cNvSpPr>
            <a:spLocks noGrp="1"/>
          </p:cNvSpPr>
          <p:nvPr>
            <p:ph type="pic" idx="7"/>
          </p:nvPr>
        </p:nvSpPr>
        <p:spPr>
          <a:xfrm>
            <a:off x="1472314" y="6035611"/>
            <a:ext cx="3714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53"/>
          <p:cNvSpPr>
            <a:spLocks noGrp="1"/>
          </p:cNvSpPr>
          <p:nvPr>
            <p:ph type="pic" idx="8"/>
          </p:nvPr>
        </p:nvSpPr>
        <p:spPr>
          <a:xfrm>
            <a:off x="1472316" y="6984202"/>
            <a:ext cx="19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53"/>
          <p:cNvSpPr>
            <a:spLocks noGrp="1"/>
          </p:cNvSpPr>
          <p:nvPr>
            <p:ph type="pic" idx="9"/>
          </p:nvPr>
        </p:nvSpPr>
        <p:spPr>
          <a:xfrm>
            <a:off x="1662540" y="6987986"/>
            <a:ext cx="181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9"/>
              <a:buFont typeface="Arial"/>
              <a:buNone/>
              <a:defRPr sz="92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body" idx="1"/>
          </p:nvPr>
        </p:nvSpPr>
        <p:spPr>
          <a:xfrm>
            <a:off x="4541000" y="8214045"/>
            <a:ext cx="2033100" cy="822300"/>
          </a:xfrm>
          <a:prstGeom prst="rect">
            <a:avLst/>
          </a:prstGeom>
          <a:solidFill>
            <a:srgbClr val="41AF46"/>
          </a:solidFill>
          <a:ln>
            <a:noFill/>
          </a:ln>
        </p:spPr>
        <p:txBody>
          <a:bodyPr spcFirstLastPara="1" wrap="square" lIns="189250" tIns="123025" rIns="189250" bIns="1845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14"/>
              <a:buFont typeface="Arial"/>
              <a:buNone/>
              <a:defRPr sz="171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file ">
  <p:cSld name="Profile 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>
            <a:spLocks noGrp="1"/>
          </p:cNvSpPr>
          <p:nvPr>
            <p:ph type="title"/>
          </p:nvPr>
        </p:nvSpPr>
        <p:spPr>
          <a:xfrm>
            <a:off x="2695626" y="689331"/>
            <a:ext cx="3879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2429"/>
              <a:buFont typeface="Arial"/>
              <a:buNone/>
              <a:defRPr sz="2429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54"/>
          <p:cNvSpPr>
            <a:spLocks noGrp="1"/>
          </p:cNvSpPr>
          <p:nvPr>
            <p:ph type="pic" idx="2"/>
          </p:nvPr>
        </p:nvSpPr>
        <p:spPr>
          <a:xfrm>
            <a:off x="0" y="0"/>
            <a:ext cx="2390400" cy="9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body" idx="1"/>
          </p:nvPr>
        </p:nvSpPr>
        <p:spPr>
          <a:xfrm>
            <a:off x="2695626" y="2466058"/>
            <a:ext cx="38796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3"/>
          </p:nvPr>
        </p:nvSpPr>
        <p:spPr>
          <a:xfrm>
            <a:off x="2695625" y="4800001"/>
            <a:ext cx="18873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4"/>
          </p:nvPr>
        </p:nvSpPr>
        <p:spPr>
          <a:xfrm>
            <a:off x="4671358" y="7717299"/>
            <a:ext cx="19077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1AF46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41AF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5"/>
          </p:nvPr>
        </p:nvSpPr>
        <p:spPr>
          <a:xfrm>
            <a:off x="2695626" y="4055404"/>
            <a:ext cx="18873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6"/>
          </p:nvPr>
        </p:nvSpPr>
        <p:spPr>
          <a:xfrm>
            <a:off x="4671359" y="4055404"/>
            <a:ext cx="1903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body" idx="7"/>
          </p:nvPr>
        </p:nvSpPr>
        <p:spPr>
          <a:xfrm>
            <a:off x="4671358" y="4800002"/>
            <a:ext cx="19038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None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54"/>
          <p:cNvSpPr txBox="1">
            <a:spLocks noGrp="1"/>
          </p:cNvSpPr>
          <p:nvPr>
            <p:ph type="body" idx="8"/>
          </p:nvPr>
        </p:nvSpPr>
        <p:spPr>
          <a:xfrm>
            <a:off x="289526" y="8525375"/>
            <a:ext cx="1823400" cy="477300"/>
          </a:xfrm>
          <a:prstGeom prst="rect">
            <a:avLst/>
          </a:prstGeom>
          <a:solidFill>
            <a:srgbClr val="C4E2D9"/>
          </a:solidFill>
          <a:ln>
            <a:noFill/>
          </a:ln>
        </p:spPr>
        <p:txBody>
          <a:bodyPr spcFirstLastPara="1" wrap="square" lIns="189250" tIns="123025" rIns="189250" bIns="184525" anchor="b" anchorCtr="0"/>
          <a:lstStyle>
            <a:lvl1pPr marL="457200" marR="0" lvl="0" indent="-301180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7439" algn="l" rtl="0">
              <a:spcBef>
                <a:spcPts val="0"/>
              </a:spcBef>
              <a:spcAft>
                <a:spcPts val="0"/>
              </a:spcAft>
              <a:buClr>
                <a:srgbClr val="210F00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0261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0260" algn="l" rtl="0">
              <a:spcBef>
                <a:spcPts val="564"/>
              </a:spcBef>
              <a:spcAft>
                <a:spcPts val="0"/>
              </a:spcAft>
              <a:buClr>
                <a:srgbClr val="210F00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rgbClr val="210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5" name="Google Shape;315;p54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rofiles">
  <p:cSld name="3 profile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>
            <a:spLocks noGrp="1"/>
          </p:cNvSpPr>
          <p:nvPr>
            <p:ph type="pic" idx="2"/>
          </p:nvPr>
        </p:nvSpPr>
        <p:spPr>
          <a:xfrm>
            <a:off x="297127" y="2033933"/>
            <a:ext cx="1594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1"/>
          </p:nvPr>
        </p:nvSpPr>
        <p:spPr>
          <a:xfrm>
            <a:off x="297127" y="5524688"/>
            <a:ext cx="15948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3"/>
          </p:nvPr>
        </p:nvSpPr>
        <p:spPr>
          <a:xfrm>
            <a:off x="297127" y="6374945"/>
            <a:ext cx="15948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body" idx="4"/>
          </p:nvPr>
        </p:nvSpPr>
        <p:spPr>
          <a:xfrm>
            <a:off x="297127" y="7739830"/>
            <a:ext cx="15948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62781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2" name="Google Shape;322;p55"/>
          <p:cNvSpPr>
            <a:spLocks noGrp="1"/>
          </p:cNvSpPr>
          <p:nvPr>
            <p:ph type="pic" idx="5"/>
          </p:nvPr>
        </p:nvSpPr>
        <p:spPr>
          <a:xfrm>
            <a:off x="2640704" y="2041846"/>
            <a:ext cx="1594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Google Shape;323;p55"/>
          <p:cNvSpPr txBox="1">
            <a:spLocks noGrp="1"/>
          </p:cNvSpPr>
          <p:nvPr>
            <p:ph type="body" idx="6"/>
          </p:nvPr>
        </p:nvSpPr>
        <p:spPr>
          <a:xfrm>
            <a:off x="4980238" y="5524688"/>
            <a:ext cx="15948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55"/>
          <p:cNvSpPr txBox="1">
            <a:spLocks noGrp="1"/>
          </p:cNvSpPr>
          <p:nvPr>
            <p:ph type="body" idx="7"/>
          </p:nvPr>
        </p:nvSpPr>
        <p:spPr>
          <a:xfrm>
            <a:off x="4980238" y="6374945"/>
            <a:ext cx="15948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8"/>
          </p:nvPr>
        </p:nvSpPr>
        <p:spPr>
          <a:xfrm>
            <a:off x="4980238" y="7739830"/>
            <a:ext cx="15948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>
            <a:spLocks noGrp="1"/>
          </p:cNvSpPr>
          <p:nvPr>
            <p:ph type="pic" idx="9"/>
          </p:nvPr>
        </p:nvSpPr>
        <p:spPr>
          <a:xfrm>
            <a:off x="4980238" y="2033933"/>
            <a:ext cx="15948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7" name="Google Shape;327;p55"/>
          <p:cNvSpPr txBox="1">
            <a:spLocks noGrp="1"/>
          </p:cNvSpPr>
          <p:nvPr>
            <p:ph type="body" idx="13"/>
          </p:nvPr>
        </p:nvSpPr>
        <p:spPr>
          <a:xfrm>
            <a:off x="2640704" y="5524688"/>
            <a:ext cx="15948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55"/>
          <p:cNvSpPr txBox="1">
            <a:spLocks noGrp="1"/>
          </p:cNvSpPr>
          <p:nvPr>
            <p:ph type="body" idx="14"/>
          </p:nvPr>
        </p:nvSpPr>
        <p:spPr>
          <a:xfrm>
            <a:off x="2640704" y="6374945"/>
            <a:ext cx="15948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55"/>
          <p:cNvSpPr txBox="1">
            <a:spLocks noGrp="1"/>
          </p:cNvSpPr>
          <p:nvPr>
            <p:ph type="body" idx="15"/>
          </p:nvPr>
        </p:nvSpPr>
        <p:spPr>
          <a:xfrm>
            <a:off x="2640704" y="7739830"/>
            <a:ext cx="15948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rofiles">
  <p:cSld name="4 profiles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>
            <a:spLocks noGrp="1"/>
          </p:cNvSpPr>
          <p:nvPr>
            <p:ph type="pic" idx="2"/>
          </p:nvPr>
        </p:nvSpPr>
        <p:spPr>
          <a:xfrm>
            <a:off x="297127" y="2033933"/>
            <a:ext cx="14379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56"/>
          <p:cNvSpPr txBox="1">
            <a:spLocks noGrp="1"/>
          </p:cNvSpPr>
          <p:nvPr>
            <p:ph type="body" idx="1"/>
          </p:nvPr>
        </p:nvSpPr>
        <p:spPr>
          <a:xfrm>
            <a:off x="297127" y="5472898"/>
            <a:ext cx="14379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56"/>
          <p:cNvSpPr txBox="1">
            <a:spLocks noGrp="1"/>
          </p:cNvSpPr>
          <p:nvPr>
            <p:ph type="body" idx="3"/>
          </p:nvPr>
        </p:nvSpPr>
        <p:spPr>
          <a:xfrm>
            <a:off x="297127" y="6374945"/>
            <a:ext cx="14379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56"/>
          <p:cNvSpPr txBox="1">
            <a:spLocks noGrp="1"/>
          </p:cNvSpPr>
          <p:nvPr>
            <p:ph type="body" idx="4"/>
          </p:nvPr>
        </p:nvSpPr>
        <p:spPr>
          <a:xfrm>
            <a:off x="297127" y="7739830"/>
            <a:ext cx="14379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297126" y="682314"/>
            <a:ext cx="62781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47300" rIns="120175" bIns="473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  <a:defRPr sz="2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56"/>
          <p:cNvSpPr>
            <a:spLocks noGrp="1"/>
          </p:cNvSpPr>
          <p:nvPr>
            <p:ph type="pic" idx="5"/>
          </p:nvPr>
        </p:nvSpPr>
        <p:spPr>
          <a:xfrm>
            <a:off x="1898686" y="2033933"/>
            <a:ext cx="14379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6"/>
          </p:nvPr>
        </p:nvSpPr>
        <p:spPr>
          <a:xfrm>
            <a:off x="1898686" y="5472898"/>
            <a:ext cx="14379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body" idx="7"/>
          </p:nvPr>
        </p:nvSpPr>
        <p:spPr>
          <a:xfrm>
            <a:off x="1898686" y="6374945"/>
            <a:ext cx="14379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56"/>
          <p:cNvSpPr txBox="1">
            <a:spLocks noGrp="1"/>
          </p:cNvSpPr>
          <p:nvPr>
            <p:ph type="body" idx="8"/>
          </p:nvPr>
        </p:nvSpPr>
        <p:spPr>
          <a:xfrm>
            <a:off x="1898686" y="7739830"/>
            <a:ext cx="14379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56"/>
          <p:cNvSpPr>
            <a:spLocks noGrp="1"/>
          </p:cNvSpPr>
          <p:nvPr>
            <p:ph type="pic" idx="9"/>
          </p:nvPr>
        </p:nvSpPr>
        <p:spPr>
          <a:xfrm>
            <a:off x="5137254" y="2033933"/>
            <a:ext cx="14379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56"/>
          <p:cNvSpPr txBox="1">
            <a:spLocks noGrp="1"/>
          </p:cNvSpPr>
          <p:nvPr>
            <p:ph type="body" idx="13"/>
          </p:nvPr>
        </p:nvSpPr>
        <p:spPr>
          <a:xfrm>
            <a:off x="5137254" y="5472898"/>
            <a:ext cx="14379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56"/>
          <p:cNvSpPr txBox="1">
            <a:spLocks noGrp="1"/>
          </p:cNvSpPr>
          <p:nvPr>
            <p:ph type="body" idx="14"/>
          </p:nvPr>
        </p:nvSpPr>
        <p:spPr>
          <a:xfrm>
            <a:off x="5137254" y="6374945"/>
            <a:ext cx="14379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Google Shape;343;p56"/>
          <p:cNvSpPr txBox="1">
            <a:spLocks noGrp="1"/>
          </p:cNvSpPr>
          <p:nvPr>
            <p:ph type="body" idx="15"/>
          </p:nvPr>
        </p:nvSpPr>
        <p:spPr>
          <a:xfrm>
            <a:off x="5137254" y="7739830"/>
            <a:ext cx="14379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56"/>
          <p:cNvSpPr>
            <a:spLocks noGrp="1"/>
          </p:cNvSpPr>
          <p:nvPr>
            <p:ph type="pic" idx="16"/>
          </p:nvPr>
        </p:nvSpPr>
        <p:spPr>
          <a:xfrm>
            <a:off x="3504292" y="2033933"/>
            <a:ext cx="14379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None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56"/>
          <p:cNvSpPr txBox="1">
            <a:spLocks noGrp="1"/>
          </p:cNvSpPr>
          <p:nvPr>
            <p:ph type="body" idx="17"/>
          </p:nvPr>
        </p:nvSpPr>
        <p:spPr>
          <a:xfrm>
            <a:off x="3504292" y="5472898"/>
            <a:ext cx="14379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56"/>
          <p:cNvSpPr txBox="1">
            <a:spLocks noGrp="1"/>
          </p:cNvSpPr>
          <p:nvPr>
            <p:ph type="body" idx="18"/>
          </p:nvPr>
        </p:nvSpPr>
        <p:spPr>
          <a:xfrm>
            <a:off x="3504292" y="6374945"/>
            <a:ext cx="1437900" cy="1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None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56"/>
          <p:cNvSpPr txBox="1">
            <a:spLocks noGrp="1"/>
          </p:cNvSpPr>
          <p:nvPr>
            <p:ph type="body" idx="19"/>
          </p:nvPr>
        </p:nvSpPr>
        <p:spPr>
          <a:xfrm>
            <a:off x="3504292" y="7739830"/>
            <a:ext cx="14379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8301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7"/>
              <a:buFont typeface="Arial"/>
              <a:buChar char="•"/>
              <a:defRPr sz="85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profiles">
  <p:cSld name="7 profile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3960417" y="3489589"/>
            <a:ext cx="1110000" cy="280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7"/>
              <a:buFont typeface="Arial"/>
              <a:buNone/>
              <a:defRPr sz="185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1733683" y="675118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57"/>
          <p:cNvSpPr>
            <a:spLocks noGrp="1"/>
          </p:cNvSpPr>
          <p:nvPr>
            <p:ph type="pic" idx="2"/>
          </p:nvPr>
        </p:nvSpPr>
        <p:spPr>
          <a:xfrm>
            <a:off x="619749" y="675118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57"/>
          <p:cNvSpPr>
            <a:spLocks noGrp="1"/>
          </p:cNvSpPr>
          <p:nvPr>
            <p:ph type="pic" idx="3"/>
          </p:nvPr>
        </p:nvSpPr>
        <p:spPr>
          <a:xfrm>
            <a:off x="3959268" y="675118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57"/>
          <p:cNvSpPr txBox="1">
            <a:spLocks noGrp="1"/>
          </p:cNvSpPr>
          <p:nvPr>
            <p:ph type="body" idx="4"/>
          </p:nvPr>
        </p:nvSpPr>
        <p:spPr>
          <a:xfrm>
            <a:off x="619749" y="6304152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57"/>
          <p:cNvSpPr txBox="1">
            <a:spLocks noGrp="1"/>
          </p:cNvSpPr>
          <p:nvPr>
            <p:ph type="body" idx="5"/>
          </p:nvPr>
        </p:nvSpPr>
        <p:spPr>
          <a:xfrm>
            <a:off x="3961638" y="6304152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57"/>
          <p:cNvSpPr txBox="1">
            <a:spLocks noGrp="1"/>
          </p:cNvSpPr>
          <p:nvPr>
            <p:ph type="body" idx="6"/>
          </p:nvPr>
        </p:nvSpPr>
        <p:spPr>
          <a:xfrm>
            <a:off x="5073517" y="3490261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57"/>
          <p:cNvSpPr txBox="1">
            <a:spLocks noGrp="1"/>
          </p:cNvSpPr>
          <p:nvPr>
            <p:ph type="body" idx="7"/>
          </p:nvPr>
        </p:nvSpPr>
        <p:spPr>
          <a:xfrm>
            <a:off x="1733825" y="3490261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57"/>
          <p:cNvSpPr txBox="1">
            <a:spLocks noGrp="1"/>
          </p:cNvSpPr>
          <p:nvPr>
            <p:ph type="body" idx="8"/>
          </p:nvPr>
        </p:nvSpPr>
        <p:spPr>
          <a:xfrm>
            <a:off x="2848454" y="675118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8" name="Google Shape;358;p57"/>
          <p:cNvSpPr txBox="1">
            <a:spLocks noGrp="1"/>
          </p:cNvSpPr>
          <p:nvPr>
            <p:ph type="body" idx="9"/>
          </p:nvPr>
        </p:nvSpPr>
        <p:spPr>
          <a:xfrm>
            <a:off x="2845941" y="6304152"/>
            <a:ext cx="110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lt2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57"/>
          <p:cNvSpPr>
            <a:spLocks noGrp="1"/>
          </p:cNvSpPr>
          <p:nvPr>
            <p:ph type="pic" idx="13"/>
          </p:nvPr>
        </p:nvSpPr>
        <p:spPr>
          <a:xfrm>
            <a:off x="2847900" y="3490261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57"/>
          <p:cNvSpPr>
            <a:spLocks noGrp="1"/>
          </p:cNvSpPr>
          <p:nvPr>
            <p:ph type="pic" idx="14"/>
          </p:nvPr>
        </p:nvSpPr>
        <p:spPr>
          <a:xfrm>
            <a:off x="619749" y="3490261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57"/>
          <p:cNvSpPr>
            <a:spLocks noGrp="1"/>
          </p:cNvSpPr>
          <p:nvPr>
            <p:ph type="pic" idx="15"/>
          </p:nvPr>
        </p:nvSpPr>
        <p:spPr>
          <a:xfrm>
            <a:off x="5074011" y="6304152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57"/>
          <p:cNvSpPr>
            <a:spLocks noGrp="1"/>
          </p:cNvSpPr>
          <p:nvPr>
            <p:ph type="pic" idx="16"/>
          </p:nvPr>
        </p:nvSpPr>
        <p:spPr>
          <a:xfrm>
            <a:off x="5073517" y="675118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57"/>
          <p:cNvSpPr>
            <a:spLocks noGrp="1"/>
          </p:cNvSpPr>
          <p:nvPr>
            <p:ph type="pic" idx="17"/>
          </p:nvPr>
        </p:nvSpPr>
        <p:spPr>
          <a:xfrm>
            <a:off x="1733651" y="6304152"/>
            <a:ext cx="1108800" cy="280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order 1">
  <p:cSld name="Blank with border 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58"/>
          <p:cNvGrpSpPr/>
          <p:nvPr/>
        </p:nvGrpSpPr>
        <p:grpSpPr>
          <a:xfrm>
            <a:off x="0" y="0"/>
            <a:ext cx="6839712" cy="9720186"/>
            <a:chOff x="0" y="0"/>
            <a:chExt cx="9144000" cy="5143500"/>
          </a:xfrm>
        </p:grpSpPr>
        <p:pic>
          <p:nvPicPr>
            <p:cNvPr id="366" name="Google Shape;366;p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58"/>
            <p:cNvSpPr/>
            <p:nvPr/>
          </p:nvSpPr>
          <p:spPr>
            <a:xfrm>
              <a:off x="387050" y="350897"/>
              <a:ext cx="8403000" cy="443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83">
                <a:solidFill>
                  <a:srgbClr val="41A0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8" name="Google Shape;368;p58"/>
          <p:cNvPicPr preferRelativeResize="0"/>
          <p:nvPr/>
        </p:nvPicPr>
        <p:blipFill/>
        <p:spPr>
          <a:xfrm>
            <a:off x="6613173" y="701820"/>
            <a:ext cx="134700" cy="40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order 2">
  <p:cSld name="Blank with border 2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663654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3173" y="701820"/>
            <a:ext cx="52402" cy="161068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9"/>
          <p:cNvSpPr/>
          <p:nvPr/>
        </p:nvSpPr>
        <p:spPr>
          <a:xfrm>
            <a:off x="289526" y="663114"/>
            <a:ext cx="6285600" cy="83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5825" tIns="42900" rIns="85825" bIns="42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rgbClr val="41A0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k Why">
  <p:cSld name="Ask Why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18" y="0"/>
            <a:ext cx="2659713" cy="384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 &lt;3 feedback">
  <p:cSld name="I &lt;3 feedback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2663654" cy="38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1"/>
          <p:cNvSpPr>
            <a:spLocks noGrp="1"/>
          </p:cNvSpPr>
          <p:nvPr>
            <p:ph type="pic" idx="2"/>
          </p:nvPr>
        </p:nvSpPr>
        <p:spPr>
          <a:xfrm>
            <a:off x="5962439" y="7506858"/>
            <a:ext cx="535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8" name="Google Shape;378;p61"/>
          <p:cNvSpPr txBox="1">
            <a:spLocks noGrp="1"/>
          </p:cNvSpPr>
          <p:nvPr>
            <p:ph type="body" idx="1"/>
          </p:nvPr>
        </p:nvSpPr>
        <p:spPr>
          <a:xfrm>
            <a:off x="4356616" y="7509001"/>
            <a:ext cx="1543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00" tIns="0" rIns="47300" bIns="0" anchor="b" anchorCtr="0"/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43"/>
              <a:buFont typeface="Arial"/>
              <a:buNone/>
              <a:defRPr sz="1143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161" y="1049953"/>
            <a:ext cx="2100600" cy="142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161" y="2626016"/>
            <a:ext cx="2100600" cy="600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1">
  <p:cSld name="Pattern 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001"/>
            <a:ext cx="2663654" cy="38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2">
  <p:cSld name="Pattern 2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3" descr="pattern_warmred_triangl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3">
  <p:cSld name="Pattern 3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64" descr="pattern_mint_spir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1" y="1"/>
            <a:ext cx="6835639" cy="385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4">
  <p:cSld name="Pattern 4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5" descr="pattern_green_lea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5">
  <p:cSld name="Pattern 5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66" descr="pattern_green_spir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6">
  <p:cSld name="Pattern 6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2" y="-14546"/>
            <a:ext cx="6829883" cy="38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7" descr="pattern_emerald_trian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6840000" cy="3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7">
  <p:cSld name="Pattern 7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2" y="-14546"/>
            <a:ext cx="6829883" cy="38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6722" y="850677"/>
            <a:ext cx="4763400" cy="77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0000" y="-236"/>
            <a:ext cx="3420000" cy="97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8602" y="2330409"/>
            <a:ext cx="3025800" cy="280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8602" y="5297150"/>
            <a:ext cx="3025800" cy="23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694902" y="1368331"/>
            <a:ext cx="2870100" cy="6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161" y="7994787"/>
            <a:ext cx="4487400" cy="1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161" y="840992"/>
            <a:ext cx="63738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161" y="2177906"/>
            <a:ext cx="6373800" cy="6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37665" y="8812378"/>
            <a:ext cx="4104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81347" y="913165"/>
            <a:ext cx="61041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86"/>
              <a:buFont typeface="Arial"/>
              <a:buNone/>
              <a:defRPr sz="378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1347" y="3008321"/>
            <a:ext cx="6104100" cy="5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175" tIns="60075" rIns="120175" bIns="60075" anchor="t" anchorCtr="0"/>
          <a:lstStyle>
            <a:lvl1pPr marL="457200" marR="0" lvl="0" indent="-31026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6"/>
              <a:buFont typeface="Arial"/>
              <a:buChar char="•"/>
              <a:defRPr sz="12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18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1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6519" algn="l" rtl="0"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6519" algn="l" rtl="0">
              <a:spcBef>
                <a:spcPts val="371"/>
              </a:spcBef>
              <a:spcAft>
                <a:spcPts val="0"/>
              </a:spcAft>
              <a:buClr>
                <a:schemeClr val="dk1"/>
              </a:buClr>
              <a:buSzPts val="1857"/>
              <a:buFont typeface="Arial"/>
              <a:buChar char="•"/>
              <a:defRPr sz="18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4335318" y="4326572"/>
            <a:ext cx="1070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8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9"/>
          <p:cNvSpPr txBox="1"/>
          <p:nvPr/>
        </p:nvSpPr>
        <p:spPr>
          <a:xfrm>
            <a:off x="207927" y="647371"/>
            <a:ext cx="6234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JOURNEY</a:t>
            </a:r>
            <a:endParaRPr sz="9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69"/>
          <p:cNvCxnSpPr/>
          <p:nvPr/>
        </p:nvCxnSpPr>
        <p:spPr>
          <a:xfrm>
            <a:off x="142" y="1061302"/>
            <a:ext cx="6822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0" name="Google Shape;400;p69"/>
          <p:cNvSpPr/>
          <p:nvPr/>
        </p:nvSpPr>
        <p:spPr>
          <a:xfrm>
            <a:off x="220042" y="3245158"/>
            <a:ext cx="6393000" cy="18117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			         </a:t>
            </a:r>
            <a:endParaRPr/>
          </a:p>
        </p:txBody>
      </p:sp>
      <p:sp>
        <p:nvSpPr>
          <p:cNvPr id="401" name="Google Shape;401;p69"/>
          <p:cNvSpPr txBox="1"/>
          <p:nvPr/>
        </p:nvSpPr>
        <p:spPr>
          <a:xfrm>
            <a:off x="2569369" y="653269"/>
            <a:ext cx="4445308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9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empower you to </a:t>
            </a:r>
            <a:r>
              <a:rPr lang="en" sz="929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a better version of yourself </a:t>
            </a:r>
            <a:r>
              <a:rPr lang="en" sz="929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have more impact on the world</a:t>
            </a:r>
            <a:endParaRPr sz="929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9"/>
          <p:cNvSpPr txBox="1"/>
          <p:nvPr/>
        </p:nvSpPr>
        <p:spPr>
          <a:xfrm>
            <a:off x="207775" y="1070400"/>
            <a:ext cx="62349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6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Optional step:</a:t>
            </a:r>
            <a:r>
              <a:rPr lang="en" sz="786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before answering, perform journaling of your core values and most optimistic vision</a:t>
            </a:r>
            <a:endParaRPr sz="786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86" dirty="0">
              <a:highlight>
                <a:srgbClr val="FFFF00"/>
              </a:highlight>
            </a:endParaRPr>
          </a:p>
        </p:txBody>
      </p:sp>
      <p:pic>
        <p:nvPicPr>
          <p:cNvPr id="403" name="Google Shape;40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9071" y="9050400"/>
            <a:ext cx="736235" cy="3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9"/>
          <p:cNvSpPr/>
          <p:nvPr/>
        </p:nvSpPr>
        <p:spPr>
          <a:xfrm>
            <a:off x="139253" y="2957051"/>
            <a:ext cx="62349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get there, I plan to complete the following SMART goals: </a:t>
            </a:r>
            <a:endParaRPr/>
          </a:p>
        </p:txBody>
      </p:sp>
      <p:pic>
        <p:nvPicPr>
          <p:cNvPr id="405" name="Google Shape;405;p69" descr="Hik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6535" y="1797685"/>
            <a:ext cx="1020723" cy="108339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9"/>
          <p:cNvSpPr txBox="1"/>
          <p:nvPr/>
        </p:nvSpPr>
        <p:spPr>
          <a:xfrm>
            <a:off x="3416330" y="1425422"/>
            <a:ext cx="3184500" cy="14595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next 6-12 month step on my personal journey, </a:t>
            </a:r>
            <a:b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see myself doing more of / doing less of / having a role of: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…contributing to personal &amp; company growth via: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407" name="Google Shape;407;p69"/>
          <p:cNvSpPr txBox="1"/>
          <p:nvPr/>
        </p:nvSpPr>
        <p:spPr>
          <a:xfrm>
            <a:off x="207927" y="1425421"/>
            <a:ext cx="3126300" cy="14595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[    ] year of my personal journey, </a:t>
            </a:r>
            <a:b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see myself doing more of / doing less of / having a role of: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…contributing to personal &amp; company growth via:</a:t>
            </a:r>
            <a:endParaRPr dirty="0"/>
          </a:p>
        </p:txBody>
      </p:sp>
      <p:cxnSp>
        <p:nvCxnSpPr>
          <p:cNvPr id="410" name="Google Shape;410;p69"/>
          <p:cNvCxnSpPr>
            <a:cxnSpLocks/>
          </p:cNvCxnSpPr>
          <p:nvPr/>
        </p:nvCxnSpPr>
        <p:spPr>
          <a:xfrm>
            <a:off x="2314415" y="3245159"/>
            <a:ext cx="0" cy="13956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1" name="Google Shape;411;p69"/>
          <p:cNvCxnSpPr>
            <a:cxnSpLocks/>
          </p:cNvCxnSpPr>
          <p:nvPr/>
        </p:nvCxnSpPr>
        <p:spPr>
          <a:xfrm>
            <a:off x="4482449" y="3245159"/>
            <a:ext cx="0" cy="13956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3" name="Google Shape;413;p69"/>
          <p:cNvSpPr txBox="1"/>
          <p:nvPr/>
        </p:nvSpPr>
        <p:spPr>
          <a:xfrm>
            <a:off x="2317077" y="3662322"/>
            <a:ext cx="2165372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know I have completed the goal when: 	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(final quantifiable outcome) 	                       </a:t>
            </a:r>
            <a:r>
              <a:rPr lang="en" sz="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69"/>
          <p:cNvCxnSpPr>
            <a:cxnSpLocks/>
          </p:cNvCxnSpPr>
          <p:nvPr/>
        </p:nvCxnSpPr>
        <p:spPr>
          <a:xfrm>
            <a:off x="223549" y="3654667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5" name="Google Shape;415;p69"/>
          <p:cNvSpPr txBox="1"/>
          <p:nvPr/>
        </p:nvSpPr>
        <p:spPr>
          <a:xfrm>
            <a:off x="207775" y="4640650"/>
            <a:ext cx="635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this possible I specially need (project, responsibility, mentoring /</a:t>
            </a:r>
            <a:r>
              <a:rPr lang="en" sz="800"/>
              <a:t> 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coaching):</a:t>
            </a:r>
            <a:endParaRPr/>
          </a:p>
        </p:txBody>
      </p:sp>
      <p:cxnSp>
        <p:nvCxnSpPr>
          <p:cNvPr id="416" name="Google Shape;416;p69"/>
          <p:cNvCxnSpPr>
            <a:cxnSpLocks/>
          </p:cNvCxnSpPr>
          <p:nvPr/>
        </p:nvCxnSpPr>
        <p:spPr>
          <a:xfrm>
            <a:off x="223549" y="4624916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7" name="Google Shape;417;p69"/>
          <p:cNvSpPr/>
          <p:nvPr/>
        </p:nvSpPr>
        <p:spPr>
          <a:xfrm>
            <a:off x="232306" y="5141080"/>
            <a:ext cx="6393000" cy="198855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		         </a:t>
            </a:r>
            <a:endParaRPr/>
          </a:p>
        </p:txBody>
      </p:sp>
      <p:cxnSp>
        <p:nvCxnSpPr>
          <p:cNvPr id="418" name="Google Shape;418;p69"/>
          <p:cNvCxnSpPr>
            <a:cxnSpLocks/>
          </p:cNvCxnSpPr>
          <p:nvPr/>
        </p:nvCxnSpPr>
        <p:spPr>
          <a:xfrm>
            <a:off x="2352242" y="5188212"/>
            <a:ext cx="0" cy="1419626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19" name="Google Shape;419;p69"/>
          <p:cNvCxnSpPr>
            <a:cxnSpLocks/>
          </p:cNvCxnSpPr>
          <p:nvPr/>
        </p:nvCxnSpPr>
        <p:spPr>
          <a:xfrm flipH="1">
            <a:off x="4520276" y="5166154"/>
            <a:ext cx="7762" cy="1441684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20" name="Google Shape;420;p69"/>
          <p:cNvSpPr txBox="1"/>
          <p:nvPr/>
        </p:nvSpPr>
        <p:spPr>
          <a:xfrm>
            <a:off x="245613" y="6607712"/>
            <a:ext cx="63930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this possible I specially need (project, responsibility, mentoring / coaching):</a:t>
            </a:r>
            <a:endParaRPr dirty="0"/>
          </a:p>
        </p:txBody>
      </p:sp>
      <p:cxnSp>
        <p:nvCxnSpPr>
          <p:cNvPr id="421" name="Google Shape;421;p69"/>
          <p:cNvCxnSpPr>
            <a:cxnSpLocks/>
          </p:cNvCxnSpPr>
          <p:nvPr/>
        </p:nvCxnSpPr>
        <p:spPr>
          <a:xfrm>
            <a:off x="232306" y="6607712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22" name="Google Shape;422;p69"/>
          <p:cNvSpPr/>
          <p:nvPr/>
        </p:nvSpPr>
        <p:spPr>
          <a:xfrm>
            <a:off x="228799" y="7220516"/>
            <a:ext cx="6393000" cy="18117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3" name="Google Shape;423;p69"/>
          <p:cNvCxnSpPr>
            <a:cxnSpLocks/>
          </p:cNvCxnSpPr>
          <p:nvPr/>
        </p:nvCxnSpPr>
        <p:spPr>
          <a:xfrm>
            <a:off x="2323172" y="7220518"/>
            <a:ext cx="0" cy="13956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4" name="Google Shape;424;p69"/>
          <p:cNvCxnSpPr>
            <a:cxnSpLocks/>
          </p:cNvCxnSpPr>
          <p:nvPr/>
        </p:nvCxnSpPr>
        <p:spPr>
          <a:xfrm>
            <a:off x="4491206" y="7220518"/>
            <a:ext cx="0" cy="13956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25" name="Google Shape;425;p69"/>
          <p:cNvCxnSpPr>
            <a:cxnSpLocks/>
          </p:cNvCxnSpPr>
          <p:nvPr/>
        </p:nvCxnSpPr>
        <p:spPr>
          <a:xfrm>
            <a:off x="232306" y="7630025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26" name="Google Shape;426;p69"/>
          <p:cNvSpPr txBox="1"/>
          <p:nvPr/>
        </p:nvSpPr>
        <p:spPr>
          <a:xfrm>
            <a:off x="216526" y="8616000"/>
            <a:ext cx="6393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this possible I specially need (project, responsibility, mentoring /</a:t>
            </a:r>
            <a:r>
              <a:rPr lang="en" sz="800"/>
              <a:t> 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coaching):</a:t>
            </a:r>
            <a:endParaRPr/>
          </a:p>
        </p:txBody>
      </p:sp>
      <p:cxnSp>
        <p:nvCxnSpPr>
          <p:cNvPr id="427" name="Google Shape;427;p69"/>
          <p:cNvCxnSpPr>
            <a:cxnSpLocks/>
          </p:cNvCxnSpPr>
          <p:nvPr/>
        </p:nvCxnSpPr>
        <p:spPr>
          <a:xfrm>
            <a:off x="232306" y="8600275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30" name="Google Shape;430;p69"/>
          <p:cNvSpPr txBox="1"/>
          <p:nvPr/>
        </p:nvSpPr>
        <p:spPr>
          <a:xfrm>
            <a:off x="245613" y="3250987"/>
            <a:ext cx="207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I’m going to (state the goal):	</a:t>
            </a:r>
            <a:endParaRPr dirty="0"/>
          </a:p>
        </p:txBody>
      </p:sp>
      <p:sp>
        <p:nvSpPr>
          <p:cNvPr id="431" name="Google Shape;431;p69"/>
          <p:cNvSpPr txBox="1"/>
          <p:nvPr/>
        </p:nvSpPr>
        <p:spPr>
          <a:xfrm>
            <a:off x="235800" y="3654667"/>
            <a:ext cx="2078400" cy="97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I’m progressing when: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7F7F7F"/>
                </a:solidFill>
              </a:rPr>
              <a:t>(intermediate, quantifiable steps)  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432" name="Google Shape;432;p69"/>
          <p:cNvSpPr txBox="1"/>
          <p:nvPr/>
        </p:nvSpPr>
        <p:spPr>
          <a:xfrm>
            <a:off x="2331325" y="3252466"/>
            <a:ext cx="2109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will be completed by:</a:t>
            </a:r>
            <a:endParaRPr dirty="0"/>
          </a:p>
        </p:txBody>
      </p:sp>
      <p:sp>
        <p:nvSpPr>
          <p:cNvPr id="433" name="Google Shape;433;p69"/>
          <p:cNvSpPr txBox="1"/>
          <p:nvPr/>
        </p:nvSpPr>
        <p:spPr>
          <a:xfrm>
            <a:off x="4480594" y="3241393"/>
            <a:ext cx="2109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This goal is important because: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69"/>
          <p:cNvSpPr txBox="1"/>
          <p:nvPr/>
        </p:nvSpPr>
        <p:spPr>
          <a:xfrm>
            <a:off x="4502474" y="3655450"/>
            <a:ext cx="211322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have exceeded my own expectations: 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sp>
        <p:nvSpPr>
          <p:cNvPr id="435" name="Google Shape;435;p69"/>
          <p:cNvSpPr txBox="1"/>
          <p:nvPr/>
        </p:nvSpPr>
        <p:spPr>
          <a:xfrm>
            <a:off x="4548163" y="5583487"/>
            <a:ext cx="20262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have exceeded my own expectations: 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sp>
        <p:nvSpPr>
          <p:cNvPr id="436" name="Google Shape;436;p69"/>
          <p:cNvSpPr txBox="1"/>
          <p:nvPr/>
        </p:nvSpPr>
        <p:spPr>
          <a:xfrm>
            <a:off x="2367412" y="5549226"/>
            <a:ext cx="2159681" cy="103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 have completed the goal when: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cxnSp>
        <p:nvCxnSpPr>
          <p:cNvPr id="437" name="Google Shape;437;p69"/>
          <p:cNvCxnSpPr>
            <a:cxnSpLocks/>
          </p:cNvCxnSpPr>
          <p:nvPr/>
        </p:nvCxnSpPr>
        <p:spPr>
          <a:xfrm>
            <a:off x="232306" y="5556312"/>
            <a:ext cx="6393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38" name="Google Shape;438;p69"/>
          <p:cNvSpPr txBox="1"/>
          <p:nvPr/>
        </p:nvSpPr>
        <p:spPr>
          <a:xfrm>
            <a:off x="268888" y="5583362"/>
            <a:ext cx="20784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I’m progressing when: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7F7F7F"/>
                </a:solidFill>
              </a:rPr>
              <a:t>(intermediate, quantifiable steps)  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439" name="Google Shape;439;p69"/>
          <p:cNvSpPr txBox="1"/>
          <p:nvPr/>
        </p:nvSpPr>
        <p:spPr>
          <a:xfrm>
            <a:off x="4512513" y="7606850"/>
            <a:ext cx="20262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have exceeded my own expectations: 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sp>
        <p:nvSpPr>
          <p:cNvPr id="440" name="Google Shape;440;p69"/>
          <p:cNvSpPr txBox="1"/>
          <p:nvPr/>
        </p:nvSpPr>
        <p:spPr>
          <a:xfrm>
            <a:off x="2308188" y="7607076"/>
            <a:ext cx="20139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 have completed the goal when:	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B7B7B7"/>
                </a:solidFill>
              </a:rPr>
              <a:t>(final quantifiable outcome)</a:t>
            </a:r>
            <a:r>
              <a:rPr lang="en" sz="800" i="1" dirty="0">
                <a:solidFill>
                  <a:srgbClr val="7F7F7F"/>
                </a:solidFill>
              </a:rPr>
              <a:t> </a:t>
            </a:r>
            <a:r>
              <a:rPr lang="en" sz="800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 dirty="0">
              <a:solidFill>
                <a:srgbClr val="B7B7B7"/>
              </a:solidFill>
            </a:endParaRPr>
          </a:p>
        </p:txBody>
      </p:sp>
      <p:sp>
        <p:nvSpPr>
          <p:cNvPr id="441" name="Google Shape;441;p69"/>
          <p:cNvSpPr txBox="1"/>
          <p:nvPr/>
        </p:nvSpPr>
        <p:spPr>
          <a:xfrm>
            <a:off x="233238" y="7606725"/>
            <a:ext cx="20784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know I’m progressing when: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 dirty="0">
                <a:solidFill>
                  <a:srgbClr val="7F7F7F"/>
                </a:solidFill>
              </a:rPr>
              <a:t>(intermediate, quantifiable steps)  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442" name="Google Shape;442;p69"/>
          <p:cNvSpPr txBox="1"/>
          <p:nvPr/>
        </p:nvSpPr>
        <p:spPr>
          <a:xfrm>
            <a:off x="255432" y="5153355"/>
            <a:ext cx="207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I’m going to (state the goal):	</a:t>
            </a:r>
            <a:endParaRPr dirty="0"/>
          </a:p>
        </p:txBody>
      </p:sp>
      <p:sp>
        <p:nvSpPr>
          <p:cNvPr id="443" name="Google Shape;443;p69"/>
          <p:cNvSpPr txBox="1"/>
          <p:nvPr/>
        </p:nvSpPr>
        <p:spPr>
          <a:xfrm>
            <a:off x="2374156" y="5154077"/>
            <a:ext cx="2109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 will be completed by:</a:t>
            </a:r>
            <a:endParaRPr dirty="0"/>
          </a:p>
        </p:txBody>
      </p:sp>
      <p:sp>
        <p:nvSpPr>
          <p:cNvPr id="444" name="Google Shape;444;p69"/>
          <p:cNvSpPr txBox="1"/>
          <p:nvPr/>
        </p:nvSpPr>
        <p:spPr>
          <a:xfrm>
            <a:off x="4532663" y="5150312"/>
            <a:ext cx="2109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This goal is important because: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9"/>
          <p:cNvSpPr txBox="1"/>
          <p:nvPr/>
        </p:nvSpPr>
        <p:spPr>
          <a:xfrm>
            <a:off x="232306" y="7203768"/>
            <a:ext cx="207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I’m going to (state the goal):	</a:t>
            </a:r>
            <a:endParaRPr dirty="0"/>
          </a:p>
        </p:txBody>
      </p:sp>
      <p:sp>
        <p:nvSpPr>
          <p:cNvPr id="446" name="Google Shape;446;p69"/>
          <p:cNvSpPr txBox="1"/>
          <p:nvPr/>
        </p:nvSpPr>
        <p:spPr>
          <a:xfrm>
            <a:off x="2279577" y="7212008"/>
            <a:ext cx="2109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  I will be completed by:</a:t>
            </a:r>
            <a:endParaRPr dirty="0"/>
          </a:p>
        </p:txBody>
      </p:sp>
      <p:sp>
        <p:nvSpPr>
          <p:cNvPr id="447" name="Google Shape;447;p69"/>
          <p:cNvSpPr txBox="1"/>
          <p:nvPr/>
        </p:nvSpPr>
        <p:spPr>
          <a:xfrm>
            <a:off x="4491350" y="7217188"/>
            <a:ext cx="2109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This goal is important because: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8E1C95-C958-5F4A-8B7E-86A32298EDB2}"/>
              </a:ext>
            </a:extLst>
          </p:cNvPr>
          <p:cNvGrpSpPr/>
          <p:nvPr/>
        </p:nvGrpSpPr>
        <p:grpSpPr>
          <a:xfrm>
            <a:off x="223549" y="9205016"/>
            <a:ext cx="3917131" cy="307777"/>
            <a:chOff x="331261" y="9593345"/>
            <a:chExt cx="2896397" cy="239077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1FD978-D1D8-AF48-A14B-D3E877937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261" y="9616627"/>
              <a:ext cx="567449" cy="19913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7DEC69-8866-7547-B190-39EC901AE265}"/>
                </a:ext>
              </a:extLst>
            </p:cNvPr>
            <p:cNvSpPr txBox="1"/>
            <p:nvPr/>
          </p:nvSpPr>
          <p:spPr>
            <a:xfrm>
              <a:off x="842619" y="9593345"/>
              <a:ext cx="2385039" cy="23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My Impact x My Journey by 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Futurice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Ltd is licensed under a Creative Commons Attribution-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ShareAlike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4.0 International License.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5CF39A9-8468-0345-8A67-B336785D117E}"/>
              </a:ext>
            </a:extLst>
          </p:cNvPr>
          <p:cNvSpPr txBox="1"/>
          <p:nvPr/>
        </p:nvSpPr>
        <p:spPr>
          <a:xfrm>
            <a:off x="4388877" y="9293302"/>
            <a:ext cx="22701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https://</a:t>
            </a:r>
            <a:r>
              <a:rPr lang="en-US" sz="700" dirty="0" err="1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github.com</a:t>
            </a: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/</a:t>
            </a:r>
            <a:r>
              <a:rPr lang="en-US" sz="700" dirty="0" err="1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futurice</a:t>
            </a: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/my-journey-my-impact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0"/>
          <p:cNvSpPr txBox="1"/>
          <p:nvPr/>
        </p:nvSpPr>
        <p:spPr>
          <a:xfrm>
            <a:off x="1860618" y="5197030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</a:t>
            </a:r>
            <a:endParaRPr/>
          </a:p>
        </p:txBody>
      </p:sp>
      <p:sp>
        <p:nvSpPr>
          <p:cNvPr id="453" name="Google Shape;453;p70"/>
          <p:cNvSpPr txBox="1"/>
          <p:nvPr/>
        </p:nvSpPr>
        <p:spPr>
          <a:xfrm>
            <a:off x="5003519" y="3962516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 / Impact</a:t>
            </a:r>
            <a:endParaRPr/>
          </a:p>
        </p:txBody>
      </p:sp>
      <p:sp>
        <p:nvSpPr>
          <p:cNvPr id="454" name="Google Shape;454;p70"/>
          <p:cNvSpPr txBox="1"/>
          <p:nvPr/>
        </p:nvSpPr>
        <p:spPr>
          <a:xfrm>
            <a:off x="5003519" y="2749232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 / Impact</a:t>
            </a:r>
            <a:endParaRPr/>
          </a:p>
        </p:txBody>
      </p:sp>
      <p:sp>
        <p:nvSpPr>
          <p:cNvPr id="455" name="Google Shape;455;p70"/>
          <p:cNvSpPr txBox="1"/>
          <p:nvPr/>
        </p:nvSpPr>
        <p:spPr>
          <a:xfrm>
            <a:off x="5003519" y="5198974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</a:t>
            </a:r>
            <a:endParaRPr/>
          </a:p>
        </p:txBody>
      </p:sp>
      <p:sp>
        <p:nvSpPr>
          <p:cNvPr id="456" name="Google Shape;456;p70"/>
          <p:cNvSpPr txBox="1"/>
          <p:nvPr/>
        </p:nvSpPr>
        <p:spPr>
          <a:xfrm>
            <a:off x="1860618" y="3961585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 / Impact</a:t>
            </a:r>
            <a:endParaRPr/>
          </a:p>
        </p:txBody>
      </p:sp>
      <p:sp>
        <p:nvSpPr>
          <p:cNvPr id="457" name="Google Shape;457;p70"/>
          <p:cNvSpPr txBox="1"/>
          <p:nvPr/>
        </p:nvSpPr>
        <p:spPr>
          <a:xfrm>
            <a:off x="1860618" y="2744892"/>
            <a:ext cx="1470300" cy="11217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/ Learning / Impact</a:t>
            </a:r>
            <a:endParaRPr/>
          </a:p>
        </p:txBody>
      </p:sp>
      <p:pic>
        <p:nvPicPr>
          <p:cNvPr id="458" name="Google Shape;458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3329" y="3362325"/>
            <a:ext cx="477075" cy="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0"/>
          <p:cNvSpPr txBox="1"/>
          <p:nvPr/>
        </p:nvSpPr>
        <p:spPr>
          <a:xfrm>
            <a:off x="229001" y="860727"/>
            <a:ext cx="68067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 IMPACT</a:t>
            </a:r>
            <a:endParaRPr sz="9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70"/>
          <p:cNvCxnSpPr/>
          <p:nvPr/>
        </p:nvCxnSpPr>
        <p:spPr>
          <a:xfrm>
            <a:off x="21217" y="1274658"/>
            <a:ext cx="6822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1" name="Google Shape;461;p70"/>
          <p:cNvSpPr txBox="1"/>
          <p:nvPr/>
        </p:nvSpPr>
        <p:spPr>
          <a:xfrm>
            <a:off x="383930" y="6459269"/>
            <a:ext cx="2955300" cy="1830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6"/>
              <a:buFont typeface="Arial"/>
              <a:buNone/>
            </a:pPr>
            <a: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grow in my impact, I believe I should do more of:</a:t>
            </a:r>
            <a:b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43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Gather feedback after performing your self-reflection </a:t>
            </a:r>
            <a:endParaRPr lang="en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lang="en"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86"/>
              <a:buFont typeface="Arial"/>
              <a:buNone/>
            </a:pPr>
            <a: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play with my strengths, I believe I should keep on doing:</a:t>
            </a:r>
            <a:b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43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Gather feedback after performing your self-reflection</a:t>
            </a:r>
            <a:endParaRPr dirty="0"/>
          </a:p>
        </p:txBody>
      </p:sp>
      <p:sp>
        <p:nvSpPr>
          <p:cNvPr id="462" name="Google Shape;462;p70"/>
          <p:cNvSpPr txBox="1"/>
          <p:nvPr/>
        </p:nvSpPr>
        <p:spPr>
          <a:xfrm>
            <a:off x="3533242" y="6459269"/>
            <a:ext cx="2934000" cy="1830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r>
              <a:rPr lang="en" sz="786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close colleagues I have learned the most from:</a:t>
            </a:r>
            <a:br>
              <a:rPr lang="en" sz="786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43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Who – free word</a:t>
            </a:r>
            <a:endParaRPr sz="786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86"/>
              <a:buFont typeface="Arial"/>
              <a:buNone/>
            </a:pPr>
            <a: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colleagues I would always want to have in my team:</a:t>
            </a:r>
            <a:br>
              <a:rPr lang="en" sz="78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643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Who – free word</a:t>
            </a:r>
            <a:endParaRPr sz="643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0"/>
          <p:cNvSpPr txBox="1"/>
          <p:nvPr/>
        </p:nvSpPr>
        <p:spPr>
          <a:xfrm>
            <a:off x="390341" y="1523364"/>
            <a:ext cx="6083400" cy="6788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6"/>
              <a:buFont typeface="Arial"/>
              <a:buNone/>
            </a:pPr>
            <a:r>
              <a:rPr lang="en" sz="7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am I doing?</a:t>
            </a:r>
            <a:endParaRPr/>
          </a:p>
        </p:txBody>
      </p:sp>
      <p:sp>
        <p:nvSpPr>
          <p:cNvPr id="464" name="Google Shape;464;p70"/>
          <p:cNvSpPr txBox="1"/>
          <p:nvPr/>
        </p:nvSpPr>
        <p:spPr>
          <a:xfrm>
            <a:off x="2388106" y="8409315"/>
            <a:ext cx="4085700" cy="63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r>
              <a:rPr lang="en" sz="7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I’d like to say or clarify:</a:t>
            </a:r>
            <a:endParaRPr sz="786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0"/>
          <p:cNvSpPr txBox="1"/>
          <p:nvPr/>
        </p:nvSpPr>
        <p:spPr>
          <a:xfrm>
            <a:off x="595150" y="8386500"/>
            <a:ext cx="179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would recommend a raise for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myself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uncertain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happy with my current level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0"/>
          <p:cNvSpPr txBox="1"/>
          <p:nvPr/>
        </p:nvSpPr>
        <p:spPr>
          <a:xfrm>
            <a:off x="411804" y="8402743"/>
            <a:ext cx="183300" cy="179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0"/>
          <p:cNvSpPr txBox="1"/>
          <p:nvPr/>
        </p:nvSpPr>
        <p:spPr>
          <a:xfrm>
            <a:off x="411804" y="8636844"/>
            <a:ext cx="183300" cy="179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0"/>
          <p:cNvSpPr txBox="1"/>
          <p:nvPr/>
        </p:nvSpPr>
        <p:spPr>
          <a:xfrm>
            <a:off x="411804" y="8868382"/>
            <a:ext cx="183300" cy="179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6"/>
              <a:buFont typeface="Arial"/>
              <a:buNone/>
            </a:pPr>
            <a:endParaRPr sz="786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0"/>
          <p:cNvSpPr txBox="1"/>
          <p:nvPr/>
        </p:nvSpPr>
        <p:spPr>
          <a:xfrm>
            <a:off x="334936" y="2250705"/>
            <a:ext cx="6125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contribution &amp; learning: What w</a:t>
            </a:r>
            <a:r>
              <a:rPr lang="en" sz="857" b="1" dirty="0">
                <a:solidFill>
                  <a:schemeClr val="dk1"/>
                </a:solidFill>
              </a:rPr>
              <a:t>ere</a:t>
            </a:r>
            <a:r>
              <a:rPr lang="en" sz="85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 biggest wins? What I‘m happy with? What makes me feel successful?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en" sz="857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86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Start with activities where you spend the most of your time</a:t>
            </a:r>
            <a:endParaRPr sz="786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0"/>
          <p:cNvSpPr txBox="1"/>
          <p:nvPr/>
        </p:nvSpPr>
        <p:spPr>
          <a:xfrm>
            <a:off x="2539606" y="845882"/>
            <a:ext cx="4071931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9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empower you to become a better version of yourself and </a:t>
            </a:r>
            <a:r>
              <a:rPr lang="en" sz="929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more impact on the world</a:t>
            </a:r>
            <a:endParaRPr sz="929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0"/>
          <p:cNvSpPr txBox="1"/>
          <p:nvPr/>
        </p:nvSpPr>
        <p:spPr>
          <a:xfrm>
            <a:off x="336675" y="1291150"/>
            <a:ext cx="52098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6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Optional step</a:t>
            </a:r>
            <a:r>
              <a:rPr lang="en" sz="786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before answering, perform journaling of past 3-6 months</a:t>
            </a:r>
            <a:endParaRPr sz="786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0790" y="3389212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6462" y="4587540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0668" y="4596434"/>
            <a:ext cx="477075" cy="47713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0"/>
          <p:cNvSpPr txBox="1"/>
          <p:nvPr/>
        </p:nvSpPr>
        <p:spPr>
          <a:xfrm>
            <a:off x="390341" y="5193620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 that could have gone better</a:t>
            </a:r>
            <a:endParaRPr/>
          </a:p>
        </p:txBody>
      </p:sp>
      <p:sp>
        <p:nvSpPr>
          <p:cNvPr id="477" name="Google Shape;477;p70"/>
          <p:cNvSpPr txBox="1"/>
          <p:nvPr/>
        </p:nvSpPr>
        <p:spPr>
          <a:xfrm>
            <a:off x="390341" y="3958176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/>
          </a:p>
        </p:txBody>
      </p:sp>
      <p:sp>
        <p:nvSpPr>
          <p:cNvPr id="478" name="Google Shape;478;p70"/>
          <p:cNvSpPr txBox="1"/>
          <p:nvPr/>
        </p:nvSpPr>
        <p:spPr>
          <a:xfrm>
            <a:off x="390341" y="2744892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/>
          </a:p>
        </p:txBody>
      </p:sp>
      <p:sp>
        <p:nvSpPr>
          <p:cNvPr id="479" name="Google Shape;479;p70"/>
          <p:cNvSpPr txBox="1"/>
          <p:nvPr/>
        </p:nvSpPr>
        <p:spPr>
          <a:xfrm>
            <a:off x="3533242" y="3959107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/>
          </a:p>
        </p:txBody>
      </p:sp>
      <p:sp>
        <p:nvSpPr>
          <p:cNvPr id="480" name="Google Shape;480;p70"/>
          <p:cNvSpPr txBox="1"/>
          <p:nvPr/>
        </p:nvSpPr>
        <p:spPr>
          <a:xfrm>
            <a:off x="3533242" y="2745823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/>
          </a:p>
        </p:txBody>
      </p:sp>
      <p:sp>
        <p:nvSpPr>
          <p:cNvPr id="481" name="Google Shape;481;p70"/>
          <p:cNvSpPr txBox="1"/>
          <p:nvPr/>
        </p:nvSpPr>
        <p:spPr>
          <a:xfrm>
            <a:off x="3533242" y="5195565"/>
            <a:ext cx="1470300" cy="1118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5825" tIns="42900" rIns="85825" bIns="4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"/>
              <a:buFont typeface="Arial"/>
              <a:buNone/>
            </a:pPr>
            <a:r>
              <a:rPr lang="en" sz="7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 that could have gone better</a:t>
            </a:r>
            <a:endParaRPr/>
          </a:p>
        </p:txBody>
      </p:sp>
      <p:pic>
        <p:nvPicPr>
          <p:cNvPr id="482" name="Google Shape;482;p70" descr="Puzz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4317" y="4607813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70" descr="Puzz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6478" y="4603958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0" descr="Puzz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487" y="3386308"/>
            <a:ext cx="477063" cy="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70" descr="Puzz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8809" y="3386308"/>
            <a:ext cx="477075" cy="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6283" y="5835029"/>
            <a:ext cx="477075" cy="47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0" descr="HeadWith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2961" y="5835029"/>
            <a:ext cx="477075" cy="47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0" descr="MagnifyingGlas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487" y="5835029"/>
            <a:ext cx="477075" cy="47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70" descr="MagnifyingGlas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08473" y="5835029"/>
            <a:ext cx="477075" cy="477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F623FFD-DA8F-9048-96DF-C58F3996CB76}"/>
              </a:ext>
            </a:extLst>
          </p:cNvPr>
          <p:cNvGrpSpPr/>
          <p:nvPr/>
        </p:nvGrpSpPr>
        <p:grpSpPr>
          <a:xfrm>
            <a:off x="390341" y="9222201"/>
            <a:ext cx="3719562" cy="316974"/>
            <a:chOff x="331261" y="9593345"/>
            <a:chExt cx="2750311" cy="24622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6934F46-A431-4244-AB1D-FA01543C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1261" y="9616627"/>
              <a:ext cx="567449" cy="19913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C3C220-7566-094A-A765-02CCF1DD7703}"/>
                </a:ext>
              </a:extLst>
            </p:cNvPr>
            <p:cNvSpPr txBox="1"/>
            <p:nvPr/>
          </p:nvSpPr>
          <p:spPr>
            <a:xfrm>
              <a:off x="842619" y="9593345"/>
              <a:ext cx="22389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My Impact x My Journey by 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Futurice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Ltd is licensed under a Creative Commons Attribution-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ShareAlike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4.0 International License.</a:t>
              </a:r>
            </a:p>
          </p:txBody>
        </p:sp>
      </p:grpSp>
      <p:pic>
        <p:nvPicPr>
          <p:cNvPr id="43" name="Google Shape;403;p69">
            <a:extLst>
              <a:ext uri="{FF2B5EF4-FFF2-40B4-BE49-F238E27FC236}">
                <a16:creationId xmlns:a16="http://schemas.microsoft.com/office/drawing/2014/main" id="{5E244897-043A-AF4D-A515-E052C27C5C7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97287" y="9094500"/>
            <a:ext cx="736235" cy="3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2F0CB7-4296-9341-8DE3-FDE74DB93925}"/>
              </a:ext>
            </a:extLst>
          </p:cNvPr>
          <p:cNvSpPr txBox="1"/>
          <p:nvPr/>
        </p:nvSpPr>
        <p:spPr>
          <a:xfrm>
            <a:off x="4197093" y="9337402"/>
            <a:ext cx="22701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https://</a:t>
            </a:r>
            <a:r>
              <a:rPr lang="en-US" sz="700" dirty="0" err="1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github.com</a:t>
            </a: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/</a:t>
            </a:r>
            <a:r>
              <a:rPr lang="en-US" sz="700" dirty="0" err="1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futurice</a:t>
            </a: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SharpSansNo1-Light"/>
                <a:cs typeface="SharpSansNo1-Light"/>
              </a:rPr>
              <a:t>/my-journey-my-impact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turice-ppt-template-140115_oikea template">
  <a:themeElements>
    <a:clrScheme name="Futurice colors">
      <a:dk1>
        <a:srgbClr val="000000"/>
      </a:dk1>
      <a:lt1>
        <a:srgbClr val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467</Words>
  <Application>Microsoft Macintosh PowerPoint</Application>
  <PresentationFormat>Custom</PresentationFormat>
  <Paragraphs>88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SharpSansNo1-Light</vt:lpstr>
      <vt:lpstr>Simple Light</vt:lpstr>
      <vt:lpstr>futurice-ppt-template-140115_oikea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Susanna Hyötyläinen</cp:lastModifiedBy>
  <cp:revision>6</cp:revision>
  <dcterms:modified xsi:type="dcterms:W3CDTF">2018-12-11T13:12:44Z</dcterms:modified>
</cp:coreProperties>
</file>