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1"/>
    <p:sldMasterId id="2147483715" r:id="rId2"/>
  </p:sldMasterIdLst>
  <p:notesMasterIdLst>
    <p:notesMasterId r:id="rId5"/>
  </p:notesMasterIdLst>
  <p:sldIdLst>
    <p:sldId id="256" r:id="rId3"/>
    <p:sldId id="257" r:id="rId4"/>
  </p:sldIdLst>
  <p:sldSz cx="6840538" cy="972026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061">
          <p15:clr>
            <a:srgbClr val="A4A3A4"/>
          </p15:clr>
        </p15:guide>
        <p15:guide id="2" pos="215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/>
    <p:restoredTop sz="94603"/>
  </p:normalViewPr>
  <p:slideViewPr>
    <p:cSldViewPr snapToGrid="0">
      <p:cViewPr varScale="1">
        <p:scale>
          <a:sx n="74" d="100"/>
          <a:sy n="74" d="100"/>
        </p:scale>
        <p:origin x="3720" y="176"/>
      </p:cViewPr>
      <p:guideLst>
        <p:guide orient="horz" pos="3061"/>
        <p:guide pos="215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22823" y="685800"/>
            <a:ext cx="2412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49c5cbf1f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g49c5cbf1f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22500" y="685800"/>
            <a:ext cx="241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d06683ee7_2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0" name="Google Shape;450;g3d06683ee7_2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22500" y="685800"/>
            <a:ext cx="241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33168" y="1407071"/>
            <a:ext cx="6373800" cy="3879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33161" y="5355827"/>
            <a:ext cx="6373800" cy="149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6337665" y="8812378"/>
            <a:ext cx="410400" cy="74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33161" y="2090315"/>
            <a:ext cx="6373800" cy="371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33161" y="5956961"/>
            <a:ext cx="6373800" cy="2458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6337665" y="8812378"/>
            <a:ext cx="410400" cy="74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6337665" y="8812378"/>
            <a:ext cx="410400" cy="74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1">
  <p:cSld name="Title 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5" descr="pattern_green_spiral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"/>
            <a:ext cx="6840000" cy="385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6393" y="579244"/>
            <a:ext cx="255187" cy="14014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5"/>
          <p:cNvSpPr txBox="1">
            <a:spLocks noGrp="1"/>
          </p:cNvSpPr>
          <p:nvPr>
            <p:ph type="ctrTitle"/>
          </p:nvPr>
        </p:nvSpPr>
        <p:spPr>
          <a:xfrm>
            <a:off x="566393" y="5891793"/>
            <a:ext cx="5262900" cy="15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1950" rIns="141950" bIns="141950" anchor="b" anchorCtr="0"/>
          <a:lstStyle>
            <a:lvl1pPr marR="0" lvl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43"/>
              <a:buFont typeface="Arial"/>
              <a:buNone/>
              <a:defRPr sz="564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dt" idx="10"/>
          </p:nvPr>
        </p:nvSpPr>
        <p:spPr>
          <a:xfrm>
            <a:off x="566393" y="7477368"/>
            <a:ext cx="1835700" cy="416400"/>
          </a:xfrm>
          <a:prstGeom prst="rect">
            <a:avLst/>
          </a:prstGeom>
          <a:solidFill>
            <a:srgbClr val="FFF046"/>
          </a:solidFill>
          <a:ln>
            <a:noFill/>
          </a:ln>
        </p:spPr>
        <p:txBody>
          <a:bodyPr spcFirstLastPara="1" wrap="square" lIns="141950" tIns="123025" rIns="141950" bIns="1230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4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2">
  <p:cSld name="Title 2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6829883" cy="3847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6"/>
          <p:cNvSpPr txBox="1">
            <a:spLocks noGrp="1"/>
          </p:cNvSpPr>
          <p:nvPr>
            <p:ph type="ctrTitle"/>
          </p:nvPr>
        </p:nvSpPr>
        <p:spPr>
          <a:xfrm>
            <a:off x="566393" y="5891793"/>
            <a:ext cx="5262900" cy="15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1950" rIns="141950" bIns="141950" anchor="b" anchorCtr="0"/>
          <a:lstStyle>
            <a:lvl1pPr marR="0" lvl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43"/>
              <a:buFont typeface="Arial"/>
              <a:buNone/>
              <a:defRPr sz="564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63" name="Google Shape;63;p16"/>
          <p:cNvPicPr preferRelativeResize="0"/>
          <p:nvPr/>
        </p:nvPicPr>
        <p:blipFill/>
        <p:spPr>
          <a:xfrm>
            <a:off x="6613173" y="701820"/>
            <a:ext cx="134700" cy="406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64" name="Google Shape;64;p16"/>
          <p:cNvSpPr txBox="1">
            <a:spLocks noGrp="1"/>
          </p:cNvSpPr>
          <p:nvPr>
            <p:ph type="dt" idx="10"/>
          </p:nvPr>
        </p:nvSpPr>
        <p:spPr>
          <a:xfrm>
            <a:off x="566393" y="7477368"/>
            <a:ext cx="1835700" cy="416400"/>
          </a:xfrm>
          <a:prstGeom prst="rect">
            <a:avLst/>
          </a:prstGeom>
          <a:solidFill>
            <a:srgbClr val="FFF046"/>
          </a:solidFill>
          <a:ln>
            <a:noFill/>
          </a:ln>
        </p:spPr>
        <p:txBody>
          <a:bodyPr spcFirstLastPara="1" wrap="square" lIns="141950" tIns="123025" rIns="141950" bIns="1230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4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3">
  <p:cSld name="Title 3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7" descr="Golden_ratio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6" y="-7306"/>
            <a:ext cx="6840152" cy="3853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7"/>
          <p:cNvPicPr preferRelativeResize="0"/>
          <p:nvPr/>
        </p:nvPicPr>
        <p:blipFill/>
        <p:spPr>
          <a:xfrm>
            <a:off x="6613173" y="701820"/>
            <a:ext cx="134700" cy="406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68" name="Google Shape;68;p17"/>
          <p:cNvSpPr txBox="1">
            <a:spLocks noGrp="1"/>
          </p:cNvSpPr>
          <p:nvPr>
            <p:ph type="ctrTitle"/>
          </p:nvPr>
        </p:nvSpPr>
        <p:spPr>
          <a:xfrm>
            <a:off x="566393" y="5891793"/>
            <a:ext cx="5262900" cy="15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1950" rIns="141950" bIns="141950" anchor="b" anchorCtr="0"/>
          <a:lstStyle>
            <a:lvl1pPr marR="0" lvl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43"/>
              <a:buFont typeface="Arial"/>
              <a:buNone/>
              <a:defRPr sz="56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dt" idx="10"/>
          </p:nvPr>
        </p:nvSpPr>
        <p:spPr>
          <a:xfrm>
            <a:off x="566393" y="7477368"/>
            <a:ext cx="1835700" cy="416400"/>
          </a:xfrm>
          <a:prstGeom prst="rect">
            <a:avLst/>
          </a:prstGeom>
          <a:solidFill>
            <a:srgbClr val="FFF046"/>
          </a:solidFill>
          <a:ln>
            <a:noFill/>
          </a:ln>
        </p:spPr>
        <p:txBody>
          <a:bodyPr spcFirstLastPara="1" wrap="square" lIns="141950" tIns="123025" rIns="141950" bIns="1230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4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4">
  <p:cSld name="Title 4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2663654" cy="384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8"/>
          <p:cNvPicPr preferRelativeResize="0"/>
          <p:nvPr/>
        </p:nvPicPr>
        <p:blipFill/>
        <p:spPr>
          <a:xfrm>
            <a:off x="6613173" y="701820"/>
            <a:ext cx="134700" cy="406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73" name="Google Shape;73;p18"/>
          <p:cNvSpPr txBox="1">
            <a:spLocks noGrp="1"/>
          </p:cNvSpPr>
          <p:nvPr>
            <p:ph type="ctrTitle"/>
          </p:nvPr>
        </p:nvSpPr>
        <p:spPr>
          <a:xfrm>
            <a:off x="566393" y="5891793"/>
            <a:ext cx="5262900" cy="15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1950" tIns="141950" rIns="141950" bIns="141950" anchor="b" anchorCtr="0"/>
          <a:lstStyle>
            <a:lvl1pPr marR="0" lvl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43"/>
              <a:buFont typeface="Arial"/>
              <a:buNone/>
              <a:defRPr sz="5643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dt" idx="10"/>
          </p:nvPr>
        </p:nvSpPr>
        <p:spPr>
          <a:xfrm>
            <a:off x="566393" y="7477368"/>
            <a:ext cx="18357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1950" tIns="123025" rIns="141950" bIns="1230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4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Photo">
  <p:cSld name="Title Photo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>
            <a:spLocks noGrp="1"/>
          </p:cNvSpPr>
          <p:nvPr>
            <p:ph type="pic" idx="2"/>
          </p:nvPr>
        </p:nvSpPr>
        <p:spPr>
          <a:xfrm>
            <a:off x="0" y="0"/>
            <a:ext cx="6840000" cy="9720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ctrTitle"/>
          </p:nvPr>
        </p:nvSpPr>
        <p:spPr>
          <a:xfrm>
            <a:off x="566393" y="5891793"/>
            <a:ext cx="5262900" cy="15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1950" tIns="141950" rIns="141950" bIns="141950" anchor="b" anchorCtr="0"/>
          <a:lstStyle>
            <a:lvl1pPr marR="0" lvl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43"/>
              <a:buFont typeface="Arial"/>
              <a:buNone/>
              <a:defRPr sz="564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body" idx="1"/>
          </p:nvPr>
        </p:nvSpPr>
        <p:spPr>
          <a:xfrm>
            <a:off x="6613173" y="701818"/>
            <a:ext cx="134100" cy="406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6"/>
              <a:buFont typeface="Arial"/>
              <a:buNone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118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dt" idx="10"/>
          </p:nvPr>
        </p:nvSpPr>
        <p:spPr>
          <a:xfrm>
            <a:off x="566393" y="7477371"/>
            <a:ext cx="1835700" cy="2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1950" tIns="60075" rIns="141950" bIns="60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4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presenter">
  <p:cSld name="Title with presenter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20" descr="grid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6829883" cy="384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1884" y="509184"/>
            <a:ext cx="222675" cy="12186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20"/>
          <p:cNvSpPr txBox="1">
            <a:spLocks noGrp="1"/>
          </p:cNvSpPr>
          <p:nvPr>
            <p:ph type="ctrTitle"/>
          </p:nvPr>
        </p:nvSpPr>
        <p:spPr>
          <a:xfrm>
            <a:off x="399193" y="5339145"/>
            <a:ext cx="3583200" cy="17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1950" tIns="141950" rIns="141950" bIns="141950" anchor="b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4" name="Google Shape;84;p20"/>
          <p:cNvSpPr/>
          <p:nvPr/>
        </p:nvSpPr>
        <p:spPr>
          <a:xfrm>
            <a:off x="4623335" y="7328001"/>
            <a:ext cx="1951800" cy="1715700"/>
          </a:xfrm>
          <a:prstGeom prst="rect">
            <a:avLst/>
          </a:prstGeom>
          <a:solidFill>
            <a:srgbClr val="41A23C"/>
          </a:solidFill>
          <a:ln>
            <a:noFill/>
          </a:ln>
        </p:spPr>
        <p:txBody>
          <a:bodyPr spcFirstLastPara="1" wrap="square" lIns="85825" tIns="42900" rIns="85825" bIns="429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8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0"/>
          <p:cNvSpPr>
            <a:spLocks noGrp="1"/>
          </p:cNvSpPr>
          <p:nvPr>
            <p:ph type="pic" idx="2"/>
          </p:nvPr>
        </p:nvSpPr>
        <p:spPr>
          <a:xfrm>
            <a:off x="4696564" y="7509001"/>
            <a:ext cx="535500" cy="13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None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20"/>
          <p:cNvSpPr txBox="1">
            <a:spLocks noGrp="1"/>
          </p:cNvSpPr>
          <p:nvPr>
            <p:ph type="body" idx="1"/>
          </p:nvPr>
        </p:nvSpPr>
        <p:spPr>
          <a:xfrm>
            <a:off x="5317626" y="7509001"/>
            <a:ext cx="1180500" cy="13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300" tIns="60075" rIns="47300" bIns="60075" anchor="b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43"/>
              <a:buFont typeface="Arial"/>
              <a:buNone/>
              <a:defRPr sz="1143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None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20"/>
          <p:cNvSpPr txBox="1">
            <a:spLocks noGrp="1"/>
          </p:cNvSpPr>
          <p:nvPr>
            <p:ph type="dt" idx="10"/>
          </p:nvPr>
        </p:nvSpPr>
        <p:spPr>
          <a:xfrm>
            <a:off x="399193" y="7150968"/>
            <a:ext cx="35832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1950" tIns="123025" rIns="141950" bIns="1230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43" b="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/>
          <p:nvPr/>
        </p:nvSpPr>
        <p:spPr>
          <a:xfrm>
            <a:off x="0" y="0"/>
            <a:ext cx="6840000" cy="9720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85825" tIns="42900" rIns="85825" bIns="429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83">
              <a:solidFill>
                <a:srgbClr val="41A03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1"/>
          <p:cNvSpPr txBox="1">
            <a:spLocks noGrp="1"/>
          </p:cNvSpPr>
          <p:nvPr>
            <p:ph type="title"/>
          </p:nvPr>
        </p:nvSpPr>
        <p:spPr>
          <a:xfrm>
            <a:off x="646002" y="4609445"/>
            <a:ext cx="55707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33161" y="4064598"/>
            <a:ext cx="6373800" cy="15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6337665" y="8812378"/>
            <a:ext cx="410400" cy="74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ort text">
  <p:cSld name="Short 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22"/>
          <p:cNvGrpSpPr/>
          <p:nvPr/>
        </p:nvGrpSpPr>
        <p:grpSpPr>
          <a:xfrm>
            <a:off x="0" y="0"/>
            <a:ext cx="6839712" cy="9720186"/>
            <a:chOff x="0" y="0"/>
            <a:chExt cx="9144000" cy="5143500"/>
          </a:xfrm>
        </p:grpSpPr>
        <p:pic>
          <p:nvPicPr>
            <p:cNvPr id="93" name="Google Shape;93;p22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4" name="Google Shape;94;p22"/>
            <p:cNvSpPr/>
            <p:nvPr/>
          </p:nvSpPr>
          <p:spPr>
            <a:xfrm>
              <a:off x="387050" y="350897"/>
              <a:ext cx="8403000" cy="443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83">
                <a:solidFill>
                  <a:srgbClr val="41A03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5" name="Google Shape;95;p22"/>
          <p:cNvPicPr preferRelativeResize="0"/>
          <p:nvPr/>
        </p:nvPicPr>
        <p:blipFill/>
        <p:spPr>
          <a:xfrm>
            <a:off x="6613173" y="701820"/>
            <a:ext cx="134700" cy="406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96" name="Google Shape;96;p22"/>
          <p:cNvSpPr txBox="1">
            <a:spLocks noGrp="1"/>
          </p:cNvSpPr>
          <p:nvPr>
            <p:ph type="title"/>
          </p:nvPr>
        </p:nvSpPr>
        <p:spPr>
          <a:xfrm>
            <a:off x="646002" y="4196902"/>
            <a:ext cx="5570700" cy="11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86"/>
              <a:buFont typeface="Arial"/>
              <a:buNone/>
              <a:defRPr sz="378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ort text with picture">
  <p:cSld name="Short text with picture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>
            <a:spLocks noGrp="1"/>
          </p:cNvSpPr>
          <p:nvPr>
            <p:ph type="pic" idx="2"/>
          </p:nvPr>
        </p:nvSpPr>
        <p:spPr>
          <a:xfrm>
            <a:off x="0" y="0"/>
            <a:ext cx="6840000" cy="9720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99" name="Google Shape;99;p23"/>
          <p:cNvPicPr preferRelativeResize="0"/>
          <p:nvPr/>
        </p:nvPicPr>
        <p:blipFill/>
        <p:spPr>
          <a:xfrm>
            <a:off x="6613173" y="701820"/>
            <a:ext cx="134700" cy="406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00" name="Google Shape;100;p23"/>
          <p:cNvSpPr txBox="1">
            <a:spLocks noGrp="1"/>
          </p:cNvSpPr>
          <p:nvPr>
            <p:ph type="title"/>
          </p:nvPr>
        </p:nvSpPr>
        <p:spPr>
          <a:xfrm>
            <a:off x="646002" y="4196902"/>
            <a:ext cx="5570700" cy="11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86"/>
              <a:buFont typeface="Arial"/>
              <a:buNone/>
              <a:defRPr sz="3786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ort text with title">
  <p:cSld name="Short text with title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24"/>
          <p:cNvGrpSpPr/>
          <p:nvPr/>
        </p:nvGrpSpPr>
        <p:grpSpPr>
          <a:xfrm>
            <a:off x="0" y="0"/>
            <a:ext cx="6839712" cy="9720186"/>
            <a:chOff x="0" y="0"/>
            <a:chExt cx="9144000" cy="5143500"/>
          </a:xfrm>
        </p:grpSpPr>
        <p:pic>
          <p:nvPicPr>
            <p:cNvPr id="103" name="Google Shape;103;p2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" name="Google Shape;104;p24"/>
            <p:cNvSpPr/>
            <p:nvPr/>
          </p:nvSpPr>
          <p:spPr>
            <a:xfrm>
              <a:off x="387050" y="350897"/>
              <a:ext cx="8403000" cy="443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83">
                <a:solidFill>
                  <a:srgbClr val="41A03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5" name="Google Shape;105;p24"/>
          <p:cNvPicPr preferRelativeResize="0"/>
          <p:nvPr/>
        </p:nvPicPr>
        <p:blipFill/>
        <p:spPr>
          <a:xfrm>
            <a:off x="6613173" y="701820"/>
            <a:ext cx="134700" cy="406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06" name="Google Shape;106;p24"/>
          <p:cNvSpPr txBox="1">
            <a:spLocks noGrp="1"/>
          </p:cNvSpPr>
          <p:nvPr>
            <p:ph type="title"/>
          </p:nvPr>
        </p:nvSpPr>
        <p:spPr>
          <a:xfrm>
            <a:off x="653600" y="2312833"/>
            <a:ext cx="4881300" cy="13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47300" rIns="120175" bIns="47300" anchor="ctr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72"/>
              <a:buFont typeface="Arial"/>
              <a:buNone/>
              <a:defRPr sz="50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1"/>
          </p:nvPr>
        </p:nvSpPr>
        <p:spPr>
          <a:xfrm>
            <a:off x="653601" y="4714508"/>
            <a:ext cx="4552800" cy="26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None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714"/>
              <a:buFont typeface="Arial"/>
              <a:buNone/>
              <a:defRPr sz="171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286"/>
              <a:buFont typeface="Arial"/>
              <a:buNone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286"/>
              <a:buFont typeface="Arial"/>
              <a:buNone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ort text and content">
  <p:cSld name="Short text and conten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25"/>
          <p:cNvGrpSpPr/>
          <p:nvPr/>
        </p:nvGrpSpPr>
        <p:grpSpPr>
          <a:xfrm>
            <a:off x="0" y="0"/>
            <a:ext cx="6839712" cy="9720186"/>
            <a:chOff x="0" y="0"/>
            <a:chExt cx="9144000" cy="5143500"/>
          </a:xfrm>
        </p:grpSpPr>
        <p:pic>
          <p:nvPicPr>
            <p:cNvPr id="110" name="Google Shape;110;p2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25"/>
            <p:cNvSpPr/>
            <p:nvPr/>
          </p:nvSpPr>
          <p:spPr>
            <a:xfrm>
              <a:off x="387050" y="350897"/>
              <a:ext cx="8403000" cy="443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83">
                <a:solidFill>
                  <a:srgbClr val="41A03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2" name="Google Shape;112;p25"/>
          <p:cNvPicPr preferRelativeResize="0"/>
          <p:nvPr/>
        </p:nvPicPr>
        <p:blipFill/>
        <p:spPr>
          <a:xfrm>
            <a:off x="6613173" y="701820"/>
            <a:ext cx="134700" cy="406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13" name="Google Shape;113;p25"/>
          <p:cNvSpPr txBox="1">
            <a:spLocks noGrp="1"/>
          </p:cNvSpPr>
          <p:nvPr>
            <p:ph type="title"/>
          </p:nvPr>
        </p:nvSpPr>
        <p:spPr>
          <a:xfrm>
            <a:off x="653601" y="1632001"/>
            <a:ext cx="3365700" cy="39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47300" rIns="120175" bIns="473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72"/>
              <a:buFont typeface="Arial"/>
              <a:buNone/>
              <a:defRPr sz="50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4" name="Google Shape;114;p25"/>
          <p:cNvSpPr txBox="1">
            <a:spLocks noGrp="1"/>
          </p:cNvSpPr>
          <p:nvPr>
            <p:ph type="body" idx="1"/>
          </p:nvPr>
        </p:nvSpPr>
        <p:spPr>
          <a:xfrm>
            <a:off x="653601" y="5851838"/>
            <a:ext cx="3365700" cy="22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6"/>
              <a:buFont typeface="Arial"/>
              <a:buNone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118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25"/>
          <p:cNvSpPr txBox="1">
            <a:spLocks noGrp="1"/>
          </p:cNvSpPr>
          <p:nvPr>
            <p:ph type="body" idx="2"/>
          </p:nvPr>
        </p:nvSpPr>
        <p:spPr>
          <a:xfrm>
            <a:off x="4317431" y="1632001"/>
            <a:ext cx="1944900" cy="65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6"/>
              <a:buFont typeface="Arial"/>
              <a:buNone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118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 points">
  <p:cSld name="Bullet points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26"/>
          <p:cNvGrpSpPr/>
          <p:nvPr/>
        </p:nvGrpSpPr>
        <p:grpSpPr>
          <a:xfrm>
            <a:off x="0" y="0"/>
            <a:ext cx="6839712" cy="9720186"/>
            <a:chOff x="0" y="0"/>
            <a:chExt cx="9144000" cy="5143500"/>
          </a:xfrm>
        </p:grpSpPr>
        <p:pic>
          <p:nvPicPr>
            <p:cNvPr id="118" name="Google Shape;118;p2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9" name="Google Shape;119;p26"/>
            <p:cNvSpPr/>
            <p:nvPr/>
          </p:nvSpPr>
          <p:spPr>
            <a:xfrm>
              <a:off x="387050" y="350897"/>
              <a:ext cx="8403000" cy="443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83">
                <a:solidFill>
                  <a:srgbClr val="41A03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20" name="Google Shape;120;p26"/>
          <p:cNvPicPr preferRelativeResize="0"/>
          <p:nvPr/>
        </p:nvPicPr>
        <p:blipFill/>
        <p:spPr>
          <a:xfrm>
            <a:off x="6613173" y="701820"/>
            <a:ext cx="134700" cy="406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21" name="Google Shape;121;p26"/>
          <p:cNvSpPr txBox="1">
            <a:spLocks noGrp="1"/>
          </p:cNvSpPr>
          <p:nvPr>
            <p:ph type="title"/>
          </p:nvPr>
        </p:nvSpPr>
        <p:spPr>
          <a:xfrm>
            <a:off x="653600" y="2314388"/>
            <a:ext cx="4881300" cy="13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47300" rIns="120175" bIns="47300" anchor="ctr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72"/>
              <a:buFont typeface="Arial"/>
              <a:buNone/>
              <a:defRPr sz="50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2" name="Google Shape;122;p26"/>
          <p:cNvSpPr txBox="1">
            <a:spLocks noGrp="1"/>
          </p:cNvSpPr>
          <p:nvPr>
            <p:ph type="body" idx="1"/>
          </p:nvPr>
        </p:nvSpPr>
        <p:spPr>
          <a:xfrm>
            <a:off x="653601" y="4569616"/>
            <a:ext cx="2671500" cy="37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30118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118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26"/>
          <p:cNvSpPr txBox="1">
            <a:spLocks noGrp="1"/>
          </p:cNvSpPr>
          <p:nvPr>
            <p:ph type="body" idx="2"/>
          </p:nvPr>
        </p:nvSpPr>
        <p:spPr>
          <a:xfrm>
            <a:off x="3591001" y="4569618"/>
            <a:ext cx="2671500" cy="37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30118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118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 points 2">
  <p:cSld name="Bullet points 2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/>
          <p:nvPr/>
        </p:nvSpPr>
        <p:spPr>
          <a:xfrm>
            <a:off x="289526" y="663112"/>
            <a:ext cx="6285600" cy="8380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85825" tIns="42900" rIns="85825" bIns="429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8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27"/>
          <p:cNvPicPr preferRelativeResize="0"/>
          <p:nvPr/>
        </p:nvPicPr>
        <p:blipFill/>
        <p:spPr>
          <a:xfrm>
            <a:off x="6613173" y="701820"/>
            <a:ext cx="134700" cy="406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27" name="Google Shape;127;p27"/>
          <p:cNvSpPr txBox="1">
            <a:spLocks noGrp="1"/>
          </p:cNvSpPr>
          <p:nvPr>
            <p:ph type="body" idx="1"/>
          </p:nvPr>
        </p:nvSpPr>
        <p:spPr>
          <a:xfrm>
            <a:off x="653605" y="4891312"/>
            <a:ext cx="34050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0F0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210F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0261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286"/>
              <a:buFont typeface="Arial"/>
              <a:buChar char="•"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118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27"/>
          <p:cNvSpPr txBox="1">
            <a:spLocks noGrp="1"/>
          </p:cNvSpPr>
          <p:nvPr>
            <p:ph type="title"/>
          </p:nvPr>
        </p:nvSpPr>
        <p:spPr>
          <a:xfrm>
            <a:off x="653600" y="2312833"/>
            <a:ext cx="4881300" cy="13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47300" rIns="120175" bIns="47300" anchor="ctr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72"/>
              <a:buFont typeface="Arial"/>
              <a:buNone/>
              <a:defRPr sz="50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9" name="Google Shape;129;p27"/>
          <p:cNvSpPr txBox="1">
            <a:spLocks noGrp="1"/>
          </p:cNvSpPr>
          <p:nvPr>
            <p:ph type="body" idx="2"/>
          </p:nvPr>
        </p:nvSpPr>
        <p:spPr>
          <a:xfrm>
            <a:off x="653604" y="6023396"/>
            <a:ext cx="34059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8301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7"/>
              <a:buFont typeface="Arial"/>
              <a:buChar char="•"/>
              <a:defRPr sz="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786"/>
              <a:buFont typeface="Arial"/>
              <a:buNone/>
              <a:defRPr sz="7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643"/>
              <a:buFont typeface="Arial"/>
              <a:buNone/>
              <a:defRPr sz="6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571"/>
              <a:buFont typeface="Arial"/>
              <a:buNone/>
              <a:defRPr sz="57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571"/>
              <a:buFont typeface="Arial"/>
              <a:buNone/>
              <a:defRPr sz="57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ort text and content 2">
  <p:cSld name="Short text and content 2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28"/>
          <p:cNvGrpSpPr/>
          <p:nvPr/>
        </p:nvGrpSpPr>
        <p:grpSpPr>
          <a:xfrm>
            <a:off x="0" y="0"/>
            <a:ext cx="6839712" cy="9720186"/>
            <a:chOff x="0" y="0"/>
            <a:chExt cx="9144000" cy="5143500"/>
          </a:xfrm>
        </p:grpSpPr>
        <p:pic>
          <p:nvPicPr>
            <p:cNvPr id="132" name="Google Shape;132;p2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3" name="Google Shape;133;p28"/>
            <p:cNvSpPr/>
            <p:nvPr/>
          </p:nvSpPr>
          <p:spPr>
            <a:xfrm>
              <a:off x="387050" y="350897"/>
              <a:ext cx="8403000" cy="443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83">
                <a:solidFill>
                  <a:srgbClr val="41A03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4" name="Google Shape;134;p28"/>
          <p:cNvPicPr preferRelativeResize="0"/>
          <p:nvPr/>
        </p:nvPicPr>
        <p:blipFill/>
        <p:spPr>
          <a:xfrm>
            <a:off x="6613173" y="701820"/>
            <a:ext cx="134700" cy="406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35" name="Google Shape;135;p28"/>
          <p:cNvSpPr txBox="1">
            <a:spLocks noGrp="1"/>
          </p:cNvSpPr>
          <p:nvPr>
            <p:ph type="title"/>
          </p:nvPr>
        </p:nvSpPr>
        <p:spPr>
          <a:xfrm>
            <a:off x="653600" y="1632001"/>
            <a:ext cx="2758800" cy="39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47300" rIns="120175" bIns="47300" anchor="b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72"/>
              <a:buFont typeface="Arial"/>
              <a:buNone/>
              <a:defRPr sz="50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6" name="Google Shape;136;p28"/>
          <p:cNvSpPr txBox="1">
            <a:spLocks noGrp="1"/>
          </p:cNvSpPr>
          <p:nvPr>
            <p:ph type="body" idx="1"/>
          </p:nvPr>
        </p:nvSpPr>
        <p:spPr>
          <a:xfrm>
            <a:off x="653600" y="5851838"/>
            <a:ext cx="2758800" cy="24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6"/>
              <a:buFont typeface="Arial"/>
              <a:buNone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118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" name="Google Shape;137;p28"/>
          <p:cNvSpPr txBox="1">
            <a:spLocks noGrp="1"/>
          </p:cNvSpPr>
          <p:nvPr>
            <p:ph type="body" idx="2"/>
          </p:nvPr>
        </p:nvSpPr>
        <p:spPr>
          <a:xfrm>
            <a:off x="3661754" y="1632000"/>
            <a:ext cx="2608200" cy="66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6"/>
              <a:buFont typeface="Arial"/>
              <a:buNone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118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diagram">
  <p:cSld name="Title and diagram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9"/>
          <p:cNvSpPr txBox="1">
            <a:spLocks noGrp="1"/>
          </p:cNvSpPr>
          <p:nvPr>
            <p:ph type="title"/>
          </p:nvPr>
        </p:nvSpPr>
        <p:spPr>
          <a:xfrm>
            <a:off x="381348" y="912713"/>
            <a:ext cx="6104100" cy="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47300" rIns="120175" bIns="4730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86"/>
              <a:buFont typeface="Arial"/>
              <a:buNone/>
              <a:defRPr sz="228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140" name="Google Shape;140;p29"/>
          <p:cNvPicPr preferRelativeResize="0"/>
          <p:nvPr/>
        </p:nvPicPr>
        <p:blipFill/>
        <p:spPr>
          <a:xfrm>
            <a:off x="6613173" y="701820"/>
            <a:ext cx="134700" cy="406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41" name="Google Shape;141;p29"/>
          <p:cNvSpPr txBox="1">
            <a:spLocks noGrp="1"/>
          </p:cNvSpPr>
          <p:nvPr>
            <p:ph type="body" idx="1"/>
          </p:nvPr>
        </p:nvSpPr>
        <p:spPr>
          <a:xfrm>
            <a:off x="381190" y="2503200"/>
            <a:ext cx="6103800" cy="6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118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diagram 2">
  <p:cSld name="Title and diagram 2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30"/>
          <p:cNvGrpSpPr/>
          <p:nvPr/>
        </p:nvGrpSpPr>
        <p:grpSpPr>
          <a:xfrm>
            <a:off x="0" y="0"/>
            <a:ext cx="6839712" cy="9720186"/>
            <a:chOff x="0" y="0"/>
            <a:chExt cx="9144000" cy="5143500"/>
          </a:xfrm>
        </p:grpSpPr>
        <p:pic>
          <p:nvPicPr>
            <p:cNvPr id="144" name="Google Shape;144;p30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5" name="Google Shape;145;p30"/>
            <p:cNvSpPr/>
            <p:nvPr/>
          </p:nvSpPr>
          <p:spPr>
            <a:xfrm>
              <a:off x="387050" y="350897"/>
              <a:ext cx="8403000" cy="443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83">
                <a:solidFill>
                  <a:srgbClr val="41A03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6" name="Google Shape;146;p30"/>
          <p:cNvSpPr txBox="1">
            <a:spLocks noGrp="1"/>
          </p:cNvSpPr>
          <p:nvPr>
            <p:ph type="title"/>
          </p:nvPr>
        </p:nvSpPr>
        <p:spPr>
          <a:xfrm>
            <a:off x="646000" y="1350954"/>
            <a:ext cx="56013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47300" rIns="120175" bIns="4730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14"/>
              <a:buFont typeface="Arial"/>
              <a:buNone/>
              <a:defRPr sz="171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7" name="Google Shape;147;p30"/>
          <p:cNvSpPr txBox="1">
            <a:spLocks noGrp="1"/>
          </p:cNvSpPr>
          <p:nvPr>
            <p:ph type="body" idx="1"/>
          </p:nvPr>
        </p:nvSpPr>
        <p:spPr>
          <a:xfrm>
            <a:off x="646000" y="2503202"/>
            <a:ext cx="5601300" cy="57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29"/>
              <a:buFont typeface="Arial"/>
              <a:buNone/>
              <a:defRPr sz="92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118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48" name="Google Shape;148;p30"/>
          <p:cNvPicPr preferRelativeResize="0"/>
          <p:nvPr/>
        </p:nvPicPr>
        <p:blipFill/>
        <p:spPr>
          <a:xfrm>
            <a:off x="6613173" y="701820"/>
            <a:ext cx="134700" cy="406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ntent">
  <p:cSld name="2 conten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31"/>
          <p:cNvPicPr preferRelativeResize="0"/>
          <p:nvPr/>
        </p:nvPicPr>
        <p:blipFill/>
        <p:spPr>
          <a:xfrm>
            <a:off x="6613173" y="701820"/>
            <a:ext cx="134700" cy="406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51" name="Google Shape;151;p31"/>
          <p:cNvSpPr txBox="1">
            <a:spLocks noGrp="1"/>
          </p:cNvSpPr>
          <p:nvPr>
            <p:ph type="body" idx="1"/>
          </p:nvPr>
        </p:nvSpPr>
        <p:spPr>
          <a:xfrm>
            <a:off x="653380" y="5095024"/>
            <a:ext cx="27738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b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210F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210F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0261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286"/>
              <a:buFont typeface="Arial"/>
              <a:buChar char="•"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118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2" name="Google Shape;152;p31"/>
          <p:cNvSpPr txBox="1">
            <a:spLocks noGrp="1"/>
          </p:cNvSpPr>
          <p:nvPr>
            <p:ph type="body" idx="2"/>
          </p:nvPr>
        </p:nvSpPr>
        <p:spPr>
          <a:xfrm>
            <a:off x="653601" y="5591315"/>
            <a:ext cx="2773500" cy="28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7"/>
              <a:buFont typeface="Arial"/>
              <a:buNone/>
              <a:defRPr sz="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857"/>
              <a:buFont typeface="Arial"/>
              <a:buNone/>
              <a:defRPr sz="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786"/>
              <a:buFont typeface="Arial"/>
              <a:buNone/>
              <a:defRPr sz="7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643"/>
              <a:buFont typeface="Arial"/>
              <a:buNone/>
              <a:defRPr sz="6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643"/>
              <a:buFont typeface="Arial"/>
              <a:buNone/>
              <a:defRPr sz="6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3" name="Google Shape;153;p31"/>
          <p:cNvSpPr txBox="1">
            <a:spLocks noGrp="1"/>
          </p:cNvSpPr>
          <p:nvPr>
            <p:ph type="body" idx="3"/>
          </p:nvPr>
        </p:nvSpPr>
        <p:spPr>
          <a:xfrm>
            <a:off x="3487736" y="5591315"/>
            <a:ext cx="2773500" cy="28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7"/>
              <a:buFont typeface="Arial"/>
              <a:buNone/>
              <a:defRPr sz="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857"/>
              <a:buFont typeface="Arial"/>
              <a:buNone/>
              <a:defRPr sz="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786"/>
              <a:buFont typeface="Arial"/>
              <a:buNone/>
              <a:defRPr sz="7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643"/>
              <a:buFont typeface="Arial"/>
              <a:buNone/>
              <a:defRPr sz="6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643"/>
              <a:buFont typeface="Arial"/>
              <a:buNone/>
              <a:defRPr sz="6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4" name="Google Shape;154;p31"/>
          <p:cNvSpPr txBox="1">
            <a:spLocks noGrp="1"/>
          </p:cNvSpPr>
          <p:nvPr>
            <p:ph type="title"/>
          </p:nvPr>
        </p:nvSpPr>
        <p:spPr>
          <a:xfrm>
            <a:off x="653600" y="2312833"/>
            <a:ext cx="4881300" cy="13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47300" rIns="120175" bIns="47300" anchor="ctr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72"/>
              <a:buFont typeface="Arial"/>
              <a:buNone/>
              <a:defRPr sz="50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33161" y="840992"/>
            <a:ext cx="6373800" cy="108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33161" y="2177906"/>
            <a:ext cx="6373800" cy="6456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6337665" y="8812378"/>
            <a:ext cx="410400" cy="74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ntent 2">
  <p:cSld name="2 content 2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32" descr="pattern_warm_grey_white_spiral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18" y="0"/>
            <a:ext cx="6829883" cy="384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32"/>
          <p:cNvPicPr preferRelativeResize="0"/>
          <p:nvPr/>
        </p:nvPicPr>
        <p:blipFill/>
        <p:spPr>
          <a:xfrm>
            <a:off x="6613173" y="701820"/>
            <a:ext cx="134700" cy="406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58" name="Google Shape;158;p32"/>
          <p:cNvSpPr txBox="1">
            <a:spLocks noGrp="1"/>
          </p:cNvSpPr>
          <p:nvPr>
            <p:ph type="body" idx="1"/>
          </p:nvPr>
        </p:nvSpPr>
        <p:spPr>
          <a:xfrm>
            <a:off x="653380" y="5095024"/>
            <a:ext cx="27738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b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210F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210F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0261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286"/>
              <a:buFont typeface="Arial"/>
              <a:buChar char="•"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118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9" name="Google Shape;159;p32"/>
          <p:cNvSpPr txBox="1">
            <a:spLocks noGrp="1"/>
          </p:cNvSpPr>
          <p:nvPr>
            <p:ph type="body" idx="2"/>
          </p:nvPr>
        </p:nvSpPr>
        <p:spPr>
          <a:xfrm>
            <a:off x="653601" y="5591315"/>
            <a:ext cx="2773500" cy="28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7"/>
              <a:buFont typeface="Arial"/>
              <a:buNone/>
              <a:defRPr sz="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857"/>
              <a:buFont typeface="Arial"/>
              <a:buNone/>
              <a:defRPr sz="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786"/>
              <a:buFont typeface="Arial"/>
              <a:buNone/>
              <a:defRPr sz="7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643"/>
              <a:buFont typeface="Arial"/>
              <a:buNone/>
              <a:defRPr sz="6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643"/>
              <a:buFont typeface="Arial"/>
              <a:buNone/>
              <a:defRPr sz="6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0" name="Google Shape;160;p32"/>
          <p:cNvSpPr txBox="1">
            <a:spLocks noGrp="1"/>
          </p:cNvSpPr>
          <p:nvPr>
            <p:ph type="body" idx="3"/>
          </p:nvPr>
        </p:nvSpPr>
        <p:spPr>
          <a:xfrm>
            <a:off x="3487736" y="5591315"/>
            <a:ext cx="2773500" cy="28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7"/>
              <a:buFont typeface="Arial"/>
              <a:buNone/>
              <a:defRPr sz="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857"/>
              <a:buFont typeface="Arial"/>
              <a:buNone/>
              <a:defRPr sz="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786"/>
              <a:buFont typeface="Arial"/>
              <a:buNone/>
              <a:defRPr sz="7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643"/>
              <a:buFont typeface="Arial"/>
              <a:buNone/>
              <a:defRPr sz="6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643"/>
              <a:buFont typeface="Arial"/>
              <a:buNone/>
              <a:defRPr sz="6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1" name="Google Shape;161;p32"/>
          <p:cNvSpPr txBox="1">
            <a:spLocks noGrp="1"/>
          </p:cNvSpPr>
          <p:nvPr>
            <p:ph type="title"/>
          </p:nvPr>
        </p:nvSpPr>
        <p:spPr>
          <a:xfrm>
            <a:off x="653600" y="2312833"/>
            <a:ext cx="4881300" cy="13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47300" rIns="120175" bIns="47300" anchor="ctr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72"/>
              <a:buFont typeface="Arial"/>
              <a:buNone/>
              <a:defRPr sz="50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2 long paragraphs">
  <p:cSld name="Title and 2 long paragraphs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33"/>
          <p:cNvGrpSpPr/>
          <p:nvPr/>
        </p:nvGrpSpPr>
        <p:grpSpPr>
          <a:xfrm>
            <a:off x="0" y="0"/>
            <a:ext cx="6839712" cy="9720186"/>
            <a:chOff x="0" y="0"/>
            <a:chExt cx="9144000" cy="5143500"/>
          </a:xfrm>
        </p:grpSpPr>
        <p:pic>
          <p:nvPicPr>
            <p:cNvPr id="164" name="Google Shape;164;p33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5" name="Google Shape;165;p33"/>
            <p:cNvSpPr/>
            <p:nvPr/>
          </p:nvSpPr>
          <p:spPr>
            <a:xfrm>
              <a:off x="387050" y="350897"/>
              <a:ext cx="8403000" cy="443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83">
                <a:solidFill>
                  <a:srgbClr val="41A03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6" name="Google Shape;166;p33"/>
          <p:cNvSpPr txBox="1">
            <a:spLocks noGrp="1"/>
          </p:cNvSpPr>
          <p:nvPr>
            <p:ph type="title"/>
          </p:nvPr>
        </p:nvSpPr>
        <p:spPr>
          <a:xfrm>
            <a:off x="651616" y="1327461"/>
            <a:ext cx="5614500" cy="3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1950" tIns="61500" rIns="141950" bIns="6150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14"/>
              <a:buFont typeface="Arial"/>
              <a:buNone/>
              <a:defRPr sz="171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167" name="Google Shape;167;p33"/>
          <p:cNvPicPr preferRelativeResize="0"/>
          <p:nvPr/>
        </p:nvPicPr>
        <p:blipFill/>
        <p:spPr>
          <a:xfrm>
            <a:off x="6613173" y="701820"/>
            <a:ext cx="134700" cy="406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68" name="Google Shape;168;p33"/>
          <p:cNvSpPr txBox="1">
            <a:spLocks noGrp="1"/>
          </p:cNvSpPr>
          <p:nvPr>
            <p:ph type="body" idx="1"/>
          </p:nvPr>
        </p:nvSpPr>
        <p:spPr>
          <a:xfrm>
            <a:off x="651616" y="2302744"/>
            <a:ext cx="2673300" cy="59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29"/>
              <a:buFont typeface="Arial"/>
              <a:buNone/>
              <a:defRPr sz="92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857"/>
              <a:buFont typeface="Arial"/>
              <a:buNone/>
              <a:defRPr sz="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786"/>
              <a:buFont typeface="Arial"/>
              <a:buNone/>
              <a:defRPr sz="7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643"/>
              <a:buFont typeface="Arial"/>
              <a:buNone/>
              <a:defRPr sz="6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643"/>
              <a:buFont typeface="Arial"/>
              <a:buNone/>
              <a:defRPr sz="6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9" name="Google Shape;169;p33"/>
          <p:cNvSpPr txBox="1">
            <a:spLocks noGrp="1"/>
          </p:cNvSpPr>
          <p:nvPr>
            <p:ph type="body" idx="2"/>
          </p:nvPr>
        </p:nvSpPr>
        <p:spPr>
          <a:xfrm>
            <a:off x="3594801" y="2302744"/>
            <a:ext cx="2671500" cy="59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29"/>
              <a:buFont typeface="Arial"/>
              <a:buNone/>
              <a:defRPr sz="92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857"/>
              <a:buFont typeface="Arial"/>
              <a:buNone/>
              <a:defRPr sz="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786"/>
              <a:buFont typeface="Arial"/>
              <a:buNone/>
              <a:defRPr sz="7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643"/>
              <a:buFont typeface="Arial"/>
              <a:buNone/>
              <a:defRPr sz="6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643"/>
              <a:buFont typeface="Arial"/>
              <a:buNone/>
              <a:defRPr sz="6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ntent">
  <p:cSld name="3 content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34"/>
          <p:cNvPicPr preferRelativeResize="0"/>
          <p:nvPr/>
        </p:nvPicPr>
        <p:blipFill/>
        <p:spPr>
          <a:xfrm>
            <a:off x="6613173" y="701820"/>
            <a:ext cx="134700" cy="406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72" name="Google Shape;172;p34"/>
          <p:cNvSpPr txBox="1">
            <a:spLocks noGrp="1"/>
          </p:cNvSpPr>
          <p:nvPr>
            <p:ph type="body" idx="1"/>
          </p:nvPr>
        </p:nvSpPr>
        <p:spPr>
          <a:xfrm>
            <a:off x="433439" y="4389088"/>
            <a:ext cx="1725000" cy="4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0261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286"/>
              <a:buFont typeface="Arial"/>
              <a:buChar char="•"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118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3" name="Google Shape;173;p34"/>
          <p:cNvSpPr txBox="1">
            <a:spLocks noGrp="1"/>
          </p:cNvSpPr>
          <p:nvPr>
            <p:ph type="body" idx="2"/>
          </p:nvPr>
        </p:nvSpPr>
        <p:spPr>
          <a:xfrm>
            <a:off x="433439" y="5202502"/>
            <a:ext cx="1725000" cy="3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29"/>
              <a:buFont typeface="Arial"/>
              <a:buNone/>
              <a:defRPr sz="92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929"/>
              <a:buFont typeface="Arial"/>
              <a:buNone/>
              <a:defRPr sz="92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857"/>
              <a:buFont typeface="Arial"/>
              <a:buNone/>
              <a:defRPr sz="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4" name="Google Shape;174;p34"/>
          <p:cNvSpPr txBox="1">
            <a:spLocks noGrp="1"/>
          </p:cNvSpPr>
          <p:nvPr>
            <p:ph type="title"/>
          </p:nvPr>
        </p:nvSpPr>
        <p:spPr>
          <a:xfrm>
            <a:off x="433439" y="1996496"/>
            <a:ext cx="4772700" cy="13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47300" rIns="120175" bIns="47300" anchor="ctr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72"/>
              <a:buFont typeface="Arial"/>
              <a:buNone/>
              <a:defRPr sz="50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5" name="Google Shape;175;p34"/>
          <p:cNvSpPr txBox="1">
            <a:spLocks noGrp="1"/>
          </p:cNvSpPr>
          <p:nvPr>
            <p:ph type="body" idx="3"/>
          </p:nvPr>
        </p:nvSpPr>
        <p:spPr>
          <a:xfrm>
            <a:off x="4713798" y="4389088"/>
            <a:ext cx="1725000" cy="4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0261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286"/>
              <a:buFont typeface="Arial"/>
              <a:buChar char="•"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118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6" name="Google Shape;176;p34"/>
          <p:cNvSpPr txBox="1">
            <a:spLocks noGrp="1"/>
          </p:cNvSpPr>
          <p:nvPr>
            <p:ph type="body" idx="4"/>
          </p:nvPr>
        </p:nvSpPr>
        <p:spPr>
          <a:xfrm>
            <a:off x="4713797" y="5203362"/>
            <a:ext cx="1725000" cy="35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29"/>
              <a:buFont typeface="Arial"/>
              <a:buNone/>
              <a:defRPr sz="92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929"/>
              <a:buFont typeface="Arial"/>
              <a:buNone/>
              <a:defRPr sz="92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857"/>
              <a:buFont typeface="Arial"/>
              <a:buNone/>
              <a:defRPr sz="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7" name="Google Shape;177;p34"/>
          <p:cNvSpPr txBox="1">
            <a:spLocks noGrp="1"/>
          </p:cNvSpPr>
          <p:nvPr>
            <p:ph type="body" idx="5"/>
          </p:nvPr>
        </p:nvSpPr>
        <p:spPr>
          <a:xfrm>
            <a:off x="2573619" y="4389088"/>
            <a:ext cx="1725000" cy="4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0261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286"/>
              <a:buFont typeface="Arial"/>
              <a:buChar char="•"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118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8" name="Google Shape;178;p34"/>
          <p:cNvSpPr txBox="1">
            <a:spLocks noGrp="1"/>
          </p:cNvSpPr>
          <p:nvPr>
            <p:ph type="body" idx="6"/>
          </p:nvPr>
        </p:nvSpPr>
        <p:spPr>
          <a:xfrm>
            <a:off x="2573619" y="5203362"/>
            <a:ext cx="1725000" cy="35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29"/>
              <a:buFont typeface="Arial"/>
              <a:buNone/>
              <a:defRPr sz="92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929"/>
              <a:buFont typeface="Arial"/>
              <a:buNone/>
              <a:defRPr sz="92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857"/>
              <a:buFont typeface="Arial"/>
              <a:buNone/>
              <a:defRPr sz="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ntent 2">
  <p:cSld name="3 content 2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35"/>
          <p:cNvGrpSpPr/>
          <p:nvPr/>
        </p:nvGrpSpPr>
        <p:grpSpPr>
          <a:xfrm>
            <a:off x="0" y="0"/>
            <a:ext cx="6839712" cy="9720186"/>
            <a:chOff x="0" y="0"/>
            <a:chExt cx="9144000" cy="5143500"/>
          </a:xfrm>
        </p:grpSpPr>
        <p:pic>
          <p:nvPicPr>
            <p:cNvPr id="181" name="Google Shape;181;p3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2" name="Google Shape;182;p35"/>
            <p:cNvSpPr/>
            <p:nvPr/>
          </p:nvSpPr>
          <p:spPr>
            <a:xfrm>
              <a:off x="387050" y="350897"/>
              <a:ext cx="8403000" cy="443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83">
                <a:solidFill>
                  <a:srgbClr val="41A03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3" name="Google Shape;183;p35"/>
          <p:cNvSpPr txBox="1">
            <a:spLocks noGrp="1"/>
          </p:cNvSpPr>
          <p:nvPr>
            <p:ph type="body" idx="1"/>
          </p:nvPr>
        </p:nvSpPr>
        <p:spPr>
          <a:xfrm>
            <a:off x="4512123" y="2302743"/>
            <a:ext cx="1750500" cy="59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29"/>
              <a:buFont typeface="Arial"/>
              <a:buNone/>
              <a:defRPr sz="92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857"/>
              <a:buFont typeface="Arial"/>
              <a:buNone/>
              <a:defRPr sz="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786"/>
              <a:buFont typeface="Arial"/>
              <a:buNone/>
              <a:defRPr sz="7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643"/>
              <a:buFont typeface="Arial"/>
              <a:buNone/>
              <a:defRPr sz="6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643"/>
              <a:buFont typeface="Arial"/>
              <a:buNone/>
              <a:defRPr sz="6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4" name="Google Shape;184;p35"/>
          <p:cNvSpPr txBox="1">
            <a:spLocks noGrp="1"/>
          </p:cNvSpPr>
          <p:nvPr>
            <p:ph type="body" idx="2"/>
          </p:nvPr>
        </p:nvSpPr>
        <p:spPr>
          <a:xfrm>
            <a:off x="651616" y="2302743"/>
            <a:ext cx="1737300" cy="59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29"/>
              <a:buFont typeface="Arial"/>
              <a:buNone/>
              <a:defRPr sz="92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857"/>
              <a:buFont typeface="Arial"/>
              <a:buNone/>
              <a:defRPr sz="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786"/>
              <a:buFont typeface="Arial"/>
              <a:buNone/>
              <a:defRPr sz="7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643"/>
              <a:buFont typeface="Arial"/>
              <a:buNone/>
              <a:defRPr sz="6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643"/>
              <a:buFont typeface="Arial"/>
              <a:buNone/>
              <a:defRPr sz="6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5" name="Google Shape;185;p35"/>
          <p:cNvSpPr txBox="1">
            <a:spLocks noGrp="1"/>
          </p:cNvSpPr>
          <p:nvPr>
            <p:ph type="body" idx="3"/>
          </p:nvPr>
        </p:nvSpPr>
        <p:spPr>
          <a:xfrm>
            <a:off x="2541401" y="2302743"/>
            <a:ext cx="1750500" cy="59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29"/>
              <a:buFont typeface="Arial"/>
              <a:buNone/>
              <a:defRPr sz="92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857"/>
              <a:buFont typeface="Arial"/>
              <a:buNone/>
              <a:defRPr sz="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786"/>
              <a:buFont typeface="Arial"/>
              <a:buNone/>
              <a:defRPr sz="7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643"/>
              <a:buFont typeface="Arial"/>
              <a:buNone/>
              <a:defRPr sz="6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643"/>
              <a:buFont typeface="Arial"/>
              <a:buNone/>
              <a:defRPr sz="6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86" name="Google Shape;186;p35"/>
          <p:cNvPicPr preferRelativeResize="0"/>
          <p:nvPr/>
        </p:nvPicPr>
        <p:blipFill/>
        <p:spPr>
          <a:xfrm>
            <a:off x="6613173" y="701820"/>
            <a:ext cx="134700" cy="406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87" name="Google Shape;187;p35"/>
          <p:cNvSpPr txBox="1">
            <a:spLocks noGrp="1"/>
          </p:cNvSpPr>
          <p:nvPr>
            <p:ph type="title"/>
          </p:nvPr>
        </p:nvSpPr>
        <p:spPr>
          <a:xfrm>
            <a:off x="651616" y="1326723"/>
            <a:ext cx="5602800" cy="3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1950" tIns="61500" rIns="141950" bIns="6150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14"/>
              <a:buFont typeface="Arial"/>
              <a:buNone/>
              <a:defRPr sz="171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ragraph and 3 content">
  <p:cSld name="Paragraph and 3 content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6"/>
          <p:cNvSpPr txBox="1">
            <a:spLocks noGrp="1"/>
          </p:cNvSpPr>
          <p:nvPr>
            <p:ph type="title"/>
          </p:nvPr>
        </p:nvSpPr>
        <p:spPr>
          <a:xfrm>
            <a:off x="433439" y="937992"/>
            <a:ext cx="39237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47300" rIns="120175" bIns="4730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14"/>
              <a:buFont typeface="Arial"/>
              <a:buNone/>
              <a:defRPr sz="171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190" name="Google Shape;190;p36"/>
          <p:cNvPicPr preferRelativeResize="0"/>
          <p:nvPr/>
        </p:nvPicPr>
        <p:blipFill/>
        <p:spPr>
          <a:xfrm>
            <a:off x="6613173" y="701820"/>
            <a:ext cx="134700" cy="406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91" name="Google Shape;191;p36"/>
          <p:cNvSpPr txBox="1">
            <a:spLocks noGrp="1"/>
          </p:cNvSpPr>
          <p:nvPr>
            <p:ph type="body" idx="1"/>
          </p:nvPr>
        </p:nvSpPr>
        <p:spPr>
          <a:xfrm>
            <a:off x="2612748" y="3470765"/>
            <a:ext cx="1744200" cy="52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7"/>
              <a:buFont typeface="Arial"/>
              <a:buNone/>
              <a:defRPr sz="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857"/>
              <a:buFont typeface="Arial"/>
              <a:buNone/>
              <a:defRPr sz="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786"/>
              <a:buFont typeface="Arial"/>
              <a:buNone/>
              <a:defRPr sz="7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643"/>
              <a:buFont typeface="Arial"/>
              <a:buNone/>
              <a:defRPr sz="6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643"/>
              <a:buFont typeface="Arial"/>
              <a:buNone/>
              <a:defRPr sz="6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" name="Google Shape;192;p36"/>
          <p:cNvSpPr txBox="1">
            <a:spLocks noGrp="1"/>
          </p:cNvSpPr>
          <p:nvPr>
            <p:ph type="body" idx="2"/>
          </p:nvPr>
        </p:nvSpPr>
        <p:spPr>
          <a:xfrm>
            <a:off x="433440" y="3470765"/>
            <a:ext cx="1752300" cy="52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71"/>
              </a:spcBef>
              <a:spcAft>
                <a:spcPts val="0"/>
              </a:spcAft>
              <a:buClr>
                <a:schemeClr val="dk1"/>
              </a:buClr>
              <a:buSzPts val="857"/>
              <a:buFont typeface="Arial"/>
              <a:buNone/>
              <a:defRPr sz="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857"/>
              <a:buFont typeface="Arial"/>
              <a:buNone/>
              <a:defRPr sz="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786"/>
              <a:buFont typeface="Arial"/>
              <a:buNone/>
              <a:defRPr sz="7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643"/>
              <a:buFont typeface="Arial"/>
              <a:buNone/>
              <a:defRPr sz="6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643"/>
              <a:buFont typeface="Arial"/>
              <a:buNone/>
              <a:defRPr sz="6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3" name="Google Shape;193;p36"/>
          <p:cNvSpPr txBox="1">
            <a:spLocks noGrp="1"/>
          </p:cNvSpPr>
          <p:nvPr>
            <p:ph type="body" idx="3"/>
          </p:nvPr>
        </p:nvSpPr>
        <p:spPr>
          <a:xfrm>
            <a:off x="4668036" y="3470765"/>
            <a:ext cx="1752300" cy="52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71"/>
              </a:spcBef>
              <a:spcAft>
                <a:spcPts val="0"/>
              </a:spcAft>
              <a:buClr>
                <a:schemeClr val="dk1"/>
              </a:buClr>
              <a:buSzPts val="857"/>
              <a:buFont typeface="Arial"/>
              <a:buNone/>
              <a:defRPr sz="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857"/>
              <a:buFont typeface="Arial"/>
              <a:buNone/>
              <a:defRPr sz="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786"/>
              <a:buFont typeface="Arial"/>
              <a:buNone/>
              <a:defRPr sz="7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643"/>
              <a:buFont typeface="Arial"/>
              <a:buNone/>
              <a:defRPr sz="6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643"/>
              <a:buFont typeface="Arial"/>
              <a:buNone/>
              <a:defRPr sz="6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4" name="Google Shape;194;p36"/>
          <p:cNvSpPr txBox="1">
            <a:spLocks noGrp="1"/>
          </p:cNvSpPr>
          <p:nvPr>
            <p:ph type="body" idx="4"/>
          </p:nvPr>
        </p:nvSpPr>
        <p:spPr>
          <a:xfrm>
            <a:off x="433438" y="1806689"/>
            <a:ext cx="3923400" cy="14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7"/>
              <a:buFont typeface="Arial"/>
              <a:buNone/>
              <a:defRPr sz="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87591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929"/>
              <a:buFont typeface="Arial"/>
              <a:buChar char="•"/>
              <a:defRPr sz="92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30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857"/>
              <a:buFont typeface="Arial"/>
              <a:buChar char="•"/>
              <a:defRPr sz="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830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857"/>
              <a:buFont typeface="Arial"/>
              <a:buChar char="•"/>
              <a:defRPr sz="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s and text">
  <p:cSld name="3 pictures and text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7"/>
          <p:cNvSpPr txBox="1">
            <a:spLocks noGrp="1"/>
          </p:cNvSpPr>
          <p:nvPr>
            <p:ph type="title"/>
          </p:nvPr>
        </p:nvSpPr>
        <p:spPr>
          <a:xfrm>
            <a:off x="433439" y="937992"/>
            <a:ext cx="39237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47300" rIns="120175" bIns="4730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14"/>
              <a:buFont typeface="Arial"/>
              <a:buNone/>
              <a:defRPr sz="171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197" name="Google Shape;197;p37"/>
          <p:cNvPicPr preferRelativeResize="0"/>
          <p:nvPr/>
        </p:nvPicPr>
        <p:blipFill/>
        <p:spPr>
          <a:xfrm>
            <a:off x="6613173" y="701820"/>
            <a:ext cx="134700" cy="406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98" name="Google Shape;198;p37"/>
          <p:cNvSpPr>
            <a:spLocks noGrp="1"/>
          </p:cNvSpPr>
          <p:nvPr>
            <p:ph type="pic" idx="2"/>
          </p:nvPr>
        </p:nvSpPr>
        <p:spPr>
          <a:xfrm>
            <a:off x="433436" y="2325002"/>
            <a:ext cx="1911900" cy="258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286"/>
              <a:buFont typeface="Arial"/>
              <a:buChar char="•"/>
              <a:defRPr sz="1286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9" name="Google Shape;199;p37"/>
          <p:cNvSpPr>
            <a:spLocks noGrp="1"/>
          </p:cNvSpPr>
          <p:nvPr>
            <p:ph type="pic" idx="3"/>
          </p:nvPr>
        </p:nvSpPr>
        <p:spPr>
          <a:xfrm>
            <a:off x="2470954" y="2325002"/>
            <a:ext cx="1911900" cy="258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286"/>
              <a:buFont typeface="Arial"/>
              <a:buChar char="•"/>
              <a:defRPr sz="1286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" name="Google Shape;200;p37"/>
          <p:cNvSpPr>
            <a:spLocks noGrp="1"/>
          </p:cNvSpPr>
          <p:nvPr>
            <p:ph type="pic" idx="4"/>
          </p:nvPr>
        </p:nvSpPr>
        <p:spPr>
          <a:xfrm>
            <a:off x="4508471" y="2325002"/>
            <a:ext cx="1911900" cy="258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286"/>
              <a:buFont typeface="Arial"/>
              <a:buChar char="•"/>
              <a:defRPr sz="1286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" name="Google Shape;201;p37"/>
          <p:cNvSpPr txBox="1">
            <a:spLocks noGrp="1"/>
          </p:cNvSpPr>
          <p:nvPr>
            <p:ph type="body" idx="1"/>
          </p:nvPr>
        </p:nvSpPr>
        <p:spPr>
          <a:xfrm>
            <a:off x="433440" y="5151001"/>
            <a:ext cx="1911900" cy="3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29"/>
              <a:buFont typeface="Arial"/>
              <a:buNone/>
              <a:defRPr sz="92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857"/>
              <a:buFont typeface="Arial"/>
              <a:buNone/>
              <a:defRPr sz="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786"/>
              <a:buFont typeface="Arial"/>
              <a:buNone/>
              <a:defRPr sz="7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643"/>
              <a:buFont typeface="Arial"/>
              <a:buNone/>
              <a:defRPr sz="6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643"/>
              <a:buFont typeface="Arial"/>
              <a:buNone/>
              <a:defRPr sz="6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2" name="Google Shape;202;p37"/>
          <p:cNvSpPr txBox="1">
            <a:spLocks noGrp="1"/>
          </p:cNvSpPr>
          <p:nvPr>
            <p:ph type="body" idx="5"/>
          </p:nvPr>
        </p:nvSpPr>
        <p:spPr>
          <a:xfrm>
            <a:off x="2479609" y="5151001"/>
            <a:ext cx="1911900" cy="3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29"/>
              <a:buFont typeface="Arial"/>
              <a:buNone/>
              <a:defRPr sz="92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857"/>
              <a:buFont typeface="Arial"/>
              <a:buNone/>
              <a:defRPr sz="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786"/>
              <a:buFont typeface="Arial"/>
              <a:buNone/>
              <a:defRPr sz="7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643"/>
              <a:buFont typeface="Arial"/>
              <a:buNone/>
              <a:defRPr sz="6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643"/>
              <a:buFont typeface="Arial"/>
              <a:buNone/>
              <a:defRPr sz="6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" name="Google Shape;203;p37"/>
          <p:cNvSpPr txBox="1">
            <a:spLocks noGrp="1"/>
          </p:cNvSpPr>
          <p:nvPr>
            <p:ph type="body" idx="6"/>
          </p:nvPr>
        </p:nvSpPr>
        <p:spPr>
          <a:xfrm>
            <a:off x="4508565" y="5151001"/>
            <a:ext cx="1911900" cy="3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29"/>
              <a:buFont typeface="Arial"/>
              <a:buNone/>
              <a:defRPr sz="92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857"/>
              <a:buFont typeface="Arial"/>
              <a:buNone/>
              <a:defRPr sz="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786"/>
              <a:buFont typeface="Arial"/>
              <a:buNone/>
              <a:defRPr sz="7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643"/>
              <a:buFont typeface="Arial"/>
              <a:buNone/>
              <a:defRPr sz="6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643"/>
              <a:buFont typeface="Arial"/>
              <a:buNone/>
              <a:defRPr sz="6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lists">
  <p:cSld name="3 lists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8"/>
          <p:cNvPicPr preferRelativeResize="0"/>
          <p:nvPr/>
        </p:nvPicPr>
        <p:blipFill/>
        <p:spPr>
          <a:xfrm>
            <a:off x="6613173" y="701820"/>
            <a:ext cx="134700" cy="406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206" name="Google Shape;206;p38"/>
          <p:cNvSpPr txBox="1">
            <a:spLocks noGrp="1"/>
          </p:cNvSpPr>
          <p:nvPr>
            <p:ph type="title"/>
          </p:nvPr>
        </p:nvSpPr>
        <p:spPr>
          <a:xfrm>
            <a:off x="454573" y="976033"/>
            <a:ext cx="5984100" cy="3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1950" tIns="61500" rIns="141950" bIns="6150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14"/>
              <a:buFont typeface="Arial"/>
              <a:buNone/>
              <a:defRPr sz="171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7" name="Google Shape;207;p38"/>
          <p:cNvSpPr txBox="1">
            <a:spLocks noGrp="1"/>
          </p:cNvSpPr>
          <p:nvPr>
            <p:ph type="body" idx="1"/>
          </p:nvPr>
        </p:nvSpPr>
        <p:spPr>
          <a:xfrm>
            <a:off x="454574" y="5169235"/>
            <a:ext cx="1797900" cy="927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473175" tIns="60075" rIns="283900" bIns="60075" anchor="ctr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118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" name="Google Shape;208;p38"/>
          <p:cNvSpPr txBox="1">
            <a:spLocks noGrp="1"/>
          </p:cNvSpPr>
          <p:nvPr>
            <p:ph type="body" idx="2"/>
          </p:nvPr>
        </p:nvSpPr>
        <p:spPr>
          <a:xfrm>
            <a:off x="454575" y="6097249"/>
            <a:ext cx="1797600" cy="2569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41950" tIns="123025" rIns="141950" bIns="123025" anchor="t" anchorCtr="0"/>
          <a:lstStyle>
            <a:lvl1pPr marL="457200" marR="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87591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929"/>
              <a:buFont typeface="Arial"/>
              <a:buChar char="•"/>
              <a:defRPr sz="92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" name="Google Shape;209;p38"/>
          <p:cNvSpPr>
            <a:spLocks noGrp="1"/>
          </p:cNvSpPr>
          <p:nvPr>
            <p:ph type="pic" idx="3"/>
          </p:nvPr>
        </p:nvSpPr>
        <p:spPr>
          <a:xfrm>
            <a:off x="454575" y="2302746"/>
            <a:ext cx="1797600" cy="2866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286"/>
              <a:buFont typeface="Arial"/>
              <a:buChar char="•"/>
              <a:defRPr sz="1286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0" name="Google Shape;210;p38"/>
          <p:cNvSpPr txBox="1">
            <a:spLocks noGrp="1"/>
          </p:cNvSpPr>
          <p:nvPr>
            <p:ph type="body" idx="4"/>
          </p:nvPr>
        </p:nvSpPr>
        <p:spPr>
          <a:xfrm>
            <a:off x="2546046" y="5169235"/>
            <a:ext cx="1797900" cy="927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473175" tIns="60075" rIns="283900" bIns="60075" anchor="ctr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118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" name="Google Shape;211;p38"/>
          <p:cNvSpPr txBox="1">
            <a:spLocks noGrp="1"/>
          </p:cNvSpPr>
          <p:nvPr>
            <p:ph type="body" idx="5"/>
          </p:nvPr>
        </p:nvSpPr>
        <p:spPr>
          <a:xfrm>
            <a:off x="2546047" y="6097249"/>
            <a:ext cx="1797600" cy="2569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41950" tIns="123025" rIns="141950" bIns="123025" anchor="t" anchorCtr="0"/>
          <a:lstStyle>
            <a:lvl1pPr marL="457200" marR="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87591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929"/>
              <a:buFont typeface="Arial"/>
              <a:buChar char="•"/>
              <a:defRPr sz="92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2" name="Google Shape;212;p38"/>
          <p:cNvSpPr>
            <a:spLocks noGrp="1"/>
          </p:cNvSpPr>
          <p:nvPr>
            <p:ph type="pic" idx="6"/>
          </p:nvPr>
        </p:nvSpPr>
        <p:spPr>
          <a:xfrm>
            <a:off x="2546047" y="2302746"/>
            <a:ext cx="1797600" cy="2866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286"/>
              <a:buFont typeface="Arial"/>
              <a:buChar char="•"/>
              <a:defRPr sz="1286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3" name="Google Shape;213;p38"/>
          <p:cNvSpPr txBox="1">
            <a:spLocks noGrp="1"/>
          </p:cNvSpPr>
          <p:nvPr>
            <p:ph type="body" idx="7"/>
          </p:nvPr>
        </p:nvSpPr>
        <p:spPr>
          <a:xfrm>
            <a:off x="4640720" y="5169235"/>
            <a:ext cx="1797900" cy="927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473175" tIns="60075" rIns="283900" bIns="60075" anchor="ctr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118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" name="Google Shape;214;p38"/>
          <p:cNvSpPr txBox="1">
            <a:spLocks noGrp="1"/>
          </p:cNvSpPr>
          <p:nvPr>
            <p:ph type="body" idx="8"/>
          </p:nvPr>
        </p:nvSpPr>
        <p:spPr>
          <a:xfrm>
            <a:off x="4640720" y="6097249"/>
            <a:ext cx="1797600" cy="2569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41950" tIns="123025" rIns="141950" bIns="123025" anchor="t" anchorCtr="0"/>
          <a:lstStyle>
            <a:lvl1pPr marL="457200" marR="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87591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929"/>
              <a:buFont typeface="Arial"/>
              <a:buChar char="•"/>
              <a:defRPr sz="92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" name="Google Shape;215;p38"/>
          <p:cNvSpPr>
            <a:spLocks noGrp="1"/>
          </p:cNvSpPr>
          <p:nvPr>
            <p:ph type="pic" idx="9"/>
          </p:nvPr>
        </p:nvSpPr>
        <p:spPr>
          <a:xfrm>
            <a:off x="4640720" y="2302746"/>
            <a:ext cx="1797600" cy="2866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286"/>
              <a:buFont typeface="Arial"/>
              <a:buChar char="•"/>
              <a:defRPr sz="1286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pictures and text">
  <p:cSld name="4 pictures and text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9"/>
          <p:cNvSpPr txBox="1">
            <a:spLocks noGrp="1"/>
          </p:cNvSpPr>
          <p:nvPr>
            <p:ph type="title"/>
          </p:nvPr>
        </p:nvSpPr>
        <p:spPr>
          <a:xfrm>
            <a:off x="433439" y="937992"/>
            <a:ext cx="39237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47300" rIns="120175" bIns="4730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14"/>
              <a:buFont typeface="Arial"/>
              <a:buNone/>
              <a:defRPr sz="171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218" name="Google Shape;218;p39"/>
          <p:cNvPicPr preferRelativeResize="0"/>
          <p:nvPr/>
        </p:nvPicPr>
        <p:blipFill/>
        <p:spPr>
          <a:xfrm>
            <a:off x="6613173" y="701820"/>
            <a:ext cx="134700" cy="406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219" name="Google Shape;219;p39"/>
          <p:cNvSpPr>
            <a:spLocks noGrp="1"/>
          </p:cNvSpPr>
          <p:nvPr>
            <p:ph type="pic" idx="2"/>
          </p:nvPr>
        </p:nvSpPr>
        <p:spPr>
          <a:xfrm>
            <a:off x="433438" y="2325000"/>
            <a:ext cx="1307100" cy="3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286"/>
              <a:buFont typeface="Arial"/>
              <a:buChar char="•"/>
              <a:defRPr sz="1286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0" name="Google Shape;220;p39"/>
          <p:cNvSpPr>
            <a:spLocks noGrp="1"/>
          </p:cNvSpPr>
          <p:nvPr>
            <p:ph type="pic" idx="3"/>
          </p:nvPr>
        </p:nvSpPr>
        <p:spPr>
          <a:xfrm>
            <a:off x="1993368" y="2325000"/>
            <a:ext cx="1307100" cy="3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286"/>
              <a:buFont typeface="Arial"/>
              <a:buChar char="•"/>
              <a:defRPr sz="1286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" name="Google Shape;221;p39"/>
          <p:cNvSpPr>
            <a:spLocks noGrp="1"/>
          </p:cNvSpPr>
          <p:nvPr>
            <p:ph type="pic" idx="4"/>
          </p:nvPr>
        </p:nvSpPr>
        <p:spPr>
          <a:xfrm>
            <a:off x="3553298" y="2325000"/>
            <a:ext cx="1307100" cy="3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286"/>
              <a:buFont typeface="Arial"/>
              <a:buChar char="•"/>
              <a:defRPr sz="1286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" name="Google Shape;222;p39"/>
          <p:cNvSpPr txBox="1">
            <a:spLocks noGrp="1"/>
          </p:cNvSpPr>
          <p:nvPr>
            <p:ph type="body" idx="1"/>
          </p:nvPr>
        </p:nvSpPr>
        <p:spPr>
          <a:xfrm>
            <a:off x="433439" y="5833847"/>
            <a:ext cx="1307100" cy="28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7"/>
              <a:buFont typeface="Arial"/>
              <a:buNone/>
              <a:defRPr sz="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857"/>
              <a:buFont typeface="Arial"/>
              <a:buNone/>
              <a:defRPr sz="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786"/>
              <a:buFont typeface="Arial"/>
              <a:buNone/>
              <a:defRPr sz="7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643"/>
              <a:buFont typeface="Arial"/>
              <a:buNone/>
              <a:defRPr sz="6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643"/>
              <a:buFont typeface="Arial"/>
              <a:buNone/>
              <a:defRPr sz="6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" name="Google Shape;223;p39"/>
          <p:cNvSpPr txBox="1">
            <a:spLocks noGrp="1"/>
          </p:cNvSpPr>
          <p:nvPr>
            <p:ph type="body" idx="5"/>
          </p:nvPr>
        </p:nvSpPr>
        <p:spPr>
          <a:xfrm>
            <a:off x="1993399" y="5833847"/>
            <a:ext cx="1307100" cy="28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7"/>
              <a:buFont typeface="Arial"/>
              <a:buNone/>
              <a:defRPr sz="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857"/>
              <a:buFont typeface="Arial"/>
              <a:buNone/>
              <a:defRPr sz="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78511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786"/>
              <a:buFont typeface="Arial"/>
              <a:buChar char="•"/>
              <a:defRPr sz="7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6943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643"/>
              <a:buFont typeface="Arial"/>
              <a:buChar char="•"/>
              <a:defRPr sz="6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6943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643"/>
              <a:buFont typeface="Arial"/>
              <a:buChar char="•"/>
              <a:defRPr sz="6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4" name="Google Shape;224;p39"/>
          <p:cNvSpPr txBox="1">
            <a:spLocks noGrp="1"/>
          </p:cNvSpPr>
          <p:nvPr>
            <p:ph type="body" idx="6"/>
          </p:nvPr>
        </p:nvSpPr>
        <p:spPr>
          <a:xfrm>
            <a:off x="3553361" y="5833847"/>
            <a:ext cx="1307100" cy="28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7"/>
              <a:buFont typeface="Arial"/>
              <a:buNone/>
              <a:defRPr sz="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830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857"/>
              <a:buFont typeface="Arial"/>
              <a:buChar char="•"/>
              <a:defRPr sz="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78511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786"/>
              <a:buFont typeface="Arial"/>
              <a:buChar char="•"/>
              <a:defRPr sz="7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6943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643"/>
              <a:buFont typeface="Arial"/>
              <a:buChar char="•"/>
              <a:defRPr sz="6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6943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643"/>
              <a:buFont typeface="Arial"/>
              <a:buChar char="•"/>
              <a:defRPr sz="6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" name="Google Shape;225;p39"/>
          <p:cNvSpPr>
            <a:spLocks noGrp="1"/>
          </p:cNvSpPr>
          <p:nvPr>
            <p:ph type="pic" idx="7"/>
          </p:nvPr>
        </p:nvSpPr>
        <p:spPr>
          <a:xfrm>
            <a:off x="5113227" y="2325000"/>
            <a:ext cx="1307100" cy="3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286"/>
              <a:buFont typeface="Arial"/>
              <a:buChar char="•"/>
              <a:defRPr sz="1286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" name="Google Shape;226;p39"/>
          <p:cNvSpPr txBox="1">
            <a:spLocks noGrp="1"/>
          </p:cNvSpPr>
          <p:nvPr>
            <p:ph type="body" idx="8"/>
          </p:nvPr>
        </p:nvSpPr>
        <p:spPr>
          <a:xfrm>
            <a:off x="5113321" y="5833847"/>
            <a:ext cx="1307100" cy="28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7"/>
              <a:buFont typeface="Arial"/>
              <a:buNone/>
              <a:defRPr sz="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830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857"/>
              <a:buFont typeface="Arial"/>
              <a:buChar char="•"/>
              <a:defRPr sz="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78511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786"/>
              <a:buFont typeface="Arial"/>
              <a:buChar char="•"/>
              <a:defRPr sz="7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6943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643"/>
              <a:buFont typeface="Arial"/>
              <a:buChar char="•"/>
              <a:defRPr sz="6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6943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643"/>
              <a:buFont typeface="Arial"/>
              <a:buChar char="•"/>
              <a:defRPr sz="6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aragraphs">
  <p:cSld name="3 paragraphs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2663654" cy="384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40"/>
          <p:cNvSpPr/>
          <p:nvPr/>
        </p:nvSpPr>
        <p:spPr>
          <a:xfrm>
            <a:off x="289526" y="663114"/>
            <a:ext cx="6285600" cy="838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5825" tIns="42900" rIns="85825" bIns="429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83">
              <a:solidFill>
                <a:srgbClr val="41A03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0" name="Google Shape;230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13173" y="701820"/>
            <a:ext cx="52402" cy="1610686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40"/>
          <p:cNvSpPr txBox="1">
            <a:spLocks noGrp="1"/>
          </p:cNvSpPr>
          <p:nvPr>
            <p:ph type="title"/>
          </p:nvPr>
        </p:nvSpPr>
        <p:spPr>
          <a:xfrm>
            <a:off x="652413" y="1326725"/>
            <a:ext cx="3739500" cy="3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1950" tIns="61500" rIns="141950" bIns="6150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7"/>
              <a:buFont typeface="Arial"/>
              <a:buNone/>
              <a:defRPr sz="185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2" name="Google Shape;232;p40"/>
          <p:cNvSpPr txBox="1">
            <a:spLocks noGrp="1"/>
          </p:cNvSpPr>
          <p:nvPr>
            <p:ph type="body" idx="1"/>
          </p:nvPr>
        </p:nvSpPr>
        <p:spPr>
          <a:xfrm>
            <a:off x="652736" y="2740089"/>
            <a:ext cx="3739200" cy="21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29"/>
              <a:buFont typeface="Arial"/>
              <a:buNone/>
              <a:defRPr sz="92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857"/>
              <a:buFont typeface="Arial"/>
              <a:buNone/>
              <a:defRPr sz="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786"/>
              <a:buFont typeface="Arial"/>
              <a:buNone/>
              <a:defRPr sz="7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643"/>
              <a:buFont typeface="Arial"/>
              <a:buNone/>
              <a:defRPr sz="6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643"/>
              <a:buFont typeface="Arial"/>
              <a:buNone/>
              <a:defRPr sz="6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" name="Google Shape;233;p40"/>
          <p:cNvSpPr txBox="1">
            <a:spLocks noGrp="1"/>
          </p:cNvSpPr>
          <p:nvPr>
            <p:ph type="body" idx="2"/>
          </p:nvPr>
        </p:nvSpPr>
        <p:spPr>
          <a:xfrm>
            <a:off x="652736" y="6221541"/>
            <a:ext cx="1760100" cy="22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7"/>
              <a:buFont typeface="Arial"/>
              <a:buNone/>
              <a:defRPr sz="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857"/>
              <a:buFont typeface="Arial"/>
              <a:buNone/>
              <a:defRPr sz="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786"/>
              <a:buFont typeface="Arial"/>
              <a:buNone/>
              <a:defRPr sz="7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643"/>
              <a:buFont typeface="Arial"/>
              <a:buNone/>
              <a:defRPr sz="6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643"/>
              <a:buFont typeface="Arial"/>
              <a:buNone/>
              <a:defRPr sz="6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4" name="Google Shape;234;p40"/>
          <p:cNvSpPr txBox="1">
            <a:spLocks noGrp="1"/>
          </p:cNvSpPr>
          <p:nvPr>
            <p:ph type="body" idx="3"/>
          </p:nvPr>
        </p:nvSpPr>
        <p:spPr>
          <a:xfrm>
            <a:off x="2570558" y="6221541"/>
            <a:ext cx="1821300" cy="22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7"/>
              <a:buFont typeface="Arial"/>
              <a:buNone/>
              <a:defRPr sz="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857"/>
              <a:buFont typeface="Arial"/>
              <a:buNone/>
              <a:defRPr sz="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786"/>
              <a:buFont typeface="Arial"/>
              <a:buNone/>
              <a:defRPr sz="7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643"/>
              <a:buFont typeface="Arial"/>
              <a:buNone/>
              <a:defRPr sz="6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643"/>
              <a:buFont typeface="Arial"/>
              <a:buNone/>
              <a:defRPr sz="6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" name="Google Shape;235;p40"/>
          <p:cNvSpPr txBox="1"/>
          <p:nvPr/>
        </p:nvSpPr>
        <p:spPr>
          <a:xfrm>
            <a:off x="591376" y="5092879"/>
            <a:ext cx="5713200" cy="2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375" tIns="43925" rIns="101375" bIns="439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6"/>
              <a:buFont typeface="Arial"/>
              <a:buNone/>
            </a:pPr>
            <a:endParaRPr sz="1286" b="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40"/>
          <p:cNvSpPr txBox="1">
            <a:spLocks noGrp="1"/>
          </p:cNvSpPr>
          <p:nvPr>
            <p:ph type="body" idx="4"/>
          </p:nvPr>
        </p:nvSpPr>
        <p:spPr>
          <a:xfrm>
            <a:off x="652412" y="5719515"/>
            <a:ext cx="3739200" cy="2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b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None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118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" name="Google Shape;237;p40"/>
          <p:cNvSpPr txBox="1">
            <a:spLocks noGrp="1"/>
          </p:cNvSpPr>
          <p:nvPr>
            <p:ph type="body" idx="5"/>
          </p:nvPr>
        </p:nvSpPr>
        <p:spPr>
          <a:xfrm>
            <a:off x="4879402" y="8254213"/>
            <a:ext cx="1695900" cy="78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283900" tIns="246050" rIns="283900" bIns="246050" anchor="b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118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title">
  <p:cSld name="Picture with title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1"/>
          <p:cNvSpPr>
            <a:spLocks noGrp="1"/>
          </p:cNvSpPr>
          <p:nvPr>
            <p:ph type="pic" idx="2"/>
          </p:nvPr>
        </p:nvSpPr>
        <p:spPr>
          <a:xfrm>
            <a:off x="0" y="0"/>
            <a:ext cx="6840000" cy="9720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6"/>
              <a:buFont typeface="Arial"/>
              <a:buNone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" name="Google Shape;240;p41"/>
          <p:cNvSpPr txBox="1">
            <a:spLocks noGrp="1"/>
          </p:cNvSpPr>
          <p:nvPr>
            <p:ph type="title"/>
          </p:nvPr>
        </p:nvSpPr>
        <p:spPr>
          <a:xfrm>
            <a:off x="297126" y="682314"/>
            <a:ext cx="52128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47300" rIns="120175" bIns="4730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3"/>
              <a:buFont typeface="Arial"/>
              <a:buNone/>
              <a:defRPr sz="264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33161" y="840992"/>
            <a:ext cx="6373800" cy="108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33161" y="2177906"/>
            <a:ext cx="2992200" cy="6456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3614787" y="2177906"/>
            <a:ext cx="2992200" cy="6456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6337665" y="8812378"/>
            <a:ext cx="410400" cy="74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and list">
  <p:cSld name="Picture and list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2"/>
          <p:cNvSpPr>
            <a:spLocks noGrp="1"/>
          </p:cNvSpPr>
          <p:nvPr>
            <p:ph type="pic" idx="2"/>
          </p:nvPr>
        </p:nvSpPr>
        <p:spPr>
          <a:xfrm>
            <a:off x="0" y="0"/>
            <a:ext cx="6840000" cy="9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6"/>
              <a:buFont typeface="Arial"/>
              <a:buNone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" name="Google Shape;243;p42"/>
          <p:cNvSpPr txBox="1">
            <a:spLocks noGrp="1"/>
          </p:cNvSpPr>
          <p:nvPr>
            <p:ph type="title"/>
          </p:nvPr>
        </p:nvSpPr>
        <p:spPr>
          <a:xfrm>
            <a:off x="297126" y="682311"/>
            <a:ext cx="3119400" cy="8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47300" rIns="120175" bIns="4730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3"/>
              <a:buFont typeface="Arial"/>
              <a:buNone/>
              <a:defRPr sz="264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4" name="Google Shape;244;p42"/>
          <p:cNvSpPr txBox="1">
            <a:spLocks noGrp="1"/>
          </p:cNvSpPr>
          <p:nvPr>
            <p:ph type="body" idx="1"/>
          </p:nvPr>
        </p:nvSpPr>
        <p:spPr>
          <a:xfrm>
            <a:off x="289750" y="8689455"/>
            <a:ext cx="3126600" cy="3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b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6"/>
              <a:buFont typeface="Arial"/>
              <a:buNone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118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and paragraph">
  <p:cSld name="Picture and paragraph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3"/>
          <p:cNvSpPr>
            <a:spLocks noGrp="1"/>
          </p:cNvSpPr>
          <p:nvPr>
            <p:ph type="pic" idx="2"/>
          </p:nvPr>
        </p:nvSpPr>
        <p:spPr>
          <a:xfrm>
            <a:off x="0" y="0"/>
            <a:ext cx="6840000" cy="9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6"/>
              <a:buFont typeface="Arial"/>
              <a:buNone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" name="Google Shape;247;p43"/>
          <p:cNvSpPr txBox="1">
            <a:spLocks noGrp="1"/>
          </p:cNvSpPr>
          <p:nvPr>
            <p:ph type="title"/>
          </p:nvPr>
        </p:nvSpPr>
        <p:spPr>
          <a:xfrm>
            <a:off x="297126" y="682313"/>
            <a:ext cx="2361000" cy="5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47300" rIns="120175" bIns="4730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14"/>
              <a:buFont typeface="Arial"/>
              <a:buNone/>
              <a:defRPr sz="171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8" name="Google Shape;248;p43"/>
          <p:cNvSpPr txBox="1">
            <a:spLocks noGrp="1"/>
          </p:cNvSpPr>
          <p:nvPr>
            <p:ph type="body" idx="1"/>
          </p:nvPr>
        </p:nvSpPr>
        <p:spPr>
          <a:xfrm>
            <a:off x="6613173" y="701818"/>
            <a:ext cx="134100" cy="4068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6"/>
              <a:buFont typeface="Arial"/>
              <a:buNone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118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green label">
  <p:cSld name="Picture with green label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4"/>
          <p:cNvSpPr>
            <a:spLocks noGrp="1"/>
          </p:cNvSpPr>
          <p:nvPr>
            <p:ph type="pic" idx="2"/>
          </p:nvPr>
        </p:nvSpPr>
        <p:spPr>
          <a:xfrm>
            <a:off x="1" y="-2"/>
            <a:ext cx="6844500" cy="9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29"/>
              <a:buFont typeface="Arial"/>
              <a:buNone/>
              <a:defRPr sz="92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" name="Google Shape;251;p44"/>
          <p:cNvSpPr txBox="1">
            <a:spLocks noGrp="1"/>
          </p:cNvSpPr>
          <p:nvPr>
            <p:ph type="body" idx="1"/>
          </p:nvPr>
        </p:nvSpPr>
        <p:spPr>
          <a:xfrm>
            <a:off x="4541000" y="7123562"/>
            <a:ext cx="2033100" cy="1912800"/>
          </a:xfrm>
          <a:prstGeom prst="rect">
            <a:avLst/>
          </a:prstGeom>
          <a:solidFill>
            <a:srgbClr val="41AF46"/>
          </a:solidFill>
          <a:ln>
            <a:noFill/>
          </a:ln>
        </p:spPr>
        <p:txBody>
          <a:bodyPr spcFirstLastPara="1" wrap="square" lIns="378525" tIns="307550" rIns="378525" bIns="36907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86"/>
              <a:buFont typeface="Arial"/>
              <a:buNone/>
              <a:defRPr sz="2286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118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short text 1">
  <p:cSld name="Picture with short text 1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>
            <a:spLocks noGrp="1"/>
          </p:cNvSpPr>
          <p:nvPr>
            <p:ph type="pic" idx="2"/>
          </p:nvPr>
        </p:nvSpPr>
        <p:spPr>
          <a:xfrm>
            <a:off x="0" y="0"/>
            <a:ext cx="6840000" cy="972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6"/>
              <a:buFont typeface="Arial"/>
              <a:buNone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" name="Google Shape;254;p45"/>
          <p:cNvSpPr txBox="1">
            <a:spLocks noGrp="1"/>
          </p:cNvSpPr>
          <p:nvPr>
            <p:ph type="title"/>
          </p:nvPr>
        </p:nvSpPr>
        <p:spPr>
          <a:xfrm>
            <a:off x="289525" y="8235118"/>
            <a:ext cx="2616900" cy="8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47300" rIns="120175" bIns="473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43"/>
              <a:buFont typeface="Arial"/>
              <a:buNone/>
              <a:defRPr sz="264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title 2">
  <p:cSld name="Picture with title 2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6"/>
          <p:cNvSpPr>
            <a:spLocks noGrp="1"/>
          </p:cNvSpPr>
          <p:nvPr>
            <p:ph type="pic" idx="2"/>
          </p:nvPr>
        </p:nvSpPr>
        <p:spPr>
          <a:xfrm>
            <a:off x="0" y="1"/>
            <a:ext cx="6840000" cy="65088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6"/>
              <a:buFont typeface="Arial"/>
              <a:buNone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" name="Google Shape;257;p46"/>
          <p:cNvSpPr txBox="1">
            <a:spLocks noGrp="1"/>
          </p:cNvSpPr>
          <p:nvPr>
            <p:ph type="title"/>
          </p:nvPr>
        </p:nvSpPr>
        <p:spPr>
          <a:xfrm>
            <a:off x="381347" y="7644386"/>
            <a:ext cx="61041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57"/>
              <a:buFont typeface="Arial"/>
              <a:buNone/>
              <a:defRPr sz="335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3 paragraphs">
  <p:cSld name="Picture with 3 paragraphs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7"/>
          <p:cNvSpPr>
            <a:spLocks noGrp="1"/>
          </p:cNvSpPr>
          <p:nvPr>
            <p:ph type="pic" idx="2"/>
          </p:nvPr>
        </p:nvSpPr>
        <p:spPr>
          <a:xfrm>
            <a:off x="0" y="-1"/>
            <a:ext cx="6840000" cy="4865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6"/>
              <a:buFont typeface="Arial"/>
              <a:buNone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0" name="Google Shape;260;p47"/>
          <p:cNvSpPr txBox="1">
            <a:spLocks noGrp="1"/>
          </p:cNvSpPr>
          <p:nvPr>
            <p:ph type="title"/>
          </p:nvPr>
        </p:nvSpPr>
        <p:spPr>
          <a:xfrm>
            <a:off x="297126" y="682314"/>
            <a:ext cx="52128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47300" rIns="120175" bIns="4730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3"/>
              <a:buFont typeface="Arial"/>
              <a:buNone/>
              <a:defRPr sz="264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1" name="Google Shape;261;p47"/>
          <p:cNvSpPr txBox="1">
            <a:spLocks noGrp="1"/>
          </p:cNvSpPr>
          <p:nvPr>
            <p:ph type="body" idx="1"/>
          </p:nvPr>
        </p:nvSpPr>
        <p:spPr>
          <a:xfrm>
            <a:off x="289525" y="5162925"/>
            <a:ext cx="1971600" cy="8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329E41"/>
              </a:buClr>
              <a:buSzPts val="1143"/>
              <a:buFont typeface="Arial"/>
              <a:buNone/>
              <a:defRPr sz="1143" b="0" i="0" u="none" strike="noStrike" cap="none">
                <a:solidFill>
                  <a:srgbClr val="329E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None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2" name="Google Shape;262;p47"/>
          <p:cNvSpPr txBox="1">
            <a:spLocks noGrp="1"/>
          </p:cNvSpPr>
          <p:nvPr>
            <p:ph type="body" idx="3"/>
          </p:nvPr>
        </p:nvSpPr>
        <p:spPr>
          <a:xfrm>
            <a:off x="289525" y="6067733"/>
            <a:ext cx="1971600" cy="29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7"/>
              <a:buFont typeface="Arial"/>
              <a:buNone/>
              <a:defRPr sz="85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857"/>
              <a:buFont typeface="Arial"/>
              <a:buNone/>
              <a:defRPr sz="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786"/>
              <a:buFont typeface="Arial"/>
              <a:buNone/>
              <a:defRPr sz="7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643"/>
              <a:buFont typeface="Arial"/>
              <a:buNone/>
              <a:defRPr sz="6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643"/>
              <a:buFont typeface="Arial"/>
              <a:buNone/>
              <a:defRPr sz="6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" name="Google Shape;263;p47"/>
          <p:cNvSpPr txBox="1">
            <a:spLocks noGrp="1"/>
          </p:cNvSpPr>
          <p:nvPr>
            <p:ph type="body" idx="4"/>
          </p:nvPr>
        </p:nvSpPr>
        <p:spPr>
          <a:xfrm>
            <a:off x="4603650" y="5162925"/>
            <a:ext cx="1971600" cy="8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329E41"/>
              </a:buClr>
              <a:buSzPts val="1143"/>
              <a:buFont typeface="Arial"/>
              <a:buNone/>
              <a:defRPr sz="1143" b="0" i="0" u="none" strike="noStrike" cap="none">
                <a:solidFill>
                  <a:srgbClr val="329E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None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4" name="Google Shape;264;p47"/>
          <p:cNvSpPr txBox="1">
            <a:spLocks noGrp="1"/>
          </p:cNvSpPr>
          <p:nvPr>
            <p:ph type="body" idx="5"/>
          </p:nvPr>
        </p:nvSpPr>
        <p:spPr>
          <a:xfrm>
            <a:off x="4603650" y="6067733"/>
            <a:ext cx="1971600" cy="29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7"/>
              <a:buFont typeface="Arial"/>
              <a:buNone/>
              <a:defRPr sz="85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857"/>
              <a:buFont typeface="Arial"/>
              <a:buNone/>
              <a:defRPr sz="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786"/>
              <a:buFont typeface="Arial"/>
              <a:buNone/>
              <a:defRPr sz="7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643"/>
              <a:buFont typeface="Arial"/>
              <a:buNone/>
              <a:defRPr sz="6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643"/>
              <a:buFont typeface="Arial"/>
              <a:buNone/>
              <a:defRPr sz="6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5" name="Google Shape;265;p47"/>
          <p:cNvSpPr txBox="1">
            <a:spLocks noGrp="1"/>
          </p:cNvSpPr>
          <p:nvPr>
            <p:ph type="body" idx="6"/>
          </p:nvPr>
        </p:nvSpPr>
        <p:spPr>
          <a:xfrm>
            <a:off x="2436832" y="5162925"/>
            <a:ext cx="1971600" cy="8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329E41"/>
              </a:buClr>
              <a:buSzPts val="1143"/>
              <a:buFont typeface="Arial"/>
              <a:buNone/>
              <a:defRPr sz="1143" b="0" i="0" u="none" strike="noStrike" cap="none">
                <a:solidFill>
                  <a:srgbClr val="329E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None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6" name="Google Shape;266;p47"/>
          <p:cNvSpPr txBox="1">
            <a:spLocks noGrp="1"/>
          </p:cNvSpPr>
          <p:nvPr>
            <p:ph type="body" idx="7"/>
          </p:nvPr>
        </p:nvSpPr>
        <p:spPr>
          <a:xfrm>
            <a:off x="2436832" y="6067733"/>
            <a:ext cx="1971600" cy="29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7"/>
              <a:buFont typeface="Arial"/>
              <a:buNone/>
              <a:defRPr sz="85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857"/>
              <a:buFont typeface="Arial"/>
              <a:buNone/>
              <a:defRPr sz="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786"/>
              <a:buFont typeface="Arial"/>
              <a:buNone/>
              <a:defRPr sz="7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643"/>
              <a:buFont typeface="Arial"/>
              <a:buNone/>
              <a:defRPr sz="6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643"/>
              <a:buFont typeface="Arial"/>
              <a:buNone/>
              <a:defRPr sz="6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4 paragraphs">
  <p:cSld name="Picture with 4 paragraphs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8"/>
          <p:cNvSpPr>
            <a:spLocks noGrp="1"/>
          </p:cNvSpPr>
          <p:nvPr>
            <p:ph type="pic" idx="2"/>
          </p:nvPr>
        </p:nvSpPr>
        <p:spPr>
          <a:xfrm>
            <a:off x="0" y="1"/>
            <a:ext cx="6840000" cy="65088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6"/>
              <a:buFont typeface="Arial"/>
              <a:buNone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9" name="Google Shape;269;p48"/>
          <p:cNvSpPr txBox="1">
            <a:spLocks noGrp="1"/>
          </p:cNvSpPr>
          <p:nvPr>
            <p:ph type="title"/>
          </p:nvPr>
        </p:nvSpPr>
        <p:spPr>
          <a:xfrm>
            <a:off x="297126" y="682314"/>
            <a:ext cx="52128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47300" rIns="120175" bIns="4730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3"/>
              <a:buFont typeface="Arial"/>
              <a:buNone/>
              <a:defRPr sz="264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0" name="Google Shape;270;p48"/>
          <p:cNvSpPr txBox="1">
            <a:spLocks noGrp="1"/>
          </p:cNvSpPr>
          <p:nvPr>
            <p:ph type="body" idx="1"/>
          </p:nvPr>
        </p:nvSpPr>
        <p:spPr>
          <a:xfrm>
            <a:off x="289750" y="6740408"/>
            <a:ext cx="1534200" cy="23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7"/>
              <a:buFont typeface="Arial"/>
              <a:buNone/>
              <a:defRPr sz="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118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" name="Google Shape;271;p48"/>
          <p:cNvSpPr txBox="1">
            <a:spLocks noGrp="1"/>
          </p:cNvSpPr>
          <p:nvPr>
            <p:ph type="body" idx="3"/>
          </p:nvPr>
        </p:nvSpPr>
        <p:spPr>
          <a:xfrm>
            <a:off x="5040902" y="6740408"/>
            <a:ext cx="1534200" cy="23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7"/>
              <a:buFont typeface="Arial"/>
              <a:buNone/>
              <a:defRPr sz="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118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" name="Google Shape;272;p48"/>
          <p:cNvSpPr txBox="1">
            <a:spLocks noGrp="1"/>
          </p:cNvSpPr>
          <p:nvPr>
            <p:ph type="body" idx="4"/>
          </p:nvPr>
        </p:nvSpPr>
        <p:spPr>
          <a:xfrm>
            <a:off x="1871447" y="6740408"/>
            <a:ext cx="1534200" cy="23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7"/>
              <a:buFont typeface="Arial"/>
              <a:buNone/>
              <a:defRPr sz="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118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3" name="Google Shape;273;p48"/>
          <p:cNvSpPr txBox="1">
            <a:spLocks noGrp="1"/>
          </p:cNvSpPr>
          <p:nvPr>
            <p:ph type="body" idx="5"/>
          </p:nvPr>
        </p:nvSpPr>
        <p:spPr>
          <a:xfrm>
            <a:off x="3458484" y="6740408"/>
            <a:ext cx="1534200" cy="23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7"/>
              <a:buFont typeface="Arial"/>
              <a:buNone/>
              <a:defRPr sz="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118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and text">
  <p:cSld name="Picture and text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9"/>
          <p:cNvSpPr>
            <a:spLocks noGrp="1"/>
          </p:cNvSpPr>
          <p:nvPr>
            <p:ph type="pic" idx="2"/>
          </p:nvPr>
        </p:nvSpPr>
        <p:spPr>
          <a:xfrm>
            <a:off x="1" y="0"/>
            <a:ext cx="2407200" cy="9720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6"/>
              <a:buFont typeface="Arial"/>
              <a:buNone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76" name="Google Shape;276;p49"/>
          <p:cNvPicPr preferRelativeResize="0"/>
          <p:nvPr/>
        </p:nvPicPr>
        <p:blipFill/>
        <p:spPr>
          <a:xfrm>
            <a:off x="6613173" y="701820"/>
            <a:ext cx="134700" cy="406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277" name="Google Shape;277;p49"/>
          <p:cNvSpPr txBox="1">
            <a:spLocks noGrp="1"/>
          </p:cNvSpPr>
          <p:nvPr>
            <p:ph type="title"/>
          </p:nvPr>
        </p:nvSpPr>
        <p:spPr>
          <a:xfrm>
            <a:off x="2743123" y="1175079"/>
            <a:ext cx="3521700" cy="19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47300" rIns="120175" bIns="47300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72"/>
              <a:buFont typeface="Arial"/>
              <a:buNone/>
              <a:defRPr sz="50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8" name="Google Shape;278;p49"/>
          <p:cNvSpPr txBox="1">
            <a:spLocks noGrp="1"/>
          </p:cNvSpPr>
          <p:nvPr>
            <p:ph type="body" idx="1"/>
          </p:nvPr>
        </p:nvSpPr>
        <p:spPr>
          <a:xfrm>
            <a:off x="2743416" y="4357898"/>
            <a:ext cx="35217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b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210F0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210F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0261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286"/>
              <a:buFont typeface="Arial"/>
              <a:buChar char="•"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118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9" name="Google Shape;279;p49"/>
          <p:cNvSpPr txBox="1">
            <a:spLocks noGrp="1"/>
          </p:cNvSpPr>
          <p:nvPr>
            <p:ph type="body" idx="3"/>
          </p:nvPr>
        </p:nvSpPr>
        <p:spPr>
          <a:xfrm>
            <a:off x="2743415" y="5002123"/>
            <a:ext cx="3521400" cy="40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29"/>
              <a:buFont typeface="Arial"/>
              <a:buNone/>
              <a:defRPr sz="92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929"/>
              <a:buFont typeface="Arial"/>
              <a:buNone/>
              <a:defRPr sz="92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857"/>
              <a:buFont typeface="Arial"/>
              <a:buNone/>
              <a:defRPr sz="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786"/>
              <a:buFont typeface="Arial"/>
              <a:buNone/>
              <a:defRPr sz="7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786"/>
              <a:buFont typeface="Arial"/>
              <a:buNone/>
              <a:defRPr sz="7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and and 3 paragraphs 2">
  <p:cSld name="Picture and and 3 paragraphs 2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0"/>
          <p:cNvSpPr>
            <a:spLocks noGrp="1"/>
          </p:cNvSpPr>
          <p:nvPr>
            <p:ph type="pic" idx="2"/>
          </p:nvPr>
        </p:nvSpPr>
        <p:spPr>
          <a:xfrm>
            <a:off x="4432938" y="-14195"/>
            <a:ext cx="2407200" cy="9720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6"/>
              <a:buFont typeface="Arial"/>
              <a:buNone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2" name="Google Shape;282;p50"/>
          <p:cNvSpPr txBox="1">
            <a:spLocks noGrp="1"/>
          </p:cNvSpPr>
          <p:nvPr>
            <p:ph type="title"/>
          </p:nvPr>
        </p:nvSpPr>
        <p:spPr>
          <a:xfrm>
            <a:off x="294225" y="731080"/>
            <a:ext cx="385770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47300" rIns="120175" bIns="4730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7"/>
              <a:buFont typeface="Arial"/>
              <a:buNone/>
              <a:defRPr sz="185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3" name="Google Shape;283;p50"/>
          <p:cNvSpPr txBox="1">
            <a:spLocks noGrp="1"/>
          </p:cNvSpPr>
          <p:nvPr>
            <p:ph type="body" idx="1"/>
          </p:nvPr>
        </p:nvSpPr>
        <p:spPr>
          <a:xfrm>
            <a:off x="2334376" y="6683459"/>
            <a:ext cx="1817400" cy="23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7"/>
              <a:buFont typeface="Arial"/>
              <a:buNone/>
              <a:defRPr sz="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286"/>
              <a:buFont typeface="Arial"/>
              <a:buNone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None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4" name="Google Shape;284;p50"/>
          <p:cNvSpPr txBox="1">
            <a:spLocks noGrp="1"/>
          </p:cNvSpPr>
          <p:nvPr>
            <p:ph type="body" idx="3"/>
          </p:nvPr>
        </p:nvSpPr>
        <p:spPr>
          <a:xfrm>
            <a:off x="294225" y="6683459"/>
            <a:ext cx="1826100" cy="23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71"/>
              </a:spcBef>
              <a:spcAft>
                <a:spcPts val="0"/>
              </a:spcAft>
              <a:buClr>
                <a:schemeClr val="dk1"/>
              </a:buClr>
              <a:buSzPts val="857"/>
              <a:buFont typeface="Arial"/>
              <a:buNone/>
              <a:defRPr sz="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286"/>
              <a:buFont typeface="Arial"/>
              <a:buNone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None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5" name="Google Shape;285;p50"/>
          <p:cNvSpPr txBox="1">
            <a:spLocks noGrp="1"/>
          </p:cNvSpPr>
          <p:nvPr>
            <p:ph type="body" idx="4"/>
          </p:nvPr>
        </p:nvSpPr>
        <p:spPr>
          <a:xfrm>
            <a:off x="294223" y="3414160"/>
            <a:ext cx="3857700" cy="28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7"/>
              <a:buFont typeface="Arial"/>
              <a:buNone/>
              <a:defRPr sz="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87591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929"/>
              <a:buFont typeface="Arial"/>
              <a:buChar char="•"/>
              <a:defRPr sz="92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30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857"/>
              <a:buFont typeface="Arial"/>
              <a:buChar char="•"/>
              <a:defRPr sz="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830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857"/>
              <a:buFont typeface="Arial"/>
              <a:buChar char="•"/>
              <a:defRPr sz="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" name="Google Shape;286;p50"/>
          <p:cNvSpPr txBox="1">
            <a:spLocks noGrp="1"/>
          </p:cNvSpPr>
          <p:nvPr>
            <p:ph type="body" idx="5"/>
          </p:nvPr>
        </p:nvSpPr>
        <p:spPr>
          <a:xfrm>
            <a:off x="294225" y="2968620"/>
            <a:ext cx="38577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b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210F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210F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0261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286"/>
              <a:buFont typeface="Arial"/>
              <a:buChar char="•"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118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and content">
  <p:cSld name="Picture and content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1"/>
          <p:cNvSpPr>
            <a:spLocks noGrp="1"/>
          </p:cNvSpPr>
          <p:nvPr>
            <p:ph type="pic" idx="2"/>
          </p:nvPr>
        </p:nvSpPr>
        <p:spPr>
          <a:xfrm>
            <a:off x="1" y="0"/>
            <a:ext cx="2407200" cy="9720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6"/>
              <a:buFont typeface="Arial"/>
              <a:buNone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89" name="Google Shape;289;p51"/>
          <p:cNvPicPr preferRelativeResize="0"/>
          <p:nvPr/>
        </p:nvPicPr>
        <p:blipFill/>
        <p:spPr>
          <a:xfrm>
            <a:off x="6613173" y="701820"/>
            <a:ext cx="134700" cy="406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290" name="Google Shape;290;p51"/>
          <p:cNvSpPr txBox="1">
            <a:spLocks noGrp="1"/>
          </p:cNvSpPr>
          <p:nvPr>
            <p:ph type="body" idx="1"/>
          </p:nvPr>
        </p:nvSpPr>
        <p:spPr>
          <a:xfrm>
            <a:off x="2714589" y="2630401"/>
            <a:ext cx="3860700" cy="6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6"/>
              <a:buFont typeface="Arial"/>
              <a:buNone/>
              <a:defRPr sz="128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4"/>
              </a:spcBef>
              <a:spcAft>
                <a:spcPts val="0"/>
              </a:spcAft>
              <a:buClr>
                <a:srgbClr val="000000"/>
              </a:buClr>
              <a:buSzPts val="1143"/>
              <a:buFont typeface="Arial"/>
              <a:buNone/>
              <a:defRPr sz="114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564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64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64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" name="Google Shape;291;p51"/>
          <p:cNvSpPr txBox="1">
            <a:spLocks noGrp="1"/>
          </p:cNvSpPr>
          <p:nvPr>
            <p:ph type="title"/>
          </p:nvPr>
        </p:nvSpPr>
        <p:spPr>
          <a:xfrm>
            <a:off x="2714589" y="701819"/>
            <a:ext cx="3860700" cy="17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3"/>
              <a:buFont typeface="Arial"/>
              <a:buNone/>
              <a:defRPr sz="264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33161" y="840992"/>
            <a:ext cx="6373800" cy="108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6337665" y="8812378"/>
            <a:ext cx="410400" cy="74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short text 2">
  <p:cSld name="Picture with short text 2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2"/>
          <p:cNvSpPr>
            <a:spLocks noGrp="1"/>
          </p:cNvSpPr>
          <p:nvPr>
            <p:ph type="pic" idx="2"/>
          </p:nvPr>
        </p:nvSpPr>
        <p:spPr>
          <a:xfrm>
            <a:off x="2407064" y="0"/>
            <a:ext cx="4432800" cy="9720000"/>
          </a:xfrm>
          <a:prstGeom prst="rect">
            <a:avLst/>
          </a:prstGeom>
          <a:blipFill rotWithShape="1">
            <a:blip r:embed="rId2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6"/>
              <a:buFont typeface="Arial"/>
              <a:buNone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" name="Google Shape;294;p52"/>
          <p:cNvSpPr txBox="1">
            <a:spLocks noGrp="1"/>
          </p:cNvSpPr>
          <p:nvPr>
            <p:ph type="body" idx="1"/>
          </p:nvPr>
        </p:nvSpPr>
        <p:spPr>
          <a:xfrm>
            <a:off x="289526" y="8778029"/>
            <a:ext cx="19905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b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7"/>
              <a:buFont typeface="Arial"/>
              <a:buNone/>
              <a:defRPr sz="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7591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929"/>
              <a:buFont typeface="Arial"/>
              <a:buChar char="•"/>
              <a:defRPr sz="92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87591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929"/>
              <a:buFont typeface="Arial"/>
              <a:buChar char="•"/>
              <a:defRPr sz="92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osaic">
  <p:cSld name="Mosaic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3"/>
          <p:cNvSpPr>
            <a:spLocks noGrp="1"/>
          </p:cNvSpPr>
          <p:nvPr>
            <p:ph type="pic" idx="2"/>
          </p:nvPr>
        </p:nvSpPr>
        <p:spPr>
          <a:xfrm>
            <a:off x="2393636" y="-2"/>
            <a:ext cx="4450800" cy="9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29"/>
              <a:buFont typeface="Arial"/>
              <a:buNone/>
              <a:defRPr sz="92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" name="Google Shape;297;p53"/>
          <p:cNvSpPr>
            <a:spLocks noGrp="1"/>
          </p:cNvSpPr>
          <p:nvPr>
            <p:ph type="pic" idx="3"/>
          </p:nvPr>
        </p:nvSpPr>
        <p:spPr>
          <a:xfrm>
            <a:off x="0" y="1"/>
            <a:ext cx="2389200" cy="60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29"/>
              <a:buFont typeface="Arial"/>
              <a:buNone/>
              <a:defRPr sz="92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8" name="Google Shape;298;p53"/>
          <p:cNvSpPr>
            <a:spLocks noGrp="1"/>
          </p:cNvSpPr>
          <p:nvPr>
            <p:ph type="pic" idx="4"/>
          </p:nvPr>
        </p:nvSpPr>
        <p:spPr>
          <a:xfrm>
            <a:off x="-1" y="6035612"/>
            <a:ext cx="1472400" cy="36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29"/>
              <a:buFont typeface="Arial"/>
              <a:buNone/>
              <a:defRPr sz="92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9" name="Google Shape;299;p53"/>
          <p:cNvSpPr>
            <a:spLocks noGrp="1"/>
          </p:cNvSpPr>
          <p:nvPr>
            <p:ph type="pic" idx="5"/>
          </p:nvPr>
        </p:nvSpPr>
        <p:spPr>
          <a:xfrm>
            <a:off x="1472314" y="7442439"/>
            <a:ext cx="916800" cy="22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29"/>
              <a:buFont typeface="Arial"/>
              <a:buNone/>
              <a:defRPr sz="92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0" name="Google Shape;300;p53"/>
          <p:cNvSpPr>
            <a:spLocks noGrp="1"/>
          </p:cNvSpPr>
          <p:nvPr>
            <p:ph type="pic" idx="6"/>
          </p:nvPr>
        </p:nvSpPr>
        <p:spPr>
          <a:xfrm>
            <a:off x="1850991" y="6035613"/>
            <a:ext cx="538200" cy="14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29"/>
              <a:buFont typeface="Arial"/>
              <a:buNone/>
              <a:defRPr sz="92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" name="Google Shape;301;p53"/>
          <p:cNvSpPr>
            <a:spLocks noGrp="1"/>
          </p:cNvSpPr>
          <p:nvPr>
            <p:ph type="pic" idx="7"/>
          </p:nvPr>
        </p:nvSpPr>
        <p:spPr>
          <a:xfrm>
            <a:off x="1472314" y="6035611"/>
            <a:ext cx="371400" cy="9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29"/>
              <a:buFont typeface="Arial"/>
              <a:buNone/>
              <a:defRPr sz="92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2" name="Google Shape;302;p53"/>
          <p:cNvSpPr>
            <a:spLocks noGrp="1"/>
          </p:cNvSpPr>
          <p:nvPr>
            <p:ph type="pic" idx="8"/>
          </p:nvPr>
        </p:nvSpPr>
        <p:spPr>
          <a:xfrm>
            <a:off x="1472316" y="6984202"/>
            <a:ext cx="1902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29"/>
              <a:buFont typeface="Arial"/>
              <a:buNone/>
              <a:defRPr sz="92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3" name="Google Shape;303;p53"/>
          <p:cNvSpPr>
            <a:spLocks noGrp="1"/>
          </p:cNvSpPr>
          <p:nvPr>
            <p:ph type="pic" idx="9"/>
          </p:nvPr>
        </p:nvSpPr>
        <p:spPr>
          <a:xfrm>
            <a:off x="1662540" y="6987986"/>
            <a:ext cx="1812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29"/>
              <a:buFont typeface="Arial"/>
              <a:buNone/>
              <a:defRPr sz="92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" name="Google Shape;304;p53"/>
          <p:cNvSpPr txBox="1">
            <a:spLocks noGrp="1"/>
          </p:cNvSpPr>
          <p:nvPr>
            <p:ph type="body" idx="1"/>
          </p:nvPr>
        </p:nvSpPr>
        <p:spPr>
          <a:xfrm>
            <a:off x="4541000" y="8214045"/>
            <a:ext cx="2033100" cy="822300"/>
          </a:xfrm>
          <a:prstGeom prst="rect">
            <a:avLst/>
          </a:prstGeom>
          <a:solidFill>
            <a:srgbClr val="41AF46"/>
          </a:solidFill>
          <a:ln>
            <a:noFill/>
          </a:ln>
        </p:spPr>
        <p:txBody>
          <a:bodyPr spcFirstLastPara="1" wrap="square" lIns="189250" tIns="123025" rIns="189250" bIns="184525" anchor="b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14"/>
              <a:buFont typeface="Arial"/>
              <a:buNone/>
              <a:defRPr sz="171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118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file ">
  <p:cSld name="Profile 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4"/>
          <p:cNvSpPr txBox="1">
            <a:spLocks noGrp="1"/>
          </p:cNvSpPr>
          <p:nvPr>
            <p:ph type="title"/>
          </p:nvPr>
        </p:nvSpPr>
        <p:spPr>
          <a:xfrm>
            <a:off x="2695626" y="689331"/>
            <a:ext cx="3879600" cy="1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0F00"/>
              </a:buClr>
              <a:buSzPts val="2429"/>
              <a:buFont typeface="Arial"/>
              <a:buNone/>
              <a:defRPr sz="2429" b="0" i="0" u="none" strike="noStrike" cap="none">
                <a:solidFill>
                  <a:srgbClr val="210F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7" name="Google Shape;307;p54"/>
          <p:cNvSpPr>
            <a:spLocks noGrp="1"/>
          </p:cNvSpPr>
          <p:nvPr>
            <p:ph type="pic" idx="2"/>
          </p:nvPr>
        </p:nvSpPr>
        <p:spPr>
          <a:xfrm>
            <a:off x="0" y="0"/>
            <a:ext cx="2390400" cy="9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6"/>
              <a:buFont typeface="Arial"/>
              <a:buNone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" name="Google Shape;308;p54"/>
          <p:cNvSpPr txBox="1">
            <a:spLocks noGrp="1"/>
          </p:cNvSpPr>
          <p:nvPr>
            <p:ph type="body" idx="1"/>
          </p:nvPr>
        </p:nvSpPr>
        <p:spPr>
          <a:xfrm>
            <a:off x="2695626" y="2466058"/>
            <a:ext cx="3879600" cy="14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210F00"/>
              </a:buClr>
              <a:buSzPts val="1143"/>
              <a:buFont typeface="Arial"/>
              <a:buNone/>
              <a:defRPr sz="1143" b="0" i="0" u="none" strike="noStrike" cap="none">
                <a:solidFill>
                  <a:srgbClr val="210F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210F00"/>
              </a:buClr>
              <a:buSzPts val="1286"/>
              <a:buFont typeface="Arial"/>
              <a:buNone/>
              <a:defRPr sz="1286" b="0" i="0" u="none" strike="noStrike" cap="none">
                <a:solidFill>
                  <a:srgbClr val="210F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564"/>
              </a:spcBef>
              <a:spcAft>
                <a:spcPts val="0"/>
              </a:spcAft>
              <a:buClr>
                <a:srgbClr val="210F00"/>
              </a:buClr>
              <a:buSzPts val="1143"/>
              <a:buFont typeface="Arial"/>
              <a:buNone/>
              <a:defRPr sz="1143" b="0" i="0" u="none" strike="noStrike" cap="none">
                <a:solidFill>
                  <a:srgbClr val="210F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64"/>
              </a:spcBef>
              <a:spcAft>
                <a:spcPts val="0"/>
              </a:spcAft>
              <a:buClr>
                <a:srgbClr val="210F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210F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64"/>
              </a:spcBef>
              <a:spcAft>
                <a:spcPts val="0"/>
              </a:spcAft>
              <a:buClr>
                <a:srgbClr val="210F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210F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9" name="Google Shape;309;p54"/>
          <p:cNvSpPr txBox="1">
            <a:spLocks noGrp="1"/>
          </p:cNvSpPr>
          <p:nvPr>
            <p:ph type="body" idx="3"/>
          </p:nvPr>
        </p:nvSpPr>
        <p:spPr>
          <a:xfrm>
            <a:off x="2695625" y="4800001"/>
            <a:ext cx="1887300" cy="42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210F00"/>
              </a:buClr>
              <a:buSzPts val="1143"/>
              <a:buFont typeface="Arial"/>
              <a:buNone/>
              <a:defRPr sz="1143" b="0" i="0" u="none" strike="noStrike" cap="none">
                <a:solidFill>
                  <a:srgbClr val="210F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210F00"/>
              </a:buClr>
              <a:buSzPts val="1286"/>
              <a:buFont typeface="Arial"/>
              <a:buNone/>
              <a:defRPr sz="1286" b="0" i="0" u="none" strike="noStrike" cap="none">
                <a:solidFill>
                  <a:srgbClr val="210F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564"/>
              </a:spcBef>
              <a:spcAft>
                <a:spcPts val="0"/>
              </a:spcAft>
              <a:buClr>
                <a:srgbClr val="210F00"/>
              </a:buClr>
              <a:buSzPts val="1143"/>
              <a:buFont typeface="Arial"/>
              <a:buNone/>
              <a:defRPr sz="1143" b="0" i="0" u="none" strike="noStrike" cap="none">
                <a:solidFill>
                  <a:srgbClr val="210F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64"/>
              </a:spcBef>
              <a:spcAft>
                <a:spcPts val="0"/>
              </a:spcAft>
              <a:buClr>
                <a:srgbClr val="210F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210F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64"/>
              </a:spcBef>
              <a:spcAft>
                <a:spcPts val="0"/>
              </a:spcAft>
              <a:buClr>
                <a:srgbClr val="210F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210F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0" name="Google Shape;310;p54"/>
          <p:cNvSpPr txBox="1">
            <a:spLocks noGrp="1"/>
          </p:cNvSpPr>
          <p:nvPr>
            <p:ph type="body" idx="4"/>
          </p:nvPr>
        </p:nvSpPr>
        <p:spPr>
          <a:xfrm>
            <a:off x="4671358" y="7717299"/>
            <a:ext cx="1907700" cy="12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41AF46"/>
              </a:buClr>
              <a:buSzPts val="1143"/>
              <a:buFont typeface="Arial"/>
              <a:buNone/>
              <a:defRPr sz="1143" b="0" i="0" u="none" strike="noStrike" cap="none">
                <a:solidFill>
                  <a:srgbClr val="41AF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210F00"/>
              </a:buClr>
              <a:buSzPts val="1286"/>
              <a:buFont typeface="Arial"/>
              <a:buNone/>
              <a:defRPr sz="1286" b="0" i="0" u="none" strike="noStrike" cap="none">
                <a:solidFill>
                  <a:srgbClr val="210F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564"/>
              </a:spcBef>
              <a:spcAft>
                <a:spcPts val="0"/>
              </a:spcAft>
              <a:buClr>
                <a:srgbClr val="210F00"/>
              </a:buClr>
              <a:buSzPts val="1143"/>
              <a:buFont typeface="Arial"/>
              <a:buNone/>
              <a:defRPr sz="1143" b="0" i="0" u="none" strike="noStrike" cap="none">
                <a:solidFill>
                  <a:srgbClr val="210F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64"/>
              </a:spcBef>
              <a:spcAft>
                <a:spcPts val="0"/>
              </a:spcAft>
              <a:buClr>
                <a:srgbClr val="210F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210F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64"/>
              </a:spcBef>
              <a:spcAft>
                <a:spcPts val="0"/>
              </a:spcAft>
              <a:buClr>
                <a:srgbClr val="210F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210F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" name="Google Shape;311;p54"/>
          <p:cNvSpPr txBox="1">
            <a:spLocks noGrp="1"/>
          </p:cNvSpPr>
          <p:nvPr>
            <p:ph type="body" idx="5"/>
          </p:nvPr>
        </p:nvSpPr>
        <p:spPr>
          <a:xfrm>
            <a:off x="2695626" y="4055404"/>
            <a:ext cx="18873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ctr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None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None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2" name="Google Shape;312;p54"/>
          <p:cNvSpPr txBox="1">
            <a:spLocks noGrp="1"/>
          </p:cNvSpPr>
          <p:nvPr>
            <p:ph type="body" idx="6"/>
          </p:nvPr>
        </p:nvSpPr>
        <p:spPr>
          <a:xfrm>
            <a:off x="4671359" y="4055404"/>
            <a:ext cx="19038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229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None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None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3" name="Google Shape;313;p54"/>
          <p:cNvSpPr txBox="1">
            <a:spLocks noGrp="1"/>
          </p:cNvSpPr>
          <p:nvPr>
            <p:ph type="body" idx="7"/>
          </p:nvPr>
        </p:nvSpPr>
        <p:spPr>
          <a:xfrm>
            <a:off x="4671358" y="4800002"/>
            <a:ext cx="19038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210F00"/>
              </a:buClr>
              <a:buSzPts val="1143"/>
              <a:buFont typeface="Arial"/>
              <a:buNone/>
              <a:defRPr sz="1143" b="0" i="0" u="none" strike="noStrike" cap="none">
                <a:solidFill>
                  <a:srgbClr val="210F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210F00"/>
              </a:buClr>
              <a:buSzPts val="1286"/>
              <a:buFont typeface="Arial"/>
              <a:buNone/>
              <a:defRPr sz="1286" b="0" i="0" u="none" strike="noStrike" cap="none">
                <a:solidFill>
                  <a:srgbClr val="210F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564"/>
              </a:spcBef>
              <a:spcAft>
                <a:spcPts val="0"/>
              </a:spcAft>
              <a:buClr>
                <a:srgbClr val="210F00"/>
              </a:buClr>
              <a:buSzPts val="1143"/>
              <a:buFont typeface="Arial"/>
              <a:buNone/>
              <a:defRPr sz="1143" b="0" i="0" u="none" strike="noStrike" cap="none">
                <a:solidFill>
                  <a:srgbClr val="210F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64"/>
              </a:spcBef>
              <a:spcAft>
                <a:spcPts val="0"/>
              </a:spcAft>
              <a:buClr>
                <a:srgbClr val="210F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210F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64"/>
              </a:spcBef>
              <a:spcAft>
                <a:spcPts val="0"/>
              </a:spcAft>
              <a:buClr>
                <a:srgbClr val="210F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210F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" name="Google Shape;314;p54"/>
          <p:cNvSpPr txBox="1">
            <a:spLocks noGrp="1"/>
          </p:cNvSpPr>
          <p:nvPr>
            <p:ph type="body" idx="8"/>
          </p:nvPr>
        </p:nvSpPr>
        <p:spPr>
          <a:xfrm>
            <a:off x="289526" y="8525375"/>
            <a:ext cx="1823400" cy="477300"/>
          </a:xfrm>
          <a:prstGeom prst="rect">
            <a:avLst/>
          </a:prstGeom>
          <a:solidFill>
            <a:srgbClr val="C4E2D9"/>
          </a:solidFill>
          <a:ln>
            <a:noFill/>
          </a:ln>
        </p:spPr>
        <p:txBody>
          <a:bodyPr spcFirstLastPara="1" wrap="square" lIns="189250" tIns="123025" rIns="189250" bIns="184525" anchor="b" anchorCtr="0"/>
          <a:lstStyle>
            <a:lvl1pPr marL="457200" marR="0" lvl="0" indent="-301180" algn="l" rtl="0">
              <a:spcBef>
                <a:spcPts val="0"/>
              </a:spcBef>
              <a:spcAft>
                <a:spcPts val="0"/>
              </a:spcAft>
              <a:buClr>
                <a:srgbClr val="210F00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rgbClr val="210F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7439" algn="l" rtl="0">
              <a:spcBef>
                <a:spcPts val="0"/>
              </a:spcBef>
              <a:spcAft>
                <a:spcPts val="0"/>
              </a:spcAft>
              <a:buClr>
                <a:srgbClr val="210F00"/>
              </a:buClr>
              <a:buSzPts val="1714"/>
              <a:buFont typeface="Arial"/>
              <a:buChar char="•"/>
              <a:defRPr sz="1714" b="0" i="0" u="none" strike="noStrike" cap="none">
                <a:solidFill>
                  <a:srgbClr val="210F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spcBef>
                <a:spcPts val="564"/>
              </a:spcBef>
              <a:spcAft>
                <a:spcPts val="0"/>
              </a:spcAft>
              <a:buClr>
                <a:srgbClr val="210F0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210F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0261" algn="l" rtl="0">
              <a:spcBef>
                <a:spcPts val="564"/>
              </a:spcBef>
              <a:spcAft>
                <a:spcPts val="0"/>
              </a:spcAft>
              <a:buClr>
                <a:srgbClr val="210F00"/>
              </a:buClr>
              <a:buSzPts val="1286"/>
              <a:buFont typeface="Arial"/>
              <a:buChar char="•"/>
              <a:defRPr sz="1286" b="0" i="0" u="none" strike="noStrike" cap="none">
                <a:solidFill>
                  <a:srgbClr val="210F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0260" algn="l" rtl="0">
              <a:spcBef>
                <a:spcPts val="564"/>
              </a:spcBef>
              <a:spcAft>
                <a:spcPts val="0"/>
              </a:spcAft>
              <a:buClr>
                <a:srgbClr val="210F00"/>
              </a:buClr>
              <a:buSzPts val="1286"/>
              <a:buFont typeface="Arial"/>
              <a:buChar char="•"/>
              <a:defRPr sz="1286" b="0" i="0" u="none" strike="noStrike" cap="none">
                <a:solidFill>
                  <a:srgbClr val="210F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15" name="Google Shape;315;p54"/>
          <p:cNvPicPr preferRelativeResize="0"/>
          <p:nvPr/>
        </p:nvPicPr>
        <p:blipFill/>
        <p:spPr>
          <a:xfrm>
            <a:off x="6613173" y="701820"/>
            <a:ext cx="134700" cy="406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rofiles">
  <p:cSld name="3 profiles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5"/>
          <p:cNvSpPr>
            <a:spLocks noGrp="1"/>
          </p:cNvSpPr>
          <p:nvPr>
            <p:ph type="pic" idx="2"/>
          </p:nvPr>
        </p:nvSpPr>
        <p:spPr>
          <a:xfrm>
            <a:off x="297127" y="2033933"/>
            <a:ext cx="1594800" cy="3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6"/>
              <a:buFont typeface="Arial"/>
              <a:buNone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8" name="Google Shape;318;p55"/>
          <p:cNvSpPr txBox="1">
            <a:spLocks noGrp="1"/>
          </p:cNvSpPr>
          <p:nvPr>
            <p:ph type="body" idx="1"/>
          </p:nvPr>
        </p:nvSpPr>
        <p:spPr>
          <a:xfrm>
            <a:off x="297127" y="5524688"/>
            <a:ext cx="1594800" cy="8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ctr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3"/>
              <a:buFont typeface="Arial"/>
              <a:buNone/>
              <a:defRPr sz="114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None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" name="Google Shape;319;p55"/>
          <p:cNvSpPr txBox="1">
            <a:spLocks noGrp="1"/>
          </p:cNvSpPr>
          <p:nvPr>
            <p:ph type="body" idx="3"/>
          </p:nvPr>
        </p:nvSpPr>
        <p:spPr>
          <a:xfrm>
            <a:off x="297127" y="6374945"/>
            <a:ext cx="1594800" cy="13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7"/>
              <a:buFont typeface="Arial"/>
              <a:buNone/>
              <a:defRPr sz="85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0261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286"/>
              <a:buFont typeface="Arial"/>
              <a:buChar char="•"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118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0" name="Google Shape;320;p55"/>
          <p:cNvSpPr txBox="1">
            <a:spLocks noGrp="1"/>
          </p:cNvSpPr>
          <p:nvPr>
            <p:ph type="body" idx="4"/>
          </p:nvPr>
        </p:nvSpPr>
        <p:spPr>
          <a:xfrm>
            <a:off x="297127" y="7739830"/>
            <a:ext cx="1594800" cy="13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83019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7"/>
              <a:buFont typeface="Arial"/>
              <a:buChar char="•"/>
              <a:defRPr sz="85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026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6"/>
              <a:buFont typeface="Arial"/>
              <a:buChar char="•"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118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1" name="Google Shape;321;p55"/>
          <p:cNvSpPr txBox="1">
            <a:spLocks noGrp="1"/>
          </p:cNvSpPr>
          <p:nvPr>
            <p:ph type="title"/>
          </p:nvPr>
        </p:nvSpPr>
        <p:spPr>
          <a:xfrm>
            <a:off x="297126" y="682314"/>
            <a:ext cx="62781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47300" rIns="120175" bIns="4730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3"/>
              <a:buFont typeface="Arial"/>
              <a:buNone/>
              <a:defRPr sz="264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2" name="Google Shape;322;p55"/>
          <p:cNvSpPr>
            <a:spLocks noGrp="1"/>
          </p:cNvSpPr>
          <p:nvPr>
            <p:ph type="pic" idx="5"/>
          </p:nvPr>
        </p:nvSpPr>
        <p:spPr>
          <a:xfrm>
            <a:off x="2640704" y="2041846"/>
            <a:ext cx="1594800" cy="3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6"/>
              <a:buFont typeface="Arial"/>
              <a:buNone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3" name="Google Shape;323;p55"/>
          <p:cNvSpPr txBox="1">
            <a:spLocks noGrp="1"/>
          </p:cNvSpPr>
          <p:nvPr>
            <p:ph type="body" idx="6"/>
          </p:nvPr>
        </p:nvSpPr>
        <p:spPr>
          <a:xfrm>
            <a:off x="4980238" y="5524688"/>
            <a:ext cx="1594800" cy="8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ctr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3"/>
              <a:buFont typeface="Arial"/>
              <a:buNone/>
              <a:defRPr sz="114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None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4" name="Google Shape;324;p55"/>
          <p:cNvSpPr txBox="1">
            <a:spLocks noGrp="1"/>
          </p:cNvSpPr>
          <p:nvPr>
            <p:ph type="body" idx="7"/>
          </p:nvPr>
        </p:nvSpPr>
        <p:spPr>
          <a:xfrm>
            <a:off x="4980238" y="6374945"/>
            <a:ext cx="1594800" cy="13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7"/>
              <a:buFont typeface="Arial"/>
              <a:buNone/>
              <a:defRPr sz="85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0261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286"/>
              <a:buFont typeface="Arial"/>
              <a:buChar char="•"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118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5" name="Google Shape;325;p55"/>
          <p:cNvSpPr txBox="1">
            <a:spLocks noGrp="1"/>
          </p:cNvSpPr>
          <p:nvPr>
            <p:ph type="body" idx="8"/>
          </p:nvPr>
        </p:nvSpPr>
        <p:spPr>
          <a:xfrm>
            <a:off x="4980238" y="7739830"/>
            <a:ext cx="1594800" cy="13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83019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7"/>
              <a:buFont typeface="Arial"/>
              <a:buChar char="•"/>
              <a:defRPr sz="85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026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6"/>
              <a:buFont typeface="Arial"/>
              <a:buChar char="•"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118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6" name="Google Shape;326;p55"/>
          <p:cNvSpPr>
            <a:spLocks noGrp="1"/>
          </p:cNvSpPr>
          <p:nvPr>
            <p:ph type="pic" idx="9"/>
          </p:nvPr>
        </p:nvSpPr>
        <p:spPr>
          <a:xfrm>
            <a:off x="4980238" y="2033933"/>
            <a:ext cx="1594800" cy="3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6"/>
              <a:buFont typeface="Arial"/>
              <a:buNone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7" name="Google Shape;327;p55"/>
          <p:cNvSpPr txBox="1">
            <a:spLocks noGrp="1"/>
          </p:cNvSpPr>
          <p:nvPr>
            <p:ph type="body" idx="13"/>
          </p:nvPr>
        </p:nvSpPr>
        <p:spPr>
          <a:xfrm>
            <a:off x="2640704" y="5524688"/>
            <a:ext cx="1594800" cy="8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ctr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3"/>
              <a:buFont typeface="Arial"/>
              <a:buNone/>
              <a:defRPr sz="114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None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" name="Google Shape;328;p55"/>
          <p:cNvSpPr txBox="1">
            <a:spLocks noGrp="1"/>
          </p:cNvSpPr>
          <p:nvPr>
            <p:ph type="body" idx="14"/>
          </p:nvPr>
        </p:nvSpPr>
        <p:spPr>
          <a:xfrm>
            <a:off x="2640704" y="6374945"/>
            <a:ext cx="1594800" cy="13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7"/>
              <a:buFont typeface="Arial"/>
              <a:buNone/>
              <a:defRPr sz="85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0261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286"/>
              <a:buFont typeface="Arial"/>
              <a:buChar char="•"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118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9" name="Google Shape;329;p55"/>
          <p:cNvSpPr txBox="1">
            <a:spLocks noGrp="1"/>
          </p:cNvSpPr>
          <p:nvPr>
            <p:ph type="body" idx="15"/>
          </p:nvPr>
        </p:nvSpPr>
        <p:spPr>
          <a:xfrm>
            <a:off x="2640704" y="7739830"/>
            <a:ext cx="1594800" cy="13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83019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7"/>
              <a:buFont typeface="Arial"/>
              <a:buChar char="•"/>
              <a:defRPr sz="85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026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6"/>
              <a:buFont typeface="Arial"/>
              <a:buChar char="•"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118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profiles">
  <p:cSld name="4 profiles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6"/>
          <p:cNvSpPr>
            <a:spLocks noGrp="1"/>
          </p:cNvSpPr>
          <p:nvPr>
            <p:ph type="pic" idx="2"/>
          </p:nvPr>
        </p:nvSpPr>
        <p:spPr>
          <a:xfrm>
            <a:off x="297127" y="2033933"/>
            <a:ext cx="1437900" cy="3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6"/>
              <a:buFont typeface="Arial"/>
              <a:buNone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2" name="Google Shape;332;p56"/>
          <p:cNvSpPr txBox="1">
            <a:spLocks noGrp="1"/>
          </p:cNvSpPr>
          <p:nvPr>
            <p:ph type="body" idx="1"/>
          </p:nvPr>
        </p:nvSpPr>
        <p:spPr>
          <a:xfrm>
            <a:off x="297127" y="5472898"/>
            <a:ext cx="1437900" cy="8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ctr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3"/>
              <a:buFont typeface="Arial"/>
              <a:buNone/>
              <a:defRPr sz="114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None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3" name="Google Shape;333;p56"/>
          <p:cNvSpPr txBox="1">
            <a:spLocks noGrp="1"/>
          </p:cNvSpPr>
          <p:nvPr>
            <p:ph type="body" idx="3"/>
          </p:nvPr>
        </p:nvSpPr>
        <p:spPr>
          <a:xfrm>
            <a:off x="297127" y="6374945"/>
            <a:ext cx="1437900" cy="13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7"/>
              <a:buFont typeface="Arial"/>
              <a:buNone/>
              <a:defRPr sz="85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0261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286"/>
              <a:buFont typeface="Arial"/>
              <a:buChar char="•"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118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4" name="Google Shape;334;p56"/>
          <p:cNvSpPr txBox="1">
            <a:spLocks noGrp="1"/>
          </p:cNvSpPr>
          <p:nvPr>
            <p:ph type="body" idx="4"/>
          </p:nvPr>
        </p:nvSpPr>
        <p:spPr>
          <a:xfrm>
            <a:off x="297127" y="7739830"/>
            <a:ext cx="1437900" cy="13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83019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7"/>
              <a:buFont typeface="Arial"/>
              <a:buChar char="•"/>
              <a:defRPr sz="85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026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6"/>
              <a:buFont typeface="Arial"/>
              <a:buChar char="•"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118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5" name="Google Shape;335;p56"/>
          <p:cNvSpPr txBox="1">
            <a:spLocks noGrp="1"/>
          </p:cNvSpPr>
          <p:nvPr>
            <p:ph type="title"/>
          </p:nvPr>
        </p:nvSpPr>
        <p:spPr>
          <a:xfrm>
            <a:off x="297126" y="682314"/>
            <a:ext cx="62781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47300" rIns="120175" bIns="4730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3"/>
              <a:buFont typeface="Arial"/>
              <a:buNone/>
              <a:defRPr sz="264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6" name="Google Shape;336;p56"/>
          <p:cNvSpPr>
            <a:spLocks noGrp="1"/>
          </p:cNvSpPr>
          <p:nvPr>
            <p:ph type="pic" idx="5"/>
          </p:nvPr>
        </p:nvSpPr>
        <p:spPr>
          <a:xfrm>
            <a:off x="1898686" y="2033933"/>
            <a:ext cx="1437900" cy="3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6"/>
              <a:buFont typeface="Arial"/>
              <a:buNone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7" name="Google Shape;337;p56"/>
          <p:cNvSpPr txBox="1">
            <a:spLocks noGrp="1"/>
          </p:cNvSpPr>
          <p:nvPr>
            <p:ph type="body" idx="6"/>
          </p:nvPr>
        </p:nvSpPr>
        <p:spPr>
          <a:xfrm>
            <a:off x="1898686" y="5472898"/>
            <a:ext cx="1437900" cy="8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ctr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3"/>
              <a:buFont typeface="Arial"/>
              <a:buNone/>
              <a:defRPr sz="114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None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8" name="Google Shape;338;p56"/>
          <p:cNvSpPr txBox="1">
            <a:spLocks noGrp="1"/>
          </p:cNvSpPr>
          <p:nvPr>
            <p:ph type="body" idx="7"/>
          </p:nvPr>
        </p:nvSpPr>
        <p:spPr>
          <a:xfrm>
            <a:off x="1898686" y="6374945"/>
            <a:ext cx="1437900" cy="13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7"/>
              <a:buFont typeface="Arial"/>
              <a:buNone/>
              <a:defRPr sz="85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0261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286"/>
              <a:buFont typeface="Arial"/>
              <a:buChar char="•"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118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9" name="Google Shape;339;p56"/>
          <p:cNvSpPr txBox="1">
            <a:spLocks noGrp="1"/>
          </p:cNvSpPr>
          <p:nvPr>
            <p:ph type="body" idx="8"/>
          </p:nvPr>
        </p:nvSpPr>
        <p:spPr>
          <a:xfrm>
            <a:off x="1898686" y="7739830"/>
            <a:ext cx="1437900" cy="13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83019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7"/>
              <a:buFont typeface="Arial"/>
              <a:buChar char="•"/>
              <a:defRPr sz="85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026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6"/>
              <a:buFont typeface="Arial"/>
              <a:buChar char="•"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118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0" name="Google Shape;340;p56"/>
          <p:cNvSpPr>
            <a:spLocks noGrp="1"/>
          </p:cNvSpPr>
          <p:nvPr>
            <p:ph type="pic" idx="9"/>
          </p:nvPr>
        </p:nvSpPr>
        <p:spPr>
          <a:xfrm>
            <a:off x="5137254" y="2033933"/>
            <a:ext cx="1437900" cy="3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6"/>
              <a:buFont typeface="Arial"/>
              <a:buNone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1" name="Google Shape;341;p56"/>
          <p:cNvSpPr txBox="1">
            <a:spLocks noGrp="1"/>
          </p:cNvSpPr>
          <p:nvPr>
            <p:ph type="body" idx="13"/>
          </p:nvPr>
        </p:nvSpPr>
        <p:spPr>
          <a:xfrm>
            <a:off x="5137254" y="5472898"/>
            <a:ext cx="1437900" cy="8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ctr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3"/>
              <a:buFont typeface="Arial"/>
              <a:buNone/>
              <a:defRPr sz="114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None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2" name="Google Shape;342;p56"/>
          <p:cNvSpPr txBox="1">
            <a:spLocks noGrp="1"/>
          </p:cNvSpPr>
          <p:nvPr>
            <p:ph type="body" idx="14"/>
          </p:nvPr>
        </p:nvSpPr>
        <p:spPr>
          <a:xfrm>
            <a:off x="5137254" y="6374945"/>
            <a:ext cx="1437900" cy="13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7"/>
              <a:buFont typeface="Arial"/>
              <a:buNone/>
              <a:defRPr sz="85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0261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286"/>
              <a:buFont typeface="Arial"/>
              <a:buChar char="•"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118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3" name="Google Shape;343;p56"/>
          <p:cNvSpPr txBox="1">
            <a:spLocks noGrp="1"/>
          </p:cNvSpPr>
          <p:nvPr>
            <p:ph type="body" idx="15"/>
          </p:nvPr>
        </p:nvSpPr>
        <p:spPr>
          <a:xfrm>
            <a:off x="5137254" y="7739830"/>
            <a:ext cx="1437900" cy="13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83019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7"/>
              <a:buFont typeface="Arial"/>
              <a:buChar char="•"/>
              <a:defRPr sz="85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026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6"/>
              <a:buFont typeface="Arial"/>
              <a:buChar char="•"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118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4" name="Google Shape;344;p56"/>
          <p:cNvSpPr>
            <a:spLocks noGrp="1"/>
          </p:cNvSpPr>
          <p:nvPr>
            <p:ph type="pic" idx="16"/>
          </p:nvPr>
        </p:nvSpPr>
        <p:spPr>
          <a:xfrm>
            <a:off x="3504292" y="2033933"/>
            <a:ext cx="1437900" cy="3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6"/>
              <a:buFont typeface="Arial"/>
              <a:buNone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5" name="Google Shape;345;p56"/>
          <p:cNvSpPr txBox="1">
            <a:spLocks noGrp="1"/>
          </p:cNvSpPr>
          <p:nvPr>
            <p:ph type="body" idx="17"/>
          </p:nvPr>
        </p:nvSpPr>
        <p:spPr>
          <a:xfrm>
            <a:off x="3504292" y="5472898"/>
            <a:ext cx="1437900" cy="8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ctr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3"/>
              <a:buFont typeface="Arial"/>
              <a:buNone/>
              <a:defRPr sz="114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None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" name="Google Shape;346;p56"/>
          <p:cNvSpPr txBox="1">
            <a:spLocks noGrp="1"/>
          </p:cNvSpPr>
          <p:nvPr>
            <p:ph type="body" idx="18"/>
          </p:nvPr>
        </p:nvSpPr>
        <p:spPr>
          <a:xfrm>
            <a:off x="3504292" y="6374945"/>
            <a:ext cx="1437900" cy="13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7"/>
              <a:buFont typeface="Arial"/>
              <a:buNone/>
              <a:defRPr sz="85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0261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286"/>
              <a:buFont typeface="Arial"/>
              <a:buChar char="•"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118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7" name="Google Shape;347;p56"/>
          <p:cNvSpPr txBox="1">
            <a:spLocks noGrp="1"/>
          </p:cNvSpPr>
          <p:nvPr>
            <p:ph type="body" idx="19"/>
          </p:nvPr>
        </p:nvSpPr>
        <p:spPr>
          <a:xfrm>
            <a:off x="3504292" y="7739830"/>
            <a:ext cx="1437900" cy="13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83019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7"/>
              <a:buFont typeface="Arial"/>
              <a:buChar char="•"/>
              <a:defRPr sz="85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026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6"/>
              <a:buFont typeface="Arial"/>
              <a:buChar char="•"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118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 profiles">
  <p:cSld name="7 profiles"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7"/>
          <p:cNvSpPr txBox="1">
            <a:spLocks noGrp="1"/>
          </p:cNvSpPr>
          <p:nvPr>
            <p:ph type="title"/>
          </p:nvPr>
        </p:nvSpPr>
        <p:spPr>
          <a:xfrm>
            <a:off x="3960417" y="3489589"/>
            <a:ext cx="1110000" cy="2804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0175" tIns="60075" rIns="120175" bIns="600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57"/>
              <a:buFont typeface="Arial"/>
              <a:buNone/>
              <a:defRPr sz="185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0" name="Google Shape;350;p57"/>
          <p:cNvSpPr txBox="1">
            <a:spLocks noGrp="1"/>
          </p:cNvSpPr>
          <p:nvPr>
            <p:ph type="body" idx="1"/>
          </p:nvPr>
        </p:nvSpPr>
        <p:spPr>
          <a:xfrm>
            <a:off x="1733683" y="675118"/>
            <a:ext cx="1108800" cy="28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29"/>
              </a:spcBef>
              <a:spcAft>
                <a:spcPts val="0"/>
              </a:spcAft>
              <a:buClr>
                <a:schemeClr val="lt2"/>
              </a:buClr>
              <a:buSzPts val="1143"/>
              <a:buFont typeface="Arial"/>
              <a:buNone/>
              <a:defRPr sz="114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118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1" name="Google Shape;351;p57"/>
          <p:cNvSpPr>
            <a:spLocks noGrp="1"/>
          </p:cNvSpPr>
          <p:nvPr>
            <p:ph type="pic" idx="2"/>
          </p:nvPr>
        </p:nvSpPr>
        <p:spPr>
          <a:xfrm>
            <a:off x="619749" y="675118"/>
            <a:ext cx="1108800" cy="28014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2" name="Google Shape;352;p57"/>
          <p:cNvSpPr>
            <a:spLocks noGrp="1"/>
          </p:cNvSpPr>
          <p:nvPr>
            <p:ph type="pic" idx="3"/>
          </p:nvPr>
        </p:nvSpPr>
        <p:spPr>
          <a:xfrm>
            <a:off x="3959268" y="675118"/>
            <a:ext cx="1108800" cy="28014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R="0" lvl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3" name="Google Shape;353;p57"/>
          <p:cNvSpPr txBox="1">
            <a:spLocks noGrp="1"/>
          </p:cNvSpPr>
          <p:nvPr>
            <p:ph type="body" idx="4"/>
          </p:nvPr>
        </p:nvSpPr>
        <p:spPr>
          <a:xfrm>
            <a:off x="619749" y="6304152"/>
            <a:ext cx="1108800" cy="28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43"/>
              <a:buFont typeface="Arial"/>
              <a:buNone/>
              <a:defRPr sz="114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118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4" name="Google Shape;354;p57"/>
          <p:cNvSpPr txBox="1">
            <a:spLocks noGrp="1"/>
          </p:cNvSpPr>
          <p:nvPr>
            <p:ph type="body" idx="5"/>
          </p:nvPr>
        </p:nvSpPr>
        <p:spPr>
          <a:xfrm>
            <a:off x="3961638" y="6304152"/>
            <a:ext cx="1108800" cy="28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b" anchorCtr="0"/>
          <a:lstStyle>
            <a:lvl1pPr marL="457200" marR="0" lvl="0" indent="-228600" algn="r" rtl="0">
              <a:lnSpc>
                <a:spcPct val="100000"/>
              </a:lnSpc>
              <a:spcBef>
                <a:spcPts val="229"/>
              </a:spcBef>
              <a:spcAft>
                <a:spcPts val="0"/>
              </a:spcAft>
              <a:buClr>
                <a:schemeClr val="lt2"/>
              </a:buClr>
              <a:buSzPts val="1143"/>
              <a:buFont typeface="Arial"/>
              <a:buNone/>
              <a:defRPr sz="114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118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5" name="Google Shape;355;p57"/>
          <p:cNvSpPr txBox="1">
            <a:spLocks noGrp="1"/>
          </p:cNvSpPr>
          <p:nvPr>
            <p:ph type="body" idx="6"/>
          </p:nvPr>
        </p:nvSpPr>
        <p:spPr>
          <a:xfrm>
            <a:off x="5073517" y="3490261"/>
            <a:ext cx="1108800" cy="28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28600" algn="r" rtl="0">
              <a:lnSpc>
                <a:spcPct val="100000"/>
              </a:lnSpc>
              <a:spcBef>
                <a:spcPts val="229"/>
              </a:spcBef>
              <a:spcAft>
                <a:spcPts val="0"/>
              </a:spcAft>
              <a:buClr>
                <a:schemeClr val="lt2"/>
              </a:buClr>
              <a:buSzPts val="1143"/>
              <a:buFont typeface="Arial"/>
              <a:buNone/>
              <a:defRPr sz="114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118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6" name="Google Shape;356;p57"/>
          <p:cNvSpPr txBox="1">
            <a:spLocks noGrp="1"/>
          </p:cNvSpPr>
          <p:nvPr>
            <p:ph type="body" idx="7"/>
          </p:nvPr>
        </p:nvSpPr>
        <p:spPr>
          <a:xfrm>
            <a:off x="1733825" y="3490261"/>
            <a:ext cx="1108800" cy="28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28600" algn="r" rtl="0">
              <a:lnSpc>
                <a:spcPct val="100000"/>
              </a:lnSpc>
              <a:spcBef>
                <a:spcPts val="229"/>
              </a:spcBef>
              <a:spcAft>
                <a:spcPts val="0"/>
              </a:spcAft>
              <a:buClr>
                <a:schemeClr val="lt2"/>
              </a:buClr>
              <a:buSzPts val="1143"/>
              <a:buFont typeface="Arial"/>
              <a:buNone/>
              <a:defRPr sz="114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118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7" name="Google Shape;357;p57"/>
          <p:cNvSpPr txBox="1">
            <a:spLocks noGrp="1"/>
          </p:cNvSpPr>
          <p:nvPr>
            <p:ph type="body" idx="8"/>
          </p:nvPr>
        </p:nvSpPr>
        <p:spPr>
          <a:xfrm>
            <a:off x="2848454" y="675118"/>
            <a:ext cx="1108800" cy="28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28600" algn="r" rtl="0">
              <a:lnSpc>
                <a:spcPct val="100000"/>
              </a:lnSpc>
              <a:spcBef>
                <a:spcPts val="229"/>
              </a:spcBef>
              <a:spcAft>
                <a:spcPts val="0"/>
              </a:spcAft>
              <a:buClr>
                <a:schemeClr val="lt2"/>
              </a:buClr>
              <a:buSzPts val="1143"/>
              <a:buFont typeface="Arial"/>
              <a:buNone/>
              <a:defRPr sz="114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118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8" name="Google Shape;358;p57"/>
          <p:cNvSpPr txBox="1">
            <a:spLocks noGrp="1"/>
          </p:cNvSpPr>
          <p:nvPr>
            <p:ph type="body" idx="9"/>
          </p:nvPr>
        </p:nvSpPr>
        <p:spPr>
          <a:xfrm>
            <a:off x="2845941" y="6304152"/>
            <a:ext cx="1108800" cy="28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229"/>
              </a:spcBef>
              <a:spcAft>
                <a:spcPts val="0"/>
              </a:spcAft>
              <a:buClr>
                <a:schemeClr val="lt2"/>
              </a:buClr>
              <a:buSzPts val="1143"/>
              <a:buFont typeface="Arial"/>
              <a:buNone/>
              <a:defRPr sz="114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118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9" name="Google Shape;359;p57"/>
          <p:cNvSpPr>
            <a:spLocks noGrp="1"/>
          </p:cNvSpPr>
          <p:nvPr>
            <p:ph type="pic" idx="13"/>
          </p:nvPr>
        </p:nvSpPr>
        <p:spPr>
          <a:xfrm>
            <a:off x="2847900" y="3490261"/>
            <a:ext cx="1108800" cy="28014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R="0" lvl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0" name="Google Shape;360;p57"/>
          <p:cNvSpPr>
            <a:spLocks noGrp="1"/>
          </p:cNvSpPr>
          <p:nvPr>
            <p:ph type="pic" idx="14"/>
          </p:nvPr>
        </p:nvSpPr>
        <p:spPr>
          <a:xfrm>
            <a:off x="619749" y="3490261"/>
            <a:ext cx="1108800" cy="28014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R="0" lvl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1" name="Google Shape;361;p57"/>
          <p:cNvSpPr>
            <a:spLocks noGrp="1"/>
          </p:cNvSpPr>
          <p:nvPr>
            <p:ph type="pic" idx="15"/>
          </p:nvPr>
        </p:nvSpPr>
        <p:spPr>
          <a:xfrm>
            <a:off x="5074011" y="6304152"/>
            <a:ext cx="1108800" cy="28014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R="0" lvl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2" name="Google Shape;362;p57"/>
          <p:cNvSpPr>
            <a:spLocks noGrp="1"/>
          </p:cNvSpPr>
          <p:nvPr>
            <p:ph type="pic" idx="16"/>
          </p:nvPr>
        </p:nvSpPr>
        <p:spPr>
          <a:xfrm>
            <a:off x="5073517" y="675118"/>
            <a:ext cx="1108800" cy="28014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R="0" lvl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" name="Google Shape;363;p57"/>
          <p:cNvSpPr>
            <a:spLocks noGrp="1"/>
          </p:cNvSpPr>
          <p:nvPr>
            <p:ph type="pic" idx="17"/>
          </p:nvPr>
        </p:nvSpPr>
        <p:spPr>
          <a:xfrm>
            <a:off x="1733651" y="6304152"/>
            <a:ext cx="1108800" cy="28014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R="0" lvl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border 1">
  <p:cSld name="Blank with border 1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" name="Google Shape;365;p58"/>
          <p:cNvGrpSpPr/>
          <p:nvPr/>
        </p:nvGrpSpPr>
        <p:grpSpPr>
          <a:xfrm>
            <a:off x="0" y="0"/>
            <a:ext cx="6839712" cy="9720186"/>
            <a:chOff x="0" y="0"/>
            <a:chExt cx="9144000" cy="5143500"/>
          </a:xfrm>
        </p:grpSpPr>
        <p:pic>
          <p:nvPicPr>
            <p:cNvPr id="366" name="Google Shape;366;p5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7" name="Google Shape;367;p58"/>
            <p:cNvSpPr/>
            <p:nvPr/>
          </p:nvSpPr>
          <p:spPr>
            <a:xfrm>
              <a:off x="387050" y="350897"/>
              <a:ext cx="8403000" cy="443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83">
                <a:solidFill>
                  <a:srgbClr val="41A03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68" name="Google Shape;368;p58"/>
          <p:cNvPicPr preferRelativeResize="0"/>
          <p:nvPr/>
        </p:nvPicPr>
        <p:blipFill/>
        <p:spPr>
          <a:xfrm>
            <a:off x="6613173" y="701820"/>
            <a:ext cx="134700" cy="406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border 2">
  <p:cSld name="Blank with border 2"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2663654" cy="384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13173" y="701820"/>
            <a:ext cx="52402" cy="1610686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59"/>
          <p:cNvSpPr/>
          <p:nvPr/>
        </p:nvSpPr>
        <p:spPr>
          <a:xfrm>
            <a:off x="289526" y="663114"/>
            <a:ext cx="6285600" cy="838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5825" tIns="42900" rIns="85825" bIns="429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83">
              <a:solidFill>
                <a:srgbClr val="41A03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sk Why">
  <p:cSld name="Ask Why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18" y="0"/>
            <a:ext cx="2659713" cy="3847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 &lt;3 feedback">
  <p:cSld name="I &lt;3 feedback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Google Shape;376;p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"/>
            <a:ext cx="2663654" cy="385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61"/>
          <p:cNvSpPr>
            <a:spLocks noGrp="1"/>
          </p:cNvSpPr>
          <p:nvPr>
            <p:ph type="pic" idx="2"/>
          </p:nvPr>
        </p:nvSpPr>
        <p:spPr>
          <a:xfrm>
            <a:off x="5962439" y="7506858"/>
            <a:ext cx="535500" cy="13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None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8" name="Google Shape;378;p61"/>
          <p:cNvSpPr txBox="1">
            <a:spLocks noGrp="1"/>
          </p:cNvSpPr>
          <p:nvPr>
            <p:ph type="body" idx="1"/>
          </p:nvPr>
        </p:nvSpPr>
        <p:spPr>
          <a:xfrm>
            <a:off x="4356616" y="7509001"/>
            <a:ext cx="1543500" cy="13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300" tIns="0" rIns="47300" bIns="0" anchor="b" anchorCtr="0"/>
          <a:lstStyle>
            <a:lvl1pPr marL="457200" marR="0" lvl="0" indent="-22860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43"/>
              <a:buFont typeface="Arial"/>
              <a:buNone/>
              <a:defRPr sz="1143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None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33161" y="1049953"/>
            <a:ext cx="2100600" cy="1428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33161" y="2626016"/>
            <a:ext cx="2100600" cy="600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6337665" y="8812378"/>
            <a:ext cx="410400" cy="74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ttern 1">
  <p:cSld name="Pattern 1"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Google Shape;380;p6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6001"/>
            <a:ext cx="2663654" cy="384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ttern 2">
  <p:cSld name="Pattern 2"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Google Shape;382;p63" descr="pattern_warmred_triangl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"/>
            <a:ext cx="6840000" cy="38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ttern 3">
  <p:cSld name="Pattern 3"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Google Shape;384;p64" descr="pattern_mint_spiral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61" y="1"/>
            <a:ext cx="6835639" cy="3850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ttern 4">
  <p:cSld name="Pattern 4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65" descr="pattern_green_leaf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"/>
            <a:ext cx="6840000" cy="38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ttern 5">
  <p:cSld name="Pattern 5"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Google Shape;388;p66" descr="pattern_green_spiral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"/>
            <a:ext cx="6840000" cy="38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ttern 6">
  <p:cSld name="Pattern 6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6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62" y="-14546"/>
            <a:ext cx="6829883" cy="384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67" descr="pattern_emerald_triangl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6840000" cy="38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ttern 7">
  <p:cSld name="Pattern 7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Google Shape;393;p6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62" y="-14546"/>
            <a:ext cx="6829883" cy="384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366722" y="850677"/>
            <a:ext cx="4763400" cy="77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6337665" y="8812378"/>
            <a:ext cx="410400" cy="74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420000" y="-236"/>
            <a:ext cx="3420000" cy="972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198602" y="2330409"/>
            <a:ext cx="3025800" cy="2801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198602" y="5297150"/>
            <a:ext cx="3025800" cy="233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3694902" y="1368331"/>
            <a:ext cx="2870100" cy="698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6337665" y="8812378"/>
            <a:ext cx="410400" cy="74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33161" y="7994787"/>
            <a:ext cx="4487400" cy="11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6337665" y="8812378"/>
            <a:ext cx="410400" cy="74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3" Type="http://schemas.openxmlformats.org/officeDocument/2006/relationships/slideLayout" Target="../slideLayouts/slideLayout64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56" Type="http://schemas.openxmlformats.org/officeDocument/2006/relationships/theme" Target="../theme/theme2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65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33161" y="840992"/>
            <a:ext cx="6373800" cy="10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33161" y="2177906"/>
            <a:ext cx="6373800" cy="64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337665" y="8812378"/>
            <a:ext cx="410400" cy="7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81347" y="913165"/>
            <a:ext cx="6104100" cy="18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86"/>
              <a:buFont typeface="Arial"/>
              <a:buNone/>
              <a:defRPr sz="378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81347" y="3008321"/>
            <a:ext cx="6104100" cy="58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31026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6"/>
              <a:buFont typeface="Arial"/>
              <a:buChar char="•"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118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/>
          <p:nvPr/>
        </p:nvSpPr>
        <p:spPr>
          <a:xfrm>
            <a:off x="4335318" y="4326572"/>
            <a:ext cx="10704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825" tIns="42900" rIns="85825" bIns="42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8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  <p:sldLayoutId id="2147483705" r:id="rId47"/>
    <p:sldLayoutId id="2147483706" r:id="rId48"/>
    <p:sldLayoutId id="2147483707" r:id="rId49"/>
    <p:sldLayoutId id="2147483708" r:id="rId50"/>
    <p:sldLayoutId id="2147483709" r:id="rId51"/>
    <p:sldLayoutId id="2147483710" r:id="rId52"/>
    <p:sldLayoutId id="2147483711" r:id="rId53"/>
    <p:sldLayoutId id="2147483712" r:id="rId54"/>
    <p:sldLayoutId id="2147483713" r:id="rId5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9"/>
          <p:cNvSpPr txBox="1"/>
          <p:nvPr/>
        </p:nvSpPr>
        <p:spPr>
          <a:xfrm>
            <a:off x="207927" y="647371"/>
            <a:ext cx="6234600" cy="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825" tIns="42900" rIns="85825" bIns="42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8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 JOURNEY</a:t>
            </a:r>
            <a:endParaRPr sz="92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9" name="Google Shape;399;p69"/>
          <p:cNvCxnSpPr/>
          <p:nvPr/>
        </p:nvCxnSpPr>
        <p:spPr>
          <a:xfrm>
            <a:off x="142" y="1061302"/>
            <a:ext cx="68223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0" name="Google Shape;400;p69"/>
          <p:cNvSpPr/>
          <p:nvPr/>
        </p:nvSpPr>
        <p:spPr>
          <a:xfrm>
            <a:off x="220042" y="3245158"/>
            <a:ext cx="6393000" cy="18117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85825" tIns="42900" rIns="85825" bIns="42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         			         </a:t>
            </a:r>
            <a:endParaRPr/>
          </a:p>
        </p:txBody>
      </p:sp>
      <p:sp>
        <p:nvSpPr>
          <p:cNvPr id="401" name="Google Shape;401;p69"/>
          <p:cNvSpPr txBox="1"/>
          <p:nvPr/>
        </p:nvSpPr>
        <p:spPr>
          <a:xfrm>
            <a:off x="2569369" y="653269"/>
            <a:ext cx="4445308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29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empower you to </a:t>
            </a:r>
            <a:r>
              <a:rPr lang="en" sz="929" b="1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become a better version of yourself </a:t>
            </a:r>
            <a:r>
              <a:rPr lang="en" sz="929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have more impact on the world</a:t>
            </a:r>
            <a:endParaRPr sz="929" i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69"/>
          <p:cNvSpPr txBox="1"/>
          <p:nvPr/>
        </p:nvSpPr>
        <p:spPr>
          <a:xfrm>
            <a:off x="207775" y="1070400"/>
            <a:ext cx="62349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86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Optional step:</a:t>
            </a:r>
            <a:r>
              <a:rPr lang="en" sz="786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before answering, perform journaling of your core values and most optimistic vision</a:t>
            </a:r>
            <a:endParaRPr sz="786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86" dirty="0">
              <a:highlight>
                <a:srgbClr val="FFFF00"/>
              </a:highlight>
            </a:endParaRPr>
          </a:p>
        </p:txBody>
      </p:sp>
      <p:pic>
        <p:nvPicPr>
          <p:cNvPr id="403" name="Google Shape;403;p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89071" y="9050400"/>
            <a:ext cx="736235" cy="368150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69"/>
          <p:cNvSpPr/>
          <p:nvPr/>
        </p:nvSpPr>
        <p:spPr>
          <a:xfrm>
            <a:off x="139253" y="2957051"/>
            <a:ext cx="6234900" cy="2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order to get there, I plan to complete the following SMART goals: </a:t>
            </a:r>
            <a:endParaRPr/>
          </a:p>
        </p:txBody>
      </p:sp>
      <p:pic>
        <p:nvPicPr>
          <p:cNvPr id="405" name="Google Shape;405;p69" descr="Hik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26535" y="1797685"/>
            <a:ext cx="1020723" cy="1083391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69"/>
          <p:cNvSpPr txBox="1"/>
          <p:nvPr/>
        </p:nvSpPr>
        <p:spPr>
          <a:xfrm>
            <a:off x="3416330" y="1425422"/>
            <a:ext cx="3184500" cy="14595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85825" tIns="42900" rIns="85825" bIns="42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a next 6-12 month step on my personal journey, </a:t>
            </a:r>
            <a:br>
              <a:rPr lang="en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see myself doing more of / doing less of / having a role of:</a:t>
            </a:r>
            <a:endParaRPr/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br>
              <a:rPr lang="en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…contributing to personal &amp; company growth via: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>
              <a:solidFill>
                <a:schemeClr val="dk1"/>
              </a:solidFill>
            </a:endParaRPr>
          </a:p>
        </p:txBody>
      </p:sp>
      <p:sp>
        <p:nvSpPr>
          <p:cNvPr id="407" name="Google Shape;407;p69"/>
          <p:cNvSpPr txBox="1"/>
          <p:nvPr/>
        </p:nvSpPr>
        <p:spPr>
          <a:xfrm>
            <a:off x="207927" y="1425421"/>
            <a:ext cx="3126300" cy="14595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85825" tIns="42900" rIns="85825" bIns="42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Within [    ] year of my personal journey, </a:t>
            </a:r>
            <a:br>
              <a:rPr lang="en" sz="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see myself doing more of / doing less of / having a role of:</a:t>
            </a:r>
            <a:endParaRPr dirty="0"/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br>
              <a:rPr lang="en" sz="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…contributing to personal &amp; company growth via:</a:t>
            </a:r>
            <a:endParaRPr dirty="0"/>
          </a:p>
        </p:txBody>
      </p:sp>
      <p:cxnSp>
        <p:nvCxnSpPr>
          <p:cNvPr id="410" name="Google Shape;410;p69"/>
          <p:cNvCxnSpPr>
            <a:cxnSpLocks/>
          </p:cNvCxnSpPr>
          <p:nvPr/>
        </p:nvCxnSpPr>
        <p:spPr>
          <a:xfrm>
            <a:off x="2314415" y="3245159"/>
            <a:ext cx="0" cy="139560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11" name="Google Shape;411;p69"/>
          <p:cNvCxnSpPr>
            <a:cxnSpLocks/>
          </p:cNvCxnSpPr>
          <p:nvPr/>
        </p:nvCxnSpPr>
        <p:spPr>
          <a:xfrm>
            <a:off x="4482449" y="3245159"/>
            <a:ext cx="0" cy="139560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413" name="Google Shape;413;p69"/>
          <p:cNvSpPr txBox="1"/>
          <p:nvPr/>
        </p:nvSpPr>
        <p:spPr>
          <a:xfrm>
            <a:off x="2317077" y="3662322"/>
            <a:ext cx="2165372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know I have completed the goal when: 	      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(final quantifiable outcome) 	                       </a:t>
            </a:r>
            <a:r>
              <a:rPr lang="en" sz="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1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4" name="Google Shape;414;p69"/>
          <p:cNvCxnSpPr>
            <a:cxnSpLocks/>
          </p:cNvCxnSpPr>
          <p:nvPr/>
        </p:nvCxnSpPr>
        <p:spPr>
          <a:xfrm>
            <a:off x="223549" y="3654667"/>
            <a:ext cx="6393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415" name="Google Shape;415;p69"/>
          <p:cNvSpPr txBox="1"/>
          <p:nvPr/>
        </p:nvSpPr>
        <p:spPr>
          <a:xfrm>
            <a:off x="207775" y="4640650"/>
            <a:ext cx="63564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make this possible I specially need (project, responsibility, mentoring /</a:t>
            </a:r>
            <a:r>
              <a:rPr lang="en" sz="800"/>
              <a:t> </a:t>
            </a: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coaching):</a:t>
            </a:r>
            <a:endParaRPr/>
          </a:p>
        </p:txBody>
      </p:sp>
      <p:cxnSp>
        <p:nvCxnSpPr>
          <p:cNvPr id="416" name="Google Shape;416;p69"/>
          <p:cNvCxnSpPr>
            <a:cxnSpLocks/>
          </p:cNvCxnSpPr>
          <p:nvPr/>
        </p:nvCxnSpPr>
        <p:spPr>
          <a:xfrm>
            <a:off x="223549" y="4624916"/>
            <a:ext cx="6393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417" name="Google Shape;417;p69"/>
          <p:cNvSpPr/>
          <p:nvPr/>
        </p:nvSpPr>
        <p:spPr>
          <a:xfrm>
            <a:off x="232306" y="5141080"/>
            <a:ext cx="6393000" cy="1988558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85825" tIns="42900" rIns="85825" bIns="42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            		         </a:t>
            </a:r>
            <a:endParaRPr/>
          </a:p>
        </p:txBody>
      </p:sp>
      <p:cxnSp>
        <p:nvCxnSpPr>
          <p:cNvPr id="418" name="Google Shape;418;p69"/>
          <p:cNvCxnSpPr>
            <a:cxnSpLocks/>
          </p:cNvCxnSpPr>
          <p:nvPr/>
        </p:nvCxnSpPr>
        <p:spPr>
          <a:xfrm>
            <a:off x="2352242" y="5188212"/>
            <a:ext cx="0" cy="1419626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19" name="Google Shape;419;p69"/>
          <p:cNvCxnSpPr>
            <a:cxnSpLocks/>
          </p:cNvCxnSpPr>
          <p:nvPr/>
        </p:nvCxnSpPr>
        <p:spPr>
          <a:xfrm flipH="1">
            <a:off x="4520276" y="5166154"/>
            <a:ext cx="7762" cy="1441684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420" name="Google Shape;420;p69"/>
          <p:cNvSpPr txBox="1"/>
          <p:nvPr/>
        </p:nvSpPr>
        <p:spPr>
          <a:xfrm>
            <a:off x="245613" y="6607712"/>
            <a:ext cx="6393000" cy="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make this possible I specially need (project, responsibility, mentoring / coaching):</a:t>
            </a:r>
            <a:endParaRPr dirty="0"/>
          </a:p>
        </p:txBody>
      </p:sp>
      <p:cxnSp>
        <p:nvCxnSpPr>
          <p:cNvPr id="421" name="Google Shape;421;p69"/>
          <p:cNvCxnSpPr>
            <a:cxnSpLocks/>
          </p:cNvCxnSpPr>
          <p:nvPr/>
        </p:nvCxnSpPr>
        <p:spPr>
          <a:xfrm>
            <a:off x="232306" y="6607712"/>
            <a:ext cx="6393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422" name="Google Shape;422;p69"/>
          <p:cNvSpPr/>
          <p:nvPr/>
        </p:nvSpPr>
        <p:spPr>
          <a:xfrm>
            <a:off x="228799" y="7220516"/>
            <a:ext cx="6393000" cy="18117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85825" tIns="42900" rIns="85825" bIns="42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23" name="Google Shape;423;p69"/>
          <p:cNvCxnSpPr>
            <a:cxnSpLocks/>
          </p:cNvCxnSpPr>
          <p:nvPr/>
        </p:nvCxnSpPr>
        <p:spPr>
          <a:xfrm>
            <a:off x="2323172" y="7220518"/>
            <a:ext cx="0" cy="139560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24" name="Google Shape;424;p69"/>
          <p:cNvCxnSpPr>
            <a:cxnSpLocks/>
          </p:cNvCxnSpPr>
          <p:nvPr/>
        </p:nvCxnSpPr>
        <p:spPr>
          <a:xfrm>
            <a:off x="4491206" y="7220518"/>
            <a:ext cx="0" cy="139560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25" name="Google Shape;425;p69"/>
          <p:cNvCxnSpPr>
            <a:cxnSpLocks/>
          </p:cNvCxnSpPr>
          <p:nvPr/>
        </p:nvCxnSpPr>
        <p:spPr>
          <a:xfrm>
            <a:off x="232306" y="7630025"/>
            <a:ext cx="6393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426" name="Google Shape;426;p69"/>
          <p:cNvSpPr txBox="1"/>
          <p:nvPr/>
        </p:nvSpPr>
        <p:spPr>
          <a:xfrm>
            <a:off x="216526" y="8616000"/>
            <a:ext cx="6393000" cy="3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make this possible I specially need (project, responsibility, mentoring /</a:t>
            </a:r>
            <a:r>
              <a:rPr lang="en" sz="800"/>
              <a:t> </a:t>
            </a: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coaching):</a:t>
            </a:r>
            <a:endParaRPr/>
          </a:p>
        </p:txBody>
      </p:sp>
      <p:cxnSp>
        <p:nvCxnSpPr>
          <p:cNvPr id="427" name="Google Shape;427;p69"/>
          <p:cNvCxnSpPr>
            <a:cxnSpLocks/>
          </p:cNvCxnSpPr>
          <p:nvPr/>
        </p:nvCxnSpPr>
        <p:spPr>
          <a:xfrm>
            <a:off x="232306" y="8600275"/>
            <a:ext cx="6393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430" name="Google Shape;430;p69"/>
          <p:cNvSpPr txBox="1"/>
          <p:nvPr/>
        </p:nvSpPr>
        <p:spPr>
          <a:xfrm>
            <a:off x="245613" y="3250987"/>
            <a:ext cx="2078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</a:rPr>
              <a:t>I’m going to (state the goal):	</a:t>
            </a:r>
            <a:endParaRPr dirty="0"/>
          </a:p>
        </p:txBody>
      </p:sp>
      <p:sp>
        <p:nvSpPr>
          <p:cNvPr id="431" name="Google Shape;431;p69"/>
          <p:cNvSpPr txBox="1"/>
          <p:nvPr/>
        </p:nvSpPr>
        <p:spPr>
          <a:xfrm>
            <a:off x="235800" y="3654667"/>
            <a:ext cx="2078400" cy="970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</a:rPr>
              <a:t>I know I’m progressing when:</a:t>
            </a:r>
            <a:endParaRPr sz="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 dirty="0">
                <a:solidFill>
                  <a:srgbClr val="7F7F7F"/>
                </a:solidFill>
              </a:rPr>
              <a:t>(intermediate, quantifiable steps)  </a:t>
            </a:r>
            <a:endParaRPr sz="800" dirty="0">
              <a:solidFill>
                <a:schemeClr val="dk1"/>
              </a:solidFill>
            </a:endParaRPr>
          </a:p>
        </p:txBody>
      </p:sp>
      <p:sp>
        <p:nvSpPr>
          <p:cNvPr id="432" name="Google Shape;432;p69"/>
          <p:cNvSpPr txBox="1"/>
          <p:nvPr/>
        </p:nvSpPr>
        <p:spPr>
          <a:xfrm>
            <a:off x="2331325" y="3252466"/>
            <a:ext cx="2109300" cy="3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</a:rPr>
              <a:t>I will be completed by:</a:t>
            </a:r>
            <a:endParaRPr dirty="0"/>
          </a:p>
        </p:txBody>
      </p:sp>
      <p:sp>
        <p:nvSpPr>
          <p:cNvPr id="433" name="Google Shape;433;p69"/>
          <p:cNvSpPr txBox="1"/>
          <p:nvPr/>
        </p:nvSpPr>
        <p:spPr>
          <a:xfrm>
            <a:off x="4480594" y="3241393"/>
            <a:ext cx="21093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</a:rPr>
              <a:t>This goal is important because: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4" name="Google Shape;434;p69"/>
          <p:cNvSpPr txBox="1"/>
          <p:nvPr/>
        </p:nvSpPr>
        <p:spPr>
          <a:xfrm>
            <a:off x="4502474" y="3655450"/>
            <a:ext cx="2113227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</a:rPr>
              <a:t>I have exceeded my own expectations: 	        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 dirty="0">
                <a:solidFill>
                  <a:srgbClr val="B7B7B7"/>
                </a:solidFill>
              </a:rPr>
              <a:t>(final quantifiable outcome)</a:t>
            </a:r>
            <a:r>
              <a:rPr lang="en" sz="800" i="1" dirty="0">
                <a:solidFill>
                  <a:srgbClr val="7F7F7F"/>
                </a:solidFill>
              </a:rPr>
              <a:t> </a:t>
            </a:r>
            <a:r>
              <a:rPr lang="en" sz="800" dirty="0">
                <a:solidFill>
                  <a:schemeClr val="dk1"/>
                </a:solidFill>
              </a:rPr>
              <a:t>	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1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i="1" dirty="0">
              <a:solidFill>
                <a:srgbClr val="B7B7B7"/>
              </a:solidFill>
            </a:endParaRPr>
          </a:p>
        </p:txBody>
      </p:sp>
      <p:sp>
        <p:nvSpPr>
          <p:cNvPr id="435" name="Google Shape;435;p69"/>
          <p:cNvSpPr txBox="1"/>
          <p:nvPr/>
        </p:nvSpPr>
        <p:spPr>
          <a:xfrm>
            <a:off x="4548163" y="5583487"/>
            <a:ext cx="2026200" cy="9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</a:rPr>
              <a:t>I have exceeded my own expectations: 	        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 dirty="0">
                <a:solidFill>
                  <a:srgbClr val="B7B7B7"/>
                </a:solidFill>
              </a:rPr>
              <a:t>(final quantifiable outcome)</a:t>
            </a:r>
            <a:r>
              <a:rPr lang="en" sz="800" i="1" dirty="0">
                <a:solidFill>
                  <a:srgbClr val="7F7F7F"/>
                </a:solidFill>
              </a:rPr>
              <a:t> </a:t>
            </a:r>
            <a:r>
              <a:rPr lang="en" sz="800" dirty="0">
                <a:solidFill>
                  <a:schemeClr val="dk1"/>
                </a:solidFill>
              </a:rPr>
              <a:t>	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1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i="1" dirty="0">
              <a:solidFill>
                <a:srgbClr val="B7B7B7"/>
              </a:solidFill>
            </a:endParaRPr>
          </a:p>
        </p:txBody>
      </p:sp>
      <p:sp>
        <p:nvSpPr>
          <p:cNvPr id="436" name="Google Shape;436;p69"/>
          <p:cNvSpPr txBox="1"/>
          <p:nvPr/>
        </p:nvSpPr>
        <p:spPr>
          <a:xfrm>
            <a:off x="2367412" y="5549226"/>
            <a:ext cx="2159681" cy="103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</a:rPr>
              <a:t>I know I have completed the goal when:	        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 dirty="0">
                <a:solidFill>
                  <a:srgbClr val="B7B7B7"/>
                </a:solidFill>
              </a:rPr>
              <a:t>(final quantifiable outcome)</a:t>
            </a:r>
            <a:r>
              <a:rPr lang="en" sz="800" i="1" dirty="0">
                <a:solidFill>
                  <a:srgbClr val="7F7F7F"/>
                </a:solidFill>
              </a:rPr>
              <a:t> </a:t>
            </a:r>
            <a:r>
              <a:rPr lang="en" sz="800" dirty="0">
                <a:solidFill>
                  <a:schemeClr val="dk1"/>
                </a:solidFill>
              </a:rPr>
              <a:t>	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1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i="1" dirty="0">
              <a:solidFill>
                <a:srgbClr val="B7B7B7"/>
              </a:solidFill>
            </a:endParaRPr>
          </a:p>
        </p:txBody>
      </p:sp>
      <p:cxnSp>
        <p:nvCxnSpPr>
          <p:cNvPr id="437" name="Google Shape;437;p69"/>
          <p:cNvCxnSpPr>
            <a:cxnSpLocks/>
          </p:cNvCxnSpPr>
          <p:nvPr/>
        </p:nvCxnSpPr>
        <p:spPr>
          <a:xfrm>
            <a:off x="232306" y="5556312"/>
            <a:ext cx="6393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438" name="Google Shape;438;p69"/>
          <p:cNvSpPr txBox="1"/>
          <p:nvPr/>
        </p:nvSpPr>
        <p:spPr>
          <a:xfrm>
            <a:off x="268888" y="5583362"/>
            <a:ext cx="2078400" cy="9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</a:rPr>
              <a:t>I know I’m progressing when:</a:t>
            </a:r>
            <a:endParaRPr sz="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 dirty="0">
                <a:solidFill>
                  <a:srgbClr val="7F7F7F"/>
                </a:solidFill>
              </a:rPr>
              <a:t>(intermediate, quantifiable steps)  </a:t>
            </a:r>
            <a:endParaRPr sz="800" dirty="0">
              <a:solidFill>
                <a:schemeClr val="dk1"/>
              </a:solidFill>
            </a:endParaRPr>
          </a:p>
        </p:txBody>
      </p:sp>
      <p:sp>
        <p:nvSpPr>
          <p:cNvPr id="439" name="Google Shape;439;p69"/>
          <p:cNvSpPr txBox="1"/>
          <p:nvPr/>
        </p:nvSpPr>
        <p:spPr>
          <a:xfrm>
            <a:off x="4512513" y="7606850"/>
            <a:ext cx="2026200" cy="9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</a:rPr>
              <a:t>I have exceeded my own expectations: 	        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 dirty="0">
                <a:solidFill>
                  <a:srgbClr val="B7B7B7"/>
                </a:solidFill>
              </a:rPr>
              <a:t>(final quantifiable outcome)</a:t>
            </a:r>
            <a:r>
              <a:rPr lang="en" sz="800" i="1" dirty="0">
                <a:solidFill>
                  <a:srgbClr val="7F7F7F"/>
                </a:solidFill>
              </a:rPr>
              <a:t> </a:t>
            </a:r>
            <a:r>
              <a:rPr lang="en" sz="800" dirty="0">
                <a:solidFill>
                  <a:schemeClr val="dk1"/>
                </a:solidFill>
              </a:rPr>
              <a:t>	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1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i="1" dirty="0">
              <a:solidFill>
                <a:srgbClr val="B7B7B7"/>
              </a:solidFill>
            </a:endParaRPr>
          </a:p>
        </p:txBody>
      </p:sp>
      <p:sp>
        <p:nvSpPr>
          <p:cNvPr id="440" name="Google Shape;440;p69"/>
          <p:cNvSpPr txBox="1"/>
          <p:nvPr/>
        </p:nvSpPr>
        <p:spPr>
          <a:xfrm>
            <a:off x="2308188" y="7607076"/>
            <a:ext cx="2013900" cy="10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</a:rPr>
              <a:t>I know I have completed the goal when:	        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 dirty="0">
                <a:solidFill>
                  <a:srgbClr val="B7B7B7"/>
                </a:solidFill>
              </a:rPr>
              <a:t>(final quantifiable outcome)</a:t>
            </a:r>
            <a:r>
              <a:rPr lang="en" sz="800" i="1" dirty="0">
                <a:solidFill>
                  <a:srgbClr val="7F7F7F"/>
                </a:solidFill>
              </a:rPr>
              <a:t> </a:t>
            </a:r>
            <a:r>
              <a:rPr lang="en" sz="800" dirty="0">
                <a:solidFill>
                  <a:schemeClr val="dk1"/>
                </a:solidFill>
              </a:rPr>
              <a:t>	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1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i="1" dirty="0">
              <a:solidFill>
                <a:srgbClr val="B7B7B7"/>
              </a:solidFill>
            </a:endParaRPr>
          </a:p>
        </p:txBody>
      </p:sp>
      <p:sp>
        <p:nvSpPr>
          <p:cNvPr id="441" name="Google Shape;441;p69"/>
          <p:cNvSpPr txBox="1"/>
          <p:nvPr/>
        </p:nvSpPr>
        <p:spPr>
          <a:xfrm>
            <a:off x="233238" y="7606725"/>
            <a:ext cx="2078400" cy="9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</a:rPr>
              <a:t>I know I’m progressing when:</a:t>
            </a:r>
            <a:endParaRPr sz="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 dirty="0">
                <a:solidFill>
                  <a:srgbClr val="7F7F7F"/>
                </a:solidFill>
              </a:rPr>
              <a:t>(intermediate, quantifiable steps)  </a:t>
            </a:r>
            <a:endParaRPr sz="800" dirty="0">
              <a:solidFill>
                <a:schemeClr val="dk1"/>
              </a:solidFill>
            </a:endParaRPr>
          </a:p>
        </p:txBody>
      </p:sp>
      <p:sp>
        <p:nvSpPr>
          <p:cNvPr id="442" name="Google Shape;442;p69"/>
          <p:cNvSpPr txBox="1"/>
          <p:nvPr/>
        </p:nvSpPr>
        <p:spPr>
          <a:xfrm>
            <a:off x="255432" y="5153355"/>
            <a:ext cx="2078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</a:rPr>
              <a:t>I’m going to (state the goal):	</a:t>
            </a:r>
            <a:endParaRPr dirty="0"/>
          </a:p>
        </p:txBody>
      </p:sp>
      <p:sp>
        <p:nvSpPr>
          <p:cNvPr id="443" name="Google Shape;443;p69"/>
          <p:cNvSpPr txBox="1"/>
          <p:nvPr/>
        </p:nvSpPr>
        <p:spPr>
          <a:xfrm>
            <a:off x="2374156" y="5154077"/>
            <a:ext cx="2109300" cy="3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</a:rPr>
              <a:t>I will be completed by:</a:t>
            </a:r>
            <a:endParaRPr dirty="0"/>
          </a:p>
        </p:txBody>
      </p:sp>
      <p:sp>
        <p:nvSpPr>
          <p:cNvPr id="444" name="Google Shape;444;p69"/>
          <p:cNvSpPr txBox="1"/>
          <p:nvPr/>
        </p:nvSpPr>
        <p:spPr>
          <a:xfrm>
            <a:off x="4532663" y="5150312"/>
            <a:ext cx="21093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This goal is important because: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69"/>
          <p:cNvSpPr txBox="1"/>
          <p:nvPr/>
        </p:nvSpPr>
        <p:spPr>
          <a:xfrm>
            <a:off x="232306" y="7203768"/>
            <a:ext cx="2078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</a:rPr>
              <a:t>I’m going to (state the goal):	</a:t>
            </a:r>
            <a:endParaRPr dirty="0"/>
          </a:p>
        </p:txBody>
      </p:sp>
      <p:sp>
        <p:nvSpPr>
          <p:cNvPr id="446" name="Google Shape;446;p69"/>
          <p:cNvSpPr txBox="1"/>
          <p:nvPr/>
        </p:nvSpPr>
        <p:spPr>
          <a:xfrm>
            <a:off x="2279577" y="7212008"/>
            <a:ext cx="2109300" cy="3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</a:rPr>
              <a:t>  I will be completed by:</a:t>
            </a:r>
            <a:endParaRPr dirty="0"/>
          </a:p>
        </p:txBody>
      </p:sp>
      <p:sp>
        <p:nvSpPr>
          <p:cNvPr id="447" name="Google Shape;447;p69"/>
          <p:cNvSpPr txBox="1"/>
          <p:nvPr/>
        </p:nvSpPr>
        <p:spPr>
          <a:xfrm>
            <a:off x="4491350" y="7217188"/>
            <a:ext cx="21093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This goal is important because: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98E1C95-C958-5F4A-8B7E-86A32298EDB2}"/>
              </a:ext>
            </a:extLst>
          </p:cNvPr>
          <p:cNvGrpSpPr/>
          <p:nvPr/>
        </p:nvGrpSpPr>
        <p:grpSpPr>
          <a:xfrm>
            <a:off x="223549" y="9205016"/>
            <a:ext cx="3917131" cy="307777"/>
            <a:chOff x="331261" y="9593345"/>
            <a:chExt cx="2896397" cy="239077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B21FD978-D1D8-AF48-A14B-D3E877937B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1261" y="9616627"/>
              <a:ext cx="567449" cy="199131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97DEC69-8866-7547-B190-39EC901AE265}"/>
                </a:ext>
              </a:extLst>
            </p:cNvPr>
            <p:cNvSpPr txBox="1"/>
            <p:nvPr/>
          </p:nvSpPr>
          <p:spPr>
            <a:xfrm>
              <a:off x="842619" y="9593345"/>
              <a:ext cx="2385039" cy="239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chemeClr val="bg1">
                      <a:lumMod val="65000"/>
                    </a:schemeClr>
                  </a:solidFill>
                  <a:latin typeface="SharpSansNo1-Light"/>
                  <a:cs typeface="SharpSansNo1-Light"/>
                </a:rPr>
                <a:t>My Impact x My Journey by </a:t>
              </a:r>
              <a:r>
                <a:rPr lang="en-US" sz="700" dirty="0" err="1">
                  <a:solidFill>
                    <a:schemeClr val="bg1">
                      <a:lumMod val="65000"/>
                    </a:schemeClr>
                  </a:solidFill>
                  <a:latin typeface="SharpSansNo1-Light"/>
                  <a:cs typeface="SharpSansNo1-Light"/>
                </a:rPr>
                <a:t>Futurice</a:t>
              </a:r>
              <a:r>
                <a:rPr lang="en-US" sz="700" dirty="0">
                  <a:solidFill>
                    <a:schemeClr val="bg1">
                      <a:lumMod val="65000"/>
                    </a:schemeClr>
                  </a:solidFill>
                  <a:latin typeface="SharpSansNo1-Light"/>
                  <a:cs typeface="SharpSansNo1-Light"/>
                </a:rPr>
                <a:t> Ltd is licensed under a Creative Commons Attribution-</a:t>
              </a:r>
              <a:r>
                <a:rPr lang="en-US" sz="700" dirty="0" err="1">
                  <a:solidFill>
                    <a:schemeClr val="bg1">
                      <a:lumMod val="65000"/>
                    </a:schemeClr>
                  </a:solidFill>
                  <a:latin typeface="SharpSansNo1-Light"/>
                  <a:cs typeface="SharpSansNo1-Light"/>
                </a:rPr>
                <a:t>ShareAlike</a:t>
              </a:r>
              <a:r>
                <a:rPr lang="en-US" sz="700" dirty="0">
                  <a:solidFill>
                    <a:schemeClr val="bg1">
                      <a:lumMod val="65000"/>
                    </a:schemeClr>
                  </a:solidFill>
                  <a:latin typeface="SharpSansNo1-Light"/>
                  <a:cs typeface="SharpSansNo1-Light"/>
                </a:rPr>
                <a:t> 4.0 International License.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D5CF39A9-8468-0345-8A67-B336785D117E}"/>
              </a:ext>
            </a:extLst>
          </p:cNvPr>
          <p:cNvSpPr txBox="1"/>
          <p:nvPr/>
        </p:nvSpPr>
        <p:spPr>
          <a:xfrm>
            <a:off x="4388877" y="9293302"/>
            <a:ext cx="227014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>
                <a:solidFill>
                  <a:schemeClr val="bg1">
                    <a:lumMod val="65000"/>
                  </a:schemeClr>
                </a:solidFill>
                <a:latin typeface="SharpSansNo1-Light"/>
                <a:cs typeface="SharpSansNo1-Light"/>
              </a:rPr>
              <a:t>https://</a:t>
            </a:r>
            <a:r>
              <a:rPr lang="en-US" sz="700" dirty="0" err="1">
                <a:solidFill>
                  <a:schemeClr val="bg1">
                    <a:lumMod val="65000"/>
                  </a:schemeClr>
                </a:solidFill>
                <a:latin typeface="SharpSansNo1-Light"/>
                <a:cs typeface="SharpSansNo1-Light"/>
              </a:rPr>
              <a:t>github.com</a:t>
            </a:r>
            <a:r>
              <a:rPr lang="en-US" sz="700" dirty="0">
                <a:solidFill>
                  <a:schemeClr val="bg1">
                    <a:lumMod val="65000"/>
                  </a:schemeClr>
                </a:solidFill>
                <a:latin typeface="SharpSansNo1-Light"/>
                <a:cs typeface="SharpSansNo1-Light"/>
              </a:rPr>
              <a:t>/</a:t>
            </a:r>
            <a:r>
              <a:rPr lang="en-US" sz="700" dirty="0" err="1">
                <a:solidFill>
                  <a:schemeClr val="bg1">
                    <a:lumMod val="65000"/>
                  </a:schemeClr>
                </a:solidFill>
                <a:latin typeface="SharpSansNo1-Light"/>
                <a:cs typeface="SharpSansNo1-Light"/>
              </a:rPr>
              <a:t>futurice</a:t>
            </a:r>
            <a:r>
              <a:rPr lang="en-US" sz="700" dirty="0">
                <a:solidFill>
                  <a:schemeClr val="bg1">
                    <a:lumMod val="65000"/>
                  </a:schemeClr>
                </a:solidFill>
                <a:latin typeface="SharpSansNo1-Light"/>
                <a:cs typeface="SharpSansNo1-Light"/>
              </a:rPr>
              <a:t>/my-journey-my-impact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70"/>
          <p:cNvSpPr txBox="1"/>
          <p:nvPr/>
        </p:nvSpPr>
        <p:spPr>
          <a:xfrm>
            <a:off x="1860618" y="5197030"/>
            <a:ext cx="1470300" cy="11184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85825" tIns="42900" rIns="85825" bIns="42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14"/>
              <a:buFont typeface="Arial"/>
              <a:buNone/>
            </a:pPr>
            <a:r>
              <a:rPr lang="en" sz="71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Feedback / Learning</a:t>
            </a:r>
            <a:endParaRPr/>
          </a:p>
        </p:txBody>
      </p:sp>
      <p:sp>
        <p:nvSpPr>
          <p:cNvPr id="453" name="Google Shape;453;p70"/>
          <p:cNvSpPr txBox="1"/>
          <p:nvPr/>
        </p:nvSpPr>
        <p:spPr>
          <a:xfrm>
            <a:off x="5003519" y="3962516"/>
            <a:ext cx="1470300" cy="11184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85825" tIns="42900" rIns="85825" bIns="42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14"/>
              <a:buFont typeface="Arial"/>
              <a:buNone/>
            </a:pPr>
            <a:r>
              <a:rPr lang="en" sz="71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Feedback / Learning / Impact</a:t>
            </a:r>
            <a:endParaRPr/>
          </a:p>
        </p:txBody>
      </p:sp>
      <p:sp>
        <p:nvSpPr>
          <p:cNvPr id="454" name="Google Shape;454;p70"/>
          <p:cNvSpPr txBox="1"/>
          <p:nvPr/>
        </p:nvSpPr>
        <p:spPr>
          <a:xfrm>
            <a:off x="5003519" y="2749232"/>
            <a:ext cx="1470300" cy="11184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85825" tIns="42900" rIns="85825" bIns="42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14"/>
              <a:buFont typeface="Arial"/>
              <a:buNone/>
            </a:pPr>
            <a:r>
              <a:rPr lang="en" sz="71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Feedback / Learning / Impact</a:t>
            </a:r>
            <a:endParaRPr/>
          </a:p>
        </p:txBody>
      </p:sp>
      <p:sp>
        <p:nvSpPr>
          <p:cNvPr id="455" name="Google Shape;455;p70"/>
          <p:cNvSpPr txBox="1"/>
          <p:nvPr/>
        </p:nvSpPr>
        <p:spPr>
          <a:xfrm>
            <a:off x="5003519" y="5198974"/>
            <a:ext cx="1470300" cy="11184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85825" tIns="42900" rIns="85825" bIns="42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14"/>
              <a:buFont typeface="Arial"/>
              <a:buNone/>
            </a:pPr>
            <a:r>
              <a:rPr lang="en" sz="71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Feedback / Learning</a:t>
            </a:r>
            <a:endParaRPr/>
          </a:p>
        </p:txBody>
      </p:sp>
      <p:sp>
        <p:nvSpPr>
          <p:cNvPr id="456" name="Google Shape;456;p70"/>
          <p:cNvSpPr txBox="1"/>
          <p:nvPr/>
        </p:nvSpPr>
        <p:spPr>
          <a:xfrm>
            <a:off x="1860618" y="3961585"/>
            <a:ext cx="1470300" cy="11184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85825" tIns="42900" rIns="85825" bIns="42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14"/>
              <a:buFont typeface="Arial"/>
              <a:buNone/>
            </a:pPr>
            <a:r>
              <a:rPr lang="en" sz="71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Feedback / Learning / Impact</a:t>
            </a:r>
            <a:endParaRPr/>
          </a:p>
        </p:txBody>
      </p:sp>
      <p:sp>
        <p:nvSpPr>
          <p:cNvPr id="457" name="Google Shape;457;p70"/>
          <p:cNvSpPr txBox="1"/>
          <p:nvPr/>
        </p:nvSpPr>
        <p:spPr>
          <a:xfrm>
            <a:off x="1860618" y="2744892"/>
            <a:ext cx="1470300" cy="11217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85825" tIns="42900" rIns="85825" bIns="42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14"/>
              <a:buFont typeface="Arial"/>
              <a:buNone/>
            </a:pPr>
            <a:r>
              <a:rPr lang="en" sz="71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Feedback / Learning / Impact</a:t>
            </a:r>
            <a:endParaRPr/>
          </a:p>
        </p:txBody>
      </p:sp>
      <p:pic>
        <p:nvPicPr>
          <p:cNvPr id="458" name="Google Shape;458;p70" descr="HeadWithGear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83329" y="3362325"/>
            <a:ext cx="477075" cy="477075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70"/>
          <p:cNvSpPr txBox="1"/>
          <p:nvPr/>
        </p:nvSpPr>
        <p:spPr>
          <a:xfrm>
            <a:off x="229001" y="860727"/>
            <a:ext cx="6806700" cy="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825" tIns="42900" rIns="85825" bIns="42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8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MY IMPACT</a:t>
            </a:r>
            <a:endParaRPr sz="92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0" name="Google Shape;460;p70"/>
          <p:cNvCxnSpPr/>
          <p:nvPr/>
        </p:nvCxnSpPr>
        <p:spPr>
          <a:xfrm>
            <a:off x="21217" y="1274658"/>
            <a:ext cx="68223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1" name="Google Shape;461;p70"/>
          <p:cNvSpPr txBox="1"/>
          <p:nvPr/>
        </p:nvSpPr>
        <p:spPr>
          <a:xfrm>
            <a:off x="383930" y="6459269"/>
            <a:ext cx="2955300" cy="18300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85825" tIns="42900" rIns="85825" bIns="42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6"/>
              <a:buFont typeface="Arial"/>
              <a:buNone/>
            </a:pPr>
            <a:r>
              <a:rPr lang="en" sz="78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order to grow in my impact, I believe I should do more of:</a:t>
            </a:r>
            <a:br>
              <a:rPr lang="en" sz="78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643" i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Gather feedback after performing your self-reflection </a:t>
            </a:r>
            <a:endParaRPr lang="en" dirty="0"/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86"/>
              <a:buFont typeface="Arial"/>
              <a:buNone/>
            </a:pPr>
            <a:endParaRPr lang="en" sz="78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86"/>
              <a:buFont typeface="Arial"/>
              <a:buNone/>
            </a:pPr>
            <a:endParaRPr sz="78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86"/>
              <a:buFont typeface="Arial"/>
              <a:buNone/>
            </a:pPr>
            <a:endParaRPr sz="78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786"/>
              <a:buFont typeface="Arial"/>
              <a:buNone/>
            </a:pPr>
            <a:r>
              <a:rPr lang="en" sz="78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order to play with my strengths, I believe I should keep on doing:</a:t>
            </a:r>
            <a:br>
              <a:rPr lang="en" sz="78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643" i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Gather feedback after performing your self-reflection</a:t>
            </a:r>
            <a:endParaRPr dirty="0"/>
          </a:p>
        </p:txBody>
      </p:sp>
      <p:sp>
        <p:nvSpPr>
          <p:cNvPr id="462" name="Google Shape;462;p70"/>
          <p:cNvSpPr txBox="1"/>
          <p:nvPr/>
        </p:nvSpPr>
        <p:spPr>
          <a:xfrm>
            <a:off x="3533242" y="6459269"/>
            <a:ext cx="2934000" cy="18300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85825" tIns="42900" rIns="85825" bIns="42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6"/>
              <a:buFont typeface="Arial"/>
              <a:buNone/>
            </a:pPr>
            <a:r>
              <a:rPr lang="en" sz="786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close colleagues I have learned the most from:</a:t>
            </a:r>
            <a:br>
              <a:rPr lang="en" sz="786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643" i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Who – free word</a:t>
            </a:r>
            <a:endParaRPr sz="786" i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86"/>
              <a:buFont typeface="Arial"/>
              <a:buNone/>
            </a:pPr>
            <a:endParaRPr sz="786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86"/>
              <a:buFont typeface="Arial"/>
              <a:buNone/>
            </a:pPr>
            <a:endParaRPr sz="78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86"/>
              <a:buFont typeface="Arial"/>
              <a:buNone/>
            </a:pPr>
            <a:endParaRPr sz="78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786"/>
              <a:buFont typeface="Arial"/>
              <a:buNone/>
            </a:pPr>
            <a:r>
              <a:rPr lang="en" sz="78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Two colleagues I would always want to have in my team:</a:t>
            </a:r>
            <a:br>
              <a:rPr lang="en" sz="78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643" i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Who – free word</a:t>
            </a:r>
            <a:endParaRPr sz="643" i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86"/>
              <a:buFont typeface="Arial"/>
              <a:buNone/>
            </a:pPr>
            <a:endParaRPr sz="78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70"/>
          <p:cNvSpPr txBox="1"/>
          <p:nvPr/>
        </p:nvSpPr>
        <p:spPr>
          <a:xfrm>
            <a:off x="390341" y="1523364"/>
            <a:ext cx="6083400" cy="678883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85825" tIns="42900" rIns="85825" bIns="42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6"/>
              <a:buFont typeface="Arial"/>
              <a:buNone/>
            </a:pPr>
            <a:r>
              <a:rPr lang="en" sz="78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am I doing?</a:t>
            </a:r>
            <a:endParaRPr/>
          </a:p>
        </p:txBody>
      </p:sp>
      <p:sp>
        <p:nvSpPr>
          <p:cNvPr id="464" name="Google Shape;464;p70"/>
          <p:cNvSpPr txBox="1"/>
          <p:nvPr/>
        </p:nvSpPr>
        <p:spPr>
          <a:xfrm>
            <a:off x="2388106" y="8409315"/>
            <a:ext cx="4085700" cy="6363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85825" tIns="42900" rIns="85825" bIns="42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6"/>
              <a:buFont typeface="Arial"/>
              <a:buNone/>
            </a:pPr>
            <a:r>
              <a:rPr lang="en" sz="78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addition I’d like to say or clarify:</a:t>
            </a:r>
            <a:endParaRPr sz="786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70"/>
          <p:cNvSpPr txBox="1"/>
          <p:nvPr/>
        </p:nvSpPr>
        <p:spPr>
          <a:xfrm>
            <a:off x="595150" y="8386500"/>
            <a:ext cx="17931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 would recommend a raise for</a:t>
            </a:r>
            <a:r>
              <a:rPr lang="en" sz="700">
                <a:solidFill>
                  <a:schemeClr val="dk1"/>
                </a:solidFill>
              </a:rPr>
              <a:t> </a:t>
            </a:r>
            <a:r>
              <a:rPr lang="en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myself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am uncertain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am happy with my current level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70"/>
          <p:cNvSpPr txBox="1"/>
          <p:nvPr/>
        </p:nvSpPr>
        <p:spPr>
          <a:xfrm>
            <a:off x="411804" y="8402743"/>
            <a:ext cx="183300" cy="1791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85825" tIns="42900" rIns="85825" bIns="42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6"/>
              <a:buFont typeface="Arial"/>
              <a:buNone/>
            </a:pPr>
            <a:endParaRPr sz="786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70"/>
          <p:cNvSpPr txBox="1"/>
          <p:nvPr/>
        </p:nvSpPr>
        <p:spPr>
          <a:xfrm>
            <a:off x="411804" y="8636844"/>
            <a:ext cx="183300" cy="1791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85825" tIns="42900" rIns="85825" bIns="42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6"/>
              <a:buFont typeface="Arial"/>
              <a:buNone/>
            </a:pPr>
            <a:endParaRPr sz="786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70"/>
          <p:cNvSpPr txBox="1"/>
          <p:nvPr/>
        </p:nvSpPr>
        <p:spPr>
          <a:xfrm>
            <a:off x="411804" y="8868382"/>
            <a:ext cx="183300" cy="1791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85825" tIns="42900" rIns="85825" bIns="42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6"/>
              <a:buFont typeface="Arial"/>
              <a:buNone/>
            </a:pPr>
            <a:endParaRPr sz="786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70"/>
          <p:cNvSpPr txBox="1"/>
          <p:nvPr/>
        </p:nvSpPr>
        <p:spPr>
          <a:xfrm>
            <a:off x="334936" y="2250705"/>
            <a:ext cx="612510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7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 contribution &amp; learning: What w</a:t>
            </a:r>
            <a:r>
              <a:rPr lang="en" sz="857" b="1" dirty="0">
                <a:solidFill>
                  <a:schemeClr val="dk1"/>
                </a:solidFill>
              </a:rPr>
              <a:t>ere</a:t>
            </a:r>
            <a:r>
              <a:rPr lang="en" sz="857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my biggest wins? What I‘m happy with? What makes me feel successful?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4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br>
              <a:rPr lang="en" sz="857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786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Start with activities where you spend the most of your time</a:t>
            </a:r>
            <a:endParaRPr sz="786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70"/>
          <p:cNvSpPr txBox="1"/>
          <p:nvPr/>
        </p:nvSpPr>
        <p:spPr>
          <a:xfrm>
            <a:off x="2539606" y="845882"/>
            <a:ext cx="4071931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29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empower you to become a better version of yourself and </a:t>
            </a:r>
            <a:r>
              <a:rPr lang="en" sz="929" b="1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have more impact on the world</a:t>
            </a:r>
            <a:endParaRPr sz="929" i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70"/>
          <p:cNvSpPr txBox="1"/>
          <p:nvPr/>
        </p:nvSpPr>
        <p:spPr>
          <a:xfrm>
            <a:off x="336675" y="1291150"/>
            <a:ext cx="52098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86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Optional step</a:t>
            </a:r>
            <a:r>
              <a:rPr lang="en" sz="786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: before answering, perform journaling of past 3-6 months</a:t>
            </a:r>
            <a:endParaRPr sz="786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2" name="Google Shape;472;p70" descr="HeadWithGear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60790" y="3389212"/>
            <a:ext cx="477075" cy="47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70" descr="HeadWithGear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6462" y="4587540"/>
            <a:ext cx="477075" cy="47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70" descr="HeadWithGear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90668" y="4596434"/>
            <a:ext cx="477075" cy="477138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70"/>
          <p:cNvSpPr txBox="1"/>
          <p:nvPr/>
        </p:nvSpPr>
        <p:spPr>
          <a:xfrm>
            <a:off x="390341" y="5193620"/>
            <a:ext cx="1470300" cy="11184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85825" tIns="42900" rIns="85825" bIns="42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14"/>
              <a:buFont typeface="Arial"/>
              <a:buNone/>
            </a:pPr>
            <a:r>
              <a:rPr lang="en" sz="71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Thing that could have gone better</a:t>
            </a:r>
            <a:endParaRPr/>
          </a:p>
        </p:txBody>
      </p:sp>
      <p:sp>
        <p:nvSpPr>
          <p:cNvPr id="477" name="Google Shape;477;p70"/>
          <p:cNvSpPr txBox="1"/>
          <p:nvPr/>
        </p:nvSpPr>
        <p:spPr>
          <a:xfrm>
            <a:off x="390341" y="3958176"/>
            <a:ext cx="1470300" cy="11184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85825" tIns="42900" rIns="85825" bIns="42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14"/>
              <a:buFont typeface="Arial"/>
              <a:buNone/>
            </a:pPr>
            <a:r>
              <a:rPr lang="en" sz="71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Contribution</a:t>
            </a:r>
            <a:endParaRPr/>
          </a:p>
        </p:txBody>
      </p:sp>
      <p:sp>
        <p:nvSpPr>
          <p:cNvPr id="478" name="Google Shape;478;p70"/>
          <p:cNvSpPr txBox="1"/>
          <p:nvPr/>
        </p:nvSpPr>
        <p:spPr>
          <a:xfrm>
            <a:off x="390341" y="2744892"/>
            <a:ext cx="1470300" cy="11184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85825" tIns="42900" rIns="85825" bIns="42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14"/>
              <a:buFont typeface="Arial"/>
              <a:buNone/>
            </a:pPr>
            <a:r>
              <a:rPr lang="en" sz="71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Contribution</a:t>
            </a:r>
            <a:endParaRPr/>
          </a:p>
        </p:txBody>
      </p:sp>
      <p:sp>
        <p:nvSpPr>
          <p:cNvPr id="479" name="Google Shape;479;p70"/>
          <p:cNvSpPr txBox="1"/>
          <p:nvPr/>
        </p:nvSpPr>
        <p:spPr>
          <a:xfrm>
            <a:off x="3533242" y="3959107"/>
            <a:ext cx="1470300" cy="11184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85825" tIns="42900" rIns="85825" bIns="42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14"/>
              <a:buFont typeface="Arial"/>
              <a:buNone/>
            </a:pPr>
            <a:r>
              <a:rPr lang="en" sz="71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Contribution</a:t>
            </a:r>
            <a:endParaRPr/>
          </a:p>
        </p:txBody>
      </p:sp>
      <p:sp>
        <p:nvSpPr>
          <p:cNvPr id="480" name="Google Shape;480;p70"/>
          <p:cNvSpPr txBox="1"/>
          <p:nvPr/>
        </p:nvSpPr>
        <p:spPr>
          <a:xfrm>
            <a:off x="3533242" y="2745823"/>
            <a:ext cx="1470300" cy="11184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85825" tIns="42900" rIns="85825" bIns="42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14"/>
              <a:buFont typeface="Arial"/>
              <a:buNone/>
            </a:pPr>
            <a:r>
              <a:rPr lang="en" sz="71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Contribution</a:t>
            </a:r>
            <a:endParaRPr/>
          </a:p>
        </p:txBody>
      </p:sp>
      <p:sp>
        <p:nvSpPr>
          <p:cNvPr id="481" name="Google Shape;481;p70"/>
          <p:cNvSpPr txBox="1"/>
          <p:nvPr/>
        </p:nvSpPr>
        <p:spPr>
          <a:xfrm>
            <a:off x="3533242" y="5195565"/>
            <a:ext cx="1470300" cy="11184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85825" tIns="42900" rIns="85825" bIns="42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14"/>
              <a:buFont typeface="Arial"/>
              <a:buNone/>
            </a:pPr>
            <a:r>
              <a:rPr lang="en" sz="71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Thing that could have gone better</a:t>
            </a:r>
            <a:endParaRPr/>
          </a:p>
        </p:txBody>
      </p:sp>
      <p:pic>
        <p:nvPicPr>
          <p:cNvPr id="482" name="Google Shape;482;p70" descr="Puzzl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94317" y="4607813"/>
            <a:ext cx="477075" cy="47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70" descr="Puzzl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26478" y="4603958"/>
            <a:ext cx="477075" cy="47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70" descr="Puzzl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68487" y="3386308"/>
            <a:ext cx="477063" cy="47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Google Shape;485;p70" descr="Puzzl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18809" y="3386308"/>
            <a:ext cx="477075" cy="47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70" descr="HeadWithGear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26283" y="5835029"/>
            <a:ext cx="477075" cy="477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70" descr="HeadWithGear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82961" y="5835029"/>
            <a:ext cx="477075" cy="477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70" descr="MagnifyingGlas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68487" y="5835029"/>
            <a:ext cx="477075" cy="477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70" descr="MagnifyingGlas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08473" y="5835029"/>
            <a:ext cx="477075" cy="4770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DF623FFD-DA8F-9048-96DF-C58F3996CB76}"/>
              </a:ext>
            </a:extLst>
          </p:cNvPr>
          <p:cNvGrpSpPr/>
          <p:nvPr/>
        </p:nvGrpSpPr>
        <p:grpSpPr>
          <a:xfrm>
            <a:off x="390341" y="9222201"/>
            <a:ext cx="3719562" cy="316974"/>
            <a:chOff x="331261" y="9593345"/>
            <a:chExt cx="2750311" cy="246221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16934F46-A431-4244-AB1D-FA01543CE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1261" y="9616627"/>
              <a:ext cx="567449" cy="199131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AC3C220-7566-094A-A765-02CCF1DD7703}"/>
                </a:ext>
              </a:extLst>
            </p:cNvPr>
            <p:cNvSpPr txBox="1"/>
            <p:nvPr/>
          </p:nvSpPr>
          <p:spPr>
            <a:xfrm>
              <a:off x="842619" y="9593345"/>
              <a:ext cx="22389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chemeClr val="bg1">
                      <a:lumMod val="65000"/>
                    </a:schemeClr>
                  </a:solidFill>
                  <a:latin typeface="SharpSansNo1-Light"/>
                  <a:cs typeface="SharpSansNo1-Light"/>
                </a:rPr>
                <a:t>My Impact x My Journey by </a:t>
              </a:r>
              <a:r>
                <a:rPr lang="en-US" sz="700" dirty="0" err="1">
                  <a:solidFill>
                    <a:schemeClr val="bg1">
                      <a:lumMod val="65000"/>
                    </a:schemeClr>
                  </a:solidFill>
                  <a:latin typeface="SharpSansNo1-Light"/>
                  <a:cs typeface="SharpSansNo1-Light"/>
                </a:rPr>
                <a:t>Futurice</a:t>
              </a:r>
              <a:r>
                <a:rPr lang="en-US" sz="700" dirty="0">
                  <a:solidFill>
                    <a:schemeClr val="bg1">
                      <a:lumMod val="65000"/>
                    </a:schemeClr>
                  </a:solidFill>
                  <a:latin typeface="SharpSansNo1-Light"/>
                  <a:cs typeface="SharpSansNo1-Light"/>
                </a:rPr>
                <a:t> Ltd is licensed under a Creative Commons Attribution-</a:t>
              </a:r>
              <a:r>
                <a:rPr lang="en-US" sz="700" dirty="0" err="1">
                  <a:solidFill>
                    <a:schemeClr val="bg1">
                      <a:lumMod val="65000"/>
                    </a:schemeClr>
                  </a:solidFill>
                  <a:latin typeface="SharpSansNo1-Light"/>
                  <a:cs typeface="SharpSansNo1-Light"/>
                </a:rPr>
                <a:t>ShareAlike</a:t>
              </a:r>
              <a:r>
                <a:rPr lang="en-US" sz="700" dirty="0">
                  <a:solidFill>
                    <a:schemeClr val="bg1">
                      <a:lumMod val="65000"/>
                    </a:schemeClr>
                  </a:solidFill>
                  <a:latin typeface="SharpSansNo1-Light"/>
                  <a:cs typeface="SharpSansNo1-Light"/>
                </a:rPr>
                <a:t> 4.0 International License.</a:t>
              </a:r>
            </a:p>
          </p:txBody>
        </p:sp>
      </p:grpSp>
      <p:pic>
        <p:nvPicPr>
          <p:cNvPr id="43" name="Google Shape;403;p69">
            <a:extLst>
              <a:ext uri="{FF2B5EF4-FFF2-40B4-BE49-F238E27FC236}">
                <a16:creationId xmlns:a16="http://schemas.microsoft.com/office/drawing/2014/main" id="{5E244897-043A-AF4D-A515-E052C27C5C75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697287" y="9094500"/>
            <a:ext cx="736235" cy="36815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5B2F0CB7-4296-9341-8DE3-FDE74DB93925}"/>
              </a:ext>
            </a:extLst>
          </p:cNvPr>
          <p:cNvSpPr txBox="1"/>
          <p:nvPr/>
        </p:nvSpPr>
        <p:spPr>
          <a:xfrm>
            <a:off x="4197093" y="9337402"/>
            <a:ext cx="227014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>
                <a:solidFill>
                  <a:schemeClr val="bg1">
                    <a:lumMod val="65000"/>
                  </a:schemeClr>
                </a:solidFill>
                <a:latin typeface="SharpSansNo1-Light"/>
                <a:cs typeface="SharpSansNo1-Light"/>
              </a:rPr>
              <a:t>https://</a:t>
            </a:r>
            <a:r>
              <a:rPr lang="en-US" sz="700" dirty="0" err="1">
                <a:solidFill>
                  <a:schemeClr val="bg1">
                    <a:lumMod val="65000"/>
                  </a:schemeClr>
                </a:solidFill>
                <a:latin typeface="SharpSansNo1-Light"/>
                <a:cs typeface="SharpSansNo1-Light"/>
              </a:rPr>
              <a:t>github.com</a:t>
            </a:r>
            <a:r>
              <a:rPr lang="en-US" sz="700" dirty="0">
                <a:solidFill>
                  <a:schemeClr val="bg1">
                    <a:lumMod val="65000"/>
                  </a:schemeClr>
                </a:solidFill>
                <a:latin typeface="SharpSansNo1-Light"/>
                <a:cs typeface="SharpSansNo1-Light"/>
              </a:rPr>
              <a:t>/</a:t>
            </a:r>
            <a:r>
              <a:rPr lang="en-US" sz="700" dirty="0" err="1">
                <a:solidFill>
                  <a:schemeClr val="bg1">
                    <a:lumMod val="65000"/>
                  </a:schemeClr>
                </a:solidFill>
                <a:latin typeface="SharpSansNo1-Light"/>
                <a:cs typeface="SharpSansNo1-Light"/>
              </a:rPr>
              <a:t>futurice</a:t>
            </a:r>
            <a:r>
              <a:rPr lang="en-US" sz="700" dirty="0">
                <a:solidFill>
                  <a:schemeClr val="bg1">
                    <a:lumMod val="65000"/>
                  </a:schemeClr>
                </a:solidFill>
                <a:latin typeface="SharpSansNo1-Light"/>
                <a:cs typeface="SharpSansNo1-Light"/>
              </a:rPr>
              <a:t>/my-journey-my-impact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uturice-ppt-template-140115_oikea template">
  <a:themeElements>
    <a:clrScheme name="Futurice colors">
      <a:dk1>
        <a:srgbClr val="000000"/>
      </a:dk1>
      <a:lt1>
        <a:srgbClr val="FFFFFF"/>
      </a:lt1>
      <a:dk2>
        <a:srgbClr val="266826"/>
      </a:dk2>
      <a:lt2>
        <a:srgbClr val="41AF46"/>
      </a:lt2>
      <a:accent1>
        <a:srgbClr val="CDECE4"/>
      </a:accent1>
      <a:accent2>
        <a:srgbClr val="FFF046"/>
      </a:accent2>
      <a:accent3>
        <a:srgbClr val="005A4B"/>
      </a:accent3>
      <a:accent4>
        <a:srgbClr val="BEC3E6"/>
      </a:accent4>
      <a:accent5>
        <a:srgbClr val="46289A"/>
      </a:accent5>
      <a:accent6>
        <a:srgbClr val="FF5240"/>
      </a:accent6>
      <a:hlink>
        <a:srgbClr val="329E41"/>
      </a:hlink>
      <a:folHlink>
        <a:srgbClr val="500A5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467</Words>
  <Application>Microsoft Macintosh PowerPoint</Application>
  <PresentationFormat>Custom</PresentationFormat>
  <Paragraphs>88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SharpSansNo1-Light</vt:lpstr>
      <vt:lpstr>Simple Light</vt:lpstr>
      <vt:lpstr>futurice-ppt-template-140115_oikea template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6</cp:revision>
  <dcterms:modified xsi:type="dcterms:W3CDTF">2018-12-11T14:43:07Z</dcterms:modified>
</cp:coreProperties>
</file>