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98E-ABC3-9F42-8FAB-08B8C62802C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AD1-2D91-994A-AE4A-BF062533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98E-ABC3-9F42-8FAB-08B8C62802C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AD1-2D91-994A-AE4A-BF062533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98E-ABC3-9F42-8FAB-08B8C62802C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AD1-2D91-994A-AE4A-BF062533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4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98E-ABC3-9F42-8FAB-08B8C62802C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AD1-2D91-994A-AE4A-BF062533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8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98E-ABC3-9F42-8FAB-08B8C62802C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AD1-2D91-994A-AE4A-BF062533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5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98E-ABC3-9F42-8FAB-08B8C62802C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AD1-2D91-994A-AE4A-BF062533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98E-ABC3-9F42-8FAB-08B8C62802C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AD1-2D91-994A-AE4A-BF062533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3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98E-ABC3-9F42-8FAB-08B8C62802C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AD1-2D91-994A-AE4A-BF062533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4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98E-ABC3-9F42-8FAB-08B8C62802C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AD1-2D91-994A-AE4A-BF062533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98E-ABC3-9F42-8FAB-08B8C62802C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AD1-2D91-994A-AE4A-BF062533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98E-ABC3-9F42-8FAB-08B8C62802C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AD1-2D91-994A-AE4A-BF062533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198E-ABC3-9F42-8FAB-08B8C62802C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5AAD1-2D91-994A-AE4A-BF062533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11 at 17.26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83" y="2098415"/>
            <a:ext cx="3622817" cy="248681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Screen Shot 2016-12-11 at 17.29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82" y="4585229"/>
            <a:ext cx="3622817" cy="118611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Screen Shot 2016-12-11 at 17.30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83" y="2098415"/>
            <a:ext cx="3657199" cy="248681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Screen Shot 2016-12-11 at 17.30.5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83" y="4585229"/>
            <a:ext cx="3657199" cy="11861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314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eet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5" y="248298"/>
            <a:ext cx="5633003" cy="31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8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c`zcx`zcx</dc:creator>
  <cp:lastModifiedBy>c`zcx`zcx</cp:lastModifiedBy>
  <cp:revision>2</cp:revision>
  <dcterms:created xsi:type="dcterms:W3CDTF">2016-12-11T17:28:46Z</dcterms:created>
  <dcterms:modified xsi:type="dcterms:W3CDTF">2016-12-11T17:56:34Z</dcterms:modified>
</cp:coreProperties>
</file>