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63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3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0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0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76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37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43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9093-C546-4C2D-AA80-289C04EA8564}" type="datetimeFigureOut">
              <a:rPr lang="en-GB" smtClean="0"/>
              <a:t>11/12/2016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959C-09DA-46DB-9F42-53505B44F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3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924688" y="1583027"/>
            <a:ext cx="8562316" cy="3010166"/>
            <a:chOff x="924688" y="1583027"/>
            <a:chExt cx="8562316" cy="30101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178" y="1893193"/>
              <a:ext cx="4160413" cy="270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098" y="1893193"/>
              <a:ext cx="4160421" cy="27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4688" y="1583027"/>
              <a:ext cx="421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By London Wards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75612" y="1583027"/>
              <a:ext cx="4211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By London Output Area Classification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420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Nalmpantis, Alexander</dc:creator>
  <cp:lastModifiedBy>Nalmpantis, Alexander</cp:lastModifiedBy>
  <cp:revision>1</cp:revision>
  <dcterms:created xsi:type="dcterms:W3CDTF">2016-12-11T09:32:45Z</dcterms:created>
  <dcterms:modified xsi:type="dcterms:W3CDTF">2016-12-11T09:33:18Z</dcterms:modified>
</cp:coreProperties>
</file>