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3712" y="-1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D17D-43DA-E84F-A72C-8CFC8BC7AA63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137-2D0F-3340-B65B-3A4CD62E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D17D-43DA-E84F-A72C-8CFC8BC7AA63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137-2D0F-3340-B65B-3A4CD62E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D17D-43DA-E84F-A72C-8CFC8BC7AA63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137-2D0F-3340-B65B-3A4CD62E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D17D-43DA-E84F-A72C-8CFC8BC7AA63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137-2D0F-3340-B65B-3A4CD62E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D17D-43DA-E84F-A72C-8CFC8BC7AA63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137-2D0F-3340-B65B-3A4CD62E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D17D-43DA-E84F-A72C-8CFC8BC7AA63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137-2D0F-3340-B65B-3A4CD62E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D17D-43DA-E84F-A72C-8CFC8BC7AA63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137-2D0F-3340-B65B-3A4CD62E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D17D-43DA-E84F-A72C-8CFC8BC7AA63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137-2D0F-3340-B65B-3A4CD62E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1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D17D-43DA-E84F-A72C-8CFC8BC7AA63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137-2D0F-3340-B65B-3A4CD62E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9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D17D-43DA-E84F-A72C-8CFC8BC7AA63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137-2D0F-3340-B65B-3A4CD62E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D17D-43DA-E84F-A72C-8CFC8BC7AA63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137-2D0F-3340-B65B-3A4CD62E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0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D17D-43DA-E84F-A72C-8CFC8BC7AA63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8137-2D0F-3340-B65B-3A4CD62EE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1802187" y="1689524"/>
            <a:ext cx="16441747" cy="6929184"/>
            <a:chOff x="-1802187" y="1689524"/>
            <a:chExt cx="16441747" cy="6929184"/>
          </a:xfrm>
        </p:grpSpPr>
        <p:grpSp>
          <p:nvGrpSpPr>
            <p:cNvPr id="12" name="Group 11"/>
            <p:cNvGrpSpPr/>
            <p:nvPr/>
          </p:nvGrpSpPr>
          <p:grpSpPr>
            <a:xfrm>
              <a:off x="-1802187" y="1689524"/>
              <a:ext cx="16441747" cy="2983989"/>
              <a:chOff x="-1802187" y="1689524"/>
              <a:chExt cx="16441747" cy="2983989"/>
            </a:xfrm>
          </p:grpSpPr>
          <p:pic>
            <p:nvPicPr>
              <p:cNvPr id="4" name="Picture 3" descr="Untitled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02187" y="1963195"/>
                <a:ext cx="4176312" cy="271031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-1802187" y="1705980"/>
                <a:ext cx="41763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London Wards</a:t>
                </a:r>
                <a:endParaRPr lang="en-US" dirty="0"/>
              </a:p>
            </p:txBody>
          </p:sp>
          <p:pic>
            <p:nvPicPr>
              <p:cNvPr id="6" name="Picture 5" descr="Untitled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4125" y="1963195"/>
                <a:ext cx="4121424" cy="2710318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319237" y="1705980"/>
                <a:ext cx="41763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Centroid of Wards</a:t>
                </a:r>
                <a:endParaRPr lang="en-US" dirty="0"/>
              </a:p>
            </p:txBody>
          </p:sp>
          <p:pic>
            <p:nvPicPr>
              <p:cNvPr id="8" name="Picture 7" descr="Untitled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5549" y="2032797"/>
                <a:ext cx="4141120" cy="2640716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495549" y="1689524"/>
                <a:ext cx="414112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Rectangle Convolution</a:t>
                </a:r>
                <a:endParaRPr lang="en-US" dirty="0"/>
              </a:p>
            </p:txBody>
          </p:sp>
          <p:pic>
            <p:nvPicPr>
              <p:cNvPr id="10" name="Picture 9" descr="Untitled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4446" y="2032797"/>
                <a:ext cx="4175114" cy="264071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0464446" y="1689524"/>
                <a:ext cx="417511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Centroid Buffering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-1802187" y="4651989"/>
              <a:ext cx="16441747" cy="3966719"/>
              <a:chOff x="-1857075" y="5294293"/>
              <a:chExt cx="16453579" cy="3966719"/>
            </a:xfrm>
          </p:grpSpPr>
          <p:pic>
            <p:nvPicPr>
              <p:cNvPr id="13" name="Picture 12" descr="Untitled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57075" y="5654912"/>
                <a:ext cx="4176312" cy="3606100"/>
              </a:xfrm>
              <a:prstGeom prst="rect">
                <a:avLst/>
              </a:prstGeom>
            </p:spPr>
          </p:pic>
          <p:pic>
            <p:nvPicPr>
              <p:cNvPr id="14" name="Picture 13" descr="Untitled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5398" y="5654912"/>
                <a:ext cx="4176312" cy="3606100"/>
              </a:xfrm>
              <a:prstGeom prst="rect">
                <a:avLst/>
              </a:prstGeom>
            </p:spPr>
          </p:pic>
          <p:pic>
            <p:nvPicPr>
              <p:cNvPr id="15" name="Picture 14" descr="Untitled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8829" y="5654912"/>
                <a:ext cx="4176312" cy="3606100"/>
              </a:xfrm>
              <a:prstGeom prst="rect">
                <a:avLst/>
              </a:prstGeom>
            </p:spPr>
          </p:pic>
          <p:pic>
            <p:nvPicPr>
              <p:cNvPr id="16" name="Picture 15" descr="Untitled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3614" y="5654912"/>
                <a:ext cx="4002890" cy="360610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-1857075" y="5294293"/>
                <a:ext cx="41524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Clerkenwell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95398" y="5294293"/>
                <a:ext cx="41434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Clerkenwell</a:t>
                </a:r>
                <a:r>
                  <a:rPr lang="en-US" dirty="0" smtClean="0"/>
                  <a:t>-Centroid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45654" y="5294293"/>
                <a:ext cx="39695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Clerkenwell</a:t>
                </a:r>
                <a:r>
                  <a:rPr lang="en-US" dirty="0" smtClean="0"/>
                  <a:t>-Rectangle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593614" y="5294293"/>
                <a:ext cx="400289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Clerkenwell</a:t>
                </a:r>
                <a:r>
                  <a:rPr lang="en-US" dirty="0" smtClean="0"/>
                  <a:t>-Radius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92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c`zcx`zcx</dc:creator>
  <cp:lastModifiedBy>c`zcx`zcx</cp:lastModifiedBy>
  <cp:revision>4</cp:revision>
  <dcterms:created xsi:type="dcterms:W3CDTF">2016-12-10T16:43:54Z</dcterms:created>
  <dcterms:modified xsi:type="dcterms:W3CDTF">2016-12-10T17:20:07Z</dcterms:modified>
</cp:coreProperties>
</file>