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1E0B-DFF2-3041-8E21-881569DD96AB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1C6-77B3-9347-A354-FB73E3AF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1E0B-DFF2-3041-8E21-881569DD96AB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1C6-77B3-9347-A354-FB73E3AF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1E0B-DFF2-3041-8E21-881569DD96AB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1C6-77B3-9347-A354-FB73E3AF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0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1E0B-DFF2-3041-8E21-881569DD96AB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1C6-77B3-9347-A354-FB73E3AF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1E0B-DFF2-3041-8E21-881569DD96AB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1C6-77B3-9347-A354-FB73E3AF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1E0B-DFF2-3041-8E21-881569DD96AB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1C6-77B3-9347-A354-FB73E3AF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1E0B-DFF2-3041-8E21-881569DD96AB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1C6-77B3-9347-A354-FB73E3AF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4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1E0B-DFF2-3041-8E21-881569DD96AB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1C6-77B3-9347-A354-FB73E3AF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1E0B-DFF2-3041-8E21-881569DD96AB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1C6-77B3-9347-A354-FB73E3AF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1E0B-DFF2-3041-8E21-881569DD96AB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1C6-77B3-9347-A354-FB73E3AF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1E0B-DFF2-3041-8E21-881569DD96AB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A61C6-77B3-9347-A354-FB73E3AF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31E0B-DFF2-3041-8E21-881569DD96AB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A61C6-77B3-9347-A354-FB73E3AF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942" y="2333071"/>
            <a:ext cx="2880000" cy="1534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98" y="2333071"/>
            <a:ext cx="2880000" cy="1534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835" y="2333071"/>
            <a:ext cx="2866695" cy="15482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0198" y="2025294"/>
            <a:ext cx="2754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Urban Elites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4493" y="2025294"/>
            <a:ext cx="271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Intermediate Lifestyles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7516" y="2025294"/>
            <a:ext cx="271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City Vibes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045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c`zcx`zcx</dc:creator>
  <cp:lastModifiedBy>c`zcx`zcx</cp:lastModifiedBy>
  <cp:revision>3</cp:revision>
  <dcterms:created xsi:type="dcterms:W3CDTF">2016-12-11T18:28:59Z</dcterms:created>
  <dcterms:modified xsi:type="dcterms:W3CDTF">2016-12-11T20:24:02Z</dcterms:modified>
</cp:coreProperties>
</file>