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11E13D5-6786-7248-BFBC-6AF193E94647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1C233D4-04FC-4B4E-A84F-80D990160E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O.I.</a:t>
            </a:r>
          </a:p>
        </p:txBody>
      </p:sp>
    </p:spTree>
    <p:extLst>
      <p:ext uri="{BB962C8B-B14F-4D97-AF65-F5344CB8AC3E}">
        <p14:creationId xmlns:p14="http://schemas.microsoft.com/office/powerpoint/2010/main" val="21056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9144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Turing test is used to </a:t>
            </a:r>
            <a:r>
              <a:rPr lang="en-US" sz="3200" dirty="0">
                <a:effectLst/>
              </a:rPr>
              <a:t>measure</a:t>
            </a:r>
            <a:r>
              <a:rPr lang="en-US" sz="3200" dirty="0"/>
              <a:t> a machine's ability to think and is an important concept in the philosophy of artificial intelligence. </a:t>
            </a:r>
          </a:p>
          <a:p>
            <a:r>
              <a:rPr lang="en-US" sz="3200" dirty="0"/>
              <a:t>A machine’s success at thinking can be quantified by the likelihood that a human will misidentify it as a human subject.</a:t>
            </a:r>
          </a:p>
        </p:txBody>
      </p:sp>
    </p:spTree>
    <p:extLst>
      <p:ext uri="{BB962C8B-B14F-4D97-AF65-F5344CB8AC3E}">
        <p14:creationId xmlns:p14="http://schemas.microsoft.com/office/powerpoint/2010/main" val="1800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 (Imitation Game)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485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computer's ability to think is determined through an imitation game. </a:t>
            </a:r>
          </a:p>
          <a:p>
            <a:r>
              <a:rPr lang="en-US" dirty="0"/>
              <a:t>In this game, there are three players A, B and C. Player A is a man, B a woman and C is of either sex. C cannot see A and B, and </a:t>
            </a:r>
            <a:r>
              <a:rPr lang="en-US" dirty="0">
                <a:effectLst/>
              </a:rPr>
              <a:t>communicates</a:t>
            </a:r>
            <a:r>
              <a:rPr lang="en-US" dirty="0"/>
              <a:t> with the others through written notes. </a:t>
            </a:r>
          </a:p>
          <a:p>
            <a:r>
              <a:rPr lang="en-US" dirty="0"/>
              <a:t>Player C determines which of the others is a man and which is a woman by asking a series of questions. Player A tricks the interrogator into making the wrong decision, while B attempts to guide C toward the right path.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79462" y="1761564"/>
            <a:ext cx="7581902" cy="46791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95000"/>
                </a:schemeClr>
              </a:gs>
              <a:gs pos="80000">
                <a:schemeClr val="accent1">
                  <a:shade val="90000"/>
                  <a:satMod val="100000"/>
                  <a:alpha val="95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95000"/>
                </a:schemeClr>
              </a:gs>
            </a:gsLst>
            <a:lin ang="16200000" scaled="0"/>
            <a:tileRect/>
          </a:gradFill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  <a:softEdge rad="228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9" y="2273305"/>
            <a:ext cx="27940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001157"/>
            <a:ext cx="3175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74157"/>
            <a:ext cx="7754938" cy="3953436"/>
          </a:xfrm>
        </p:spPr>
        <p:txBody>
          <a:bodyPr>
            <a:noAutofit/>
          </a:bodyPr>
          <a:lstStyle/>
          <a:p>
            <a:r>
              <a:rPr lang="en-US" dirty="0"/>
              <a:t>In the original imitation game test, Turing proposes A to be a computer. The computer pretends to be a woman and tricks the interrogator into making an incorrect evaluation. The machine's success is determined by comparing the outcome of </a:t>
            </a:r>
            <a:r>
              <a:rPr lang="en-US" dirty="0">
                <a:effectLst/>
              </a:rPr>
              <a:t>the game</a:t>
            </a:r>
            <a:r>
              <a:rPr lang="en-US" dirty="0"/>
              <a:t> when A is a computer against when A is a man. If the interrogator goes wrong when playing the game between man and woman, the computer is assessed to be intelligent.</a:t>
            </a:r>
          </a:p>
          <a:p>
            <a:r>
              <a:rPr lang="en-US" dirty="0"/>
              <a:t>There are some variations on the interpretation of how a Turing test should be performed but the basic premise is whether a human judge can determine whether he is </a:t>
            </a:r>
            <a:r>
              <a:rPr lang="en-US" dirty="0">
                <a:effectLst/>
              </a:rPr>
              <a:t>talking</a:t>
            </a:r>
            <a:r>
              <a:rPr lang="en-US" dirty="0"/>
              <a:t> to a machine or another human.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Attendance is compulsory (80%)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Short gun full implementation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Silence very important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40% Coursework and Assessments</a:t>
            </a:r>
          </a:p>
          <a:p>
            <a:pPr marL="403177" indent="-403177" defTabSz="1007943" fontAlgn="auto">
              <a:spcAft>
                <a:spcPts val="661"/>
              </a:spcAft>
              <a:buFont typeface="Wingdings" charset="2"/>
              <a:buChar char=""/>
              <a:defRPr/>
            </a:pPr>
            <a:r>
              <a:rPr lang="en-GB" altLang="en-US" sz="3600" dirty="0"/>
              <a:t>60% Examination</a:t>
            </a:r>
          </a:p>
        </p:txBody>
      </p:sp>
    </p:spTree>
    <p:extLst>
      <p:ext uri="{BB962C8B-B14F-4D97-AF65-F5344CB8AC3E}">
        <p14:creationId xmlns:p14="http://schemas.microsoft.com/office/powerpoint/2010/main" val="366167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805219"/>
            <a:ext cx="889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83015"/>
            <a:ext cx="7581901" cy="3953436"/>
          </a:xfrm>
        </p:spPr>
        <p:txBody>
          <a:bodyPr>
            <a:noAutofit/>
          </a:bodyPr>
          <a:lstStyle/>
          <a:p>
            <a:r>
              <a:rPr lang="en-US" sz="3600" dirty="0"/>
              <a:t>the ability to learn or understand or to deal with new or trying situations </a:t>
            </a:r>
          </a:p>
          <a:p>
            <a:r>
              <a:rPr lang="en-US" sz="3600" dirty="0"/>
              <a:t>the skilled use of reason </a:t>
            </a:r>
          </a:p>
          <a:p>
            <a:r>
              <a:rPr lang="en-US" sz="3600" dirty="0"/>
              <a:t>the ability to apply knowledge to manipulate one's environment or to think abstractly as measured by objective criteria (such as tests)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80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000" dirty="0"/>
              <a:t>Systems that think like humans?</a:t>
            </a:r>
          </a:p>
          <a:p>
            <a:pPr>
              <a:lnSpc>
                <a:spcPct val="140000"/>
              </a:lnSpc>
            </a:pPr>
            <a:r>
              <a:rPr lang="en-US" sz="4000" dirty="0"/>
              <a:t>Systems that act like humans?</a:t>
            </a:r>
          </a:p>
          <a:p>
            <a:pPr>
              <a:lnSpc>
                <a:spcPct val="140000"/>
              </a:lnSpc>
            </a:pPr>
            <a:r>
              <a:rPr lang="en-US" sz="4000" dirty="0"/>
              <a:t>Systems that think rationally?</a:t>
            </a:r>
          </a:p>
          <a:p>
            <a:pPr>
              <a:lnSpc>
                <a:spcPct val="140000"/>
              </a:lnSpc>
            </a:pPr>
            <a:r>
              <a:rPr lang="en-US" sz="4000" dirty="0"/>
              <a:t>Systems that act rationally?</a:t>
            </a:r>
          </a:p>
        </p:txBody>
      </p:sp>
    </p:spTree>
    <p:extLst>
      <p:ext uri="{BB962C8B-B14F-4D97-AF65-F5344CB8AC3E}">
        <p14:creationId xmlns:p14="http://schemas.microsoft.com/office/powerpoint/2010/main" val="311392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73900" cy="5486400"/>
          </a:xfrm>
          <a:prstGeom prst="ellipse">
            <a:avLst/>
          </a:prstGeom>
          <a:ln>
            <a:noFill/>
          </a:ln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38727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 "The exciting new effort to make computers think…machines with minds, in the full and literal sense" (</a:t>
            </a:r>
            <a:r>
              <a:rPr lang="en-US" sz="3600" dirty="0" err="1"/>
              <a:t>Haugeland</a:t>
            </a:r>
            <a:r>
              <a:rPr lang="en-US" sz="3600" dirty="0"/>
              <a:t>, 1985)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  "[The automation of] activities that we associate with human thinking, activities such as decision-making, problem </a:t>
            </a:r>
            <a:r>
              <a:rPr lang="en-US" sz="3600" dirty="0" err="1"/>
              <a:t>solveing</a:t>
            </a:r>
            <a:r>
              <a:rPr lang="en-US" sz="3600" dirty="0"/>
              <a:t>, learning…” (Bellman, 1978)</a:t>
            </a:r>
          </a:p>
        </p:txBody>
      </p:sp>
    </p:spTree>
    <p:extLst>
      <p:ext uri="{BB962C8B-B14F-4D97-AF65-F5344CB8AC3E}">
        <p14:creationId xmlns:p14="http://schemas.microsoft.com/office/powerpoint/2010/main" val="192875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in 1950 by a Mathematician Alan Turing.</a:t>
            </a:r>
          </a:p>
          <a:p>
            <a:r>
              <a:rPr lang="en-US" dirty="0"/>
              <a:t>A Turing test is a test performed to determine a machine’s ability to exhibit intelligent behavior.</a:t>
            </a:r>
          </a:p>
          <a:p>
            <a:r>
              <a:rPr lang="en-US" dirty="0"/>
              <a:t> The basic concept behind the test is that if a human judge is </a:t>
            </a:r>
            <a:r>
              <a:rPr lang="en-US" dirty="0">
                <a:effectLst/>
              </a:rPr>
              <a:t>engaged</a:t>
            </a:r>
            <a:r>
              <a:rPr lang="en-US" dirty="0"/>
              <a:t> in a natural language conversation with a computer where he cannot reliably distinguish machine from human, the machine passes the test. </a:t>
            </a:r>
          </a:p>
          <a:p>
            <a:r>
              <a:rPr lang="en-US" dirty="0"/>
              <a:t>Responses from both participants in the conversation are received in the form of a text-only channel. </a:t>
            </a:r>
          </a:p>
        </p:txBody>
      </p:sp>
    </p:spTree>
    <p:extLst>
      <p:ext uri="{BB962C8B-B14F-4D97-AF65-F5344CB8AC3E}">
        <p14:creationId xmlns:p14="http://schemas.microsoft.com/office/powerpoint/2010/main" val="42910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250</TotalTime>
  <Words>523</Words>
  <Application>Microsoft Macintosh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Candara</vt:lpstr>
      <vt:lpstr>Wingdings</vt:lpstr>
      <vt:lpstr>Orbit</vt:lpstr>
      <vt:lpstr>Artificial Intelligence</vt:lpstr>
      <vt:lpstr>Rules</vt:lpstr>
      <vt:lpstr>What is Intelligence?</vt:lpstr>
      <vt:lpstr>What is Intelligence?</vt:lpstr>
      <vt:lpstr>So What is Artificial Intelligence?</vt:lpstr>
      <vt:lpstr>PowerPoint Presentation</vt:lpstr>
      <vt:lpstr>PowerPoint Presentation</vt:lpstr>
      <vt:lpstr>Artificial Intelligence</vt:lpstr>
      <vt:lpstr>Turing Test</vt:lpstr>
      <vt:lpstr>PowerPoint Presentation</vt:lpstr>
      <vt:lpstr>Turing Test</vt:lpstr>
      <vt:lpstr>PowerPoint Presentation</vt:lpstr>
      <vt:lpstr>Turing Test (Imitation Game)</vt:lpstr>
      <vt:lpstr>Imitation Game</vt:lpstr>
      <vt:lpstr>Imitation Game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Oluwasegun Adelaiye</dc:creator>
  <cp:lastModifiedBy>Microsoft Office User</cp:lastModifiedBy>
  <cp:revision>5</cp:revision>
  <dcterms:created xsi:type="dcterms:W3CDTF">2019-09-25T03:47:48Z</dcterms:created>
  <dcterms:modified xsi:type="dcterms:W3CDTF">2021-10-27T14:44:09Z</dcterms:modified>
</cp:coreProperties>
</file>