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notesMaster" Target="notesMasters/notesMaster1.xml" /><Relationship Id="rId89"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handoutMaster" Target="handoutMasters/handoutMaster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11/24/2022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11/24/2022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11/24/2022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11/24/2022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11/24/2022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docx" /><Relationship Id="rId2" Type="http://schemas.openxmlformats.org/officeDocument/2006/relationships/slideLayout" Target="../slideLayouts/slideLayout2.xml" /><Relationship Id="rId1" Type="http://schemas.openxmlformats.org/officeDocument/2006/relationships/vmlDrawing" Target="../drawings/vmlDrawing1.vml" /></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2.docx" /><Relationship Id="rId2" Type="http://schemas.openxmlformats.org/officeDocument/2006/relationships/slideLayout" Target="../slideLayouts/slideLayout2.xml" /><Relationship Id="rId1" Type="http://schemas.openxmlformats.org/officeDocument/2006/relationships/vmlDrawing" Target="../drawings/vmlDrawing2.v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pdf"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4.pdf"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3.docx" /><Relationship Id="rId2" Type="http://schemas.openxmlformats.org/officeDocument/2006/relationships/slideLayout" Target="../slideLayouts/slideLayout2.xml" /><Relationship Id="rId1" Type="http://schemas.openxmlformats.org/officeDocument/2006/relationships/vmlDrawing" Target="../drawings/vmlDrawing3.vml" /></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4.docx" /><Relationship Id="rId2" Type="http://schemas.openxmlformats.org/officeDocument/2006/relationships/slideLayout" Target="../slideLayouts/slideLayout2.xml" /><Relationship Id="rId1" Type="http://schemas.openxmlformats.org/officeDocument/2006/relationships/vmlDrawing" Target="../drawings/vmlDrawing4.v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7.pdf"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8.pd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9.pdf"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0.pdf"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r>
              <a:rPr lang="en-US" dirty="0"/>
              <a:t>Requirements validation</a:t>
            </a:r>
            <a:endParaRPr lang="en-GB" dirty="0"/>
          </a:p>
          <a:p>
            <a:r>
              <a:rPr lang="en-US" dirty="0"/>
              <a:t>Requirements management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a:t>The system’s operational domain imposes requirements on the system.</a:t>
            </a:r>
          </a:p>
          <a:p>
            <a:pPr lvl="1"/>
            <a:r>
              <a:rPr lang="en-GB" dirty="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a:t>Train protection system</a:t>
            </a:r>
          </a:p>
        </p:txBody>
      </p:sp>
      <p:sp>
        <p:nvSpPr>
          <p:cNvPr id="51206" name="Rectangle 6"/>
          <p:cNvSpPr>
            <a:spLocks noGrp="1" noChangeArrowheads="1"/>
          </p:cNvSpPr>
          <p:nvPr>
            <p:ph type="body" idx="1"/>
          </p:nvPr>
        </p:nvSpPr>
        <p:spPr/>
        <p:txBody>
          <a:bodyPr/>
          <a:lstStyle/>
          <a:p>
            <a:r>
              <a:rPr lang="en-GB" dirty="0"/>
              <a:t>This is a domain requirement for a train protection system:</a:t>
            </a:r>
          </a:p>
          <a:p>
            <a:r>
              <a:rPr lang="en-GB" dirty="0"/>
              <a:t>The deceleration of the train shall be computed as:</a:t>
            </a:r>
          </a:p>
          <a:p>
            <a:pPr lvl="1"/>
            <a:r>
              <a:rPr lang="en-GB" dirty="0" err="1"/>
              <a:t>Dtrain</a:t>
            </a:r>
            <a:r>
              <a:rPr lang="en-GB" dirty="0"/>
              <a:t> = </a:t>
            </a:r>
            <a:r>
              <a:rPr lang="en-GB" dirty="0" err="1"/>
              <a:t>Dcontrol</a:t>
            </a:r>
            <a:r>
              <a:rPr lang="en-GB" dirty="0"/>
              <a:t> + </a:t>
            </a:r>
            <a:r>
              <a:rPr lang="en-GB" dirty="0" err="1"/>
              <a:t>Dgradient</a:t>
            </a:r>
            <a:r>
              <a:rPr lang="en-GB" dirty="0"/>
              <a:t> </a:t>
            </a:r>
          </a:p>
          <a:p>
            <a:pPr lvl="1"/>
            <a:endParaRPr lang="en-GB" dirty="0"/>
          </a:p>
          <a:p>
            <a:pPr lvl="1"/>
            <a:r>
              <a:rPr lang="en-GB" dirty="0"/>
              <a:t>where </a:t>
            </a:r>
            <a:r>
              <a:rPr lang="en-GB" dirty="0" err="1"/>
              <a:t>Dgradient</a:t>
            </a:r>
            <a:r>
              <a:rPr lang="en-GB" dirty="0"/>
              <a:t> is 9.81ms2 * compensated gradient/alpha and where the values of 9.81ms2 /alpha are known for different types of train.</a:t>
            </a:r>
          </a:p>
          <a:p>
            <a:r>
              <a:rPr lang="en-GB" dirty="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a requirements document is a waste of time as requirements change so quickly.</a:t>
            </a:r>
          </a:p>
          <a:p>
            <a:r>
              <a:rPr lang="en-US" dirty="0"/>
              <a:t>The document is therefore always out of date.</a:t>
            </a:r>
          </a:p>
          <a:p>
            <a:r>
              <a:rPr lang="en-US" dirty="0"/>
              <a:t>Methods such as XP use incremental requirements engineering and express requirements as ‘user stories’ (discussed in Chapter 3).</a:t>
            </a:r>
          </a:p>
          <a:p>
            <a:r>
              <a:rPr lang="en-US" dirty="0"/>
              <a:t>This is practical for business systems 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25" name="Document" r:id="rId3" imgW="5943600" imgH="3314700" progId="Word.Document.12">
                  <p:embed/>
                </p:oleObj>
              </mc:Choice>
              <mc:Fallback>
                <p:oleObj name="Document" r:id="rId3" imgW="5943600" imgH="3314700" progId="Word.Document.12">
                  <p:embed/>
                  <p:pic>
                    <p:nvPicPr>
                      <p:cNvPr id="2765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2049" name="Document" r:id="rId3" imgW="5943600" imgH="4445000" progId="Word.Document.12">
                  <p:embed/>
                </p:oleObj>
              </mc:Choice>
              <mc:Fallback>
                <p:oleObj name="Document" r:id="rId3" imgW="5943600" imgH="4445000" progId="Word.Document.12">
                  <p:embed/>
                  <p:pic>
                    <p:nvPicPr>
                      <p:cNvPr id="2765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software requirements document is an agreed statement of the system requirements. It should be organized so that both system customers and software developers can use it.</a:t>
            </a:r>
            <a:endParaRPr lang="en-GB" dirty="0"/>
          </a:p>
          <a:p>
            <a:r>
              <a:rPr lang="en-US" dirty="0"/>
              <a:t>The requirements engineering process is an iterative process including requirements elicitation, specification and validation.</a:t>
            </a:r>
            <a:endParaRPr lang="en-GB" dirty="0"/>
          </a:p>
          <a:p>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3</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3073" name="Document" r:id="rId3" imgW="5943600" imgH="3505200" progId="Word.Document.12">
                  <p:embed/>
                </p:oleObj>
              </mc:Choice>
              <mc:Fallback>
                <p:oleObj name="Document" r:id="rId3" imgW="5943600" imgH="3505200" progId="Word.Document.12">
                  <p:embed/>
                  <p:pic>
                    <p:nvPicPr>
                      <p:cNvPr id="31746"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4097" name="Document" r:id="rId3" imgW="5943600" imgH="3937000" progId="Word.Document.12">
                  <p:embed/>
                </p:oleObj>
              </mc:Choice>
              <mc:Fallback>
                <p:oleObj name="Document" r:id="rId3" imgW="5943600" imgH="3937000" progId="Word.Document.12">
                  <p:embed/>
                  <p:pic>
                    <p:nvPicPr>
                      <p:cNvPr id="31746"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4100</TotalTime>
  <Words>5428</Words>
  <Application>Microsoft Office PowerPoint</Application>
  <PresentationFormat>On-screen Show (4:3)</PresentationFormat>
  <Paragraphs>577</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SE9</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Uchenna Geoffrey Chiaha</cp:lastModifiedBy>
  <cp:revision>20</cp:revision>
  <cp:lastPrinted>2010-01-11T10:54:43Z</cp:lastPrinted>
  <dcterms:created xsi:type="dcterms:W3CDTF">2010-01-08T19:43:52Z</dcterms:created>
  <dcterms:modified xsi:type="dcterms:W3CDTF">2022-11-24T06:46:29Z</dcterms:modified>
</cp:coreProperties>
</file>