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handoutMaster" Target="handoutMasters/handoutMaster1.xml"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1/19/2023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1/19/2023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1/19/2023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1/19/2023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1/19/2023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1/19/2023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1/19/2023</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1/19/2023</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1/19/2023</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1/19/2023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1/19/2023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d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d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4.pdf"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6.pdf"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df"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0.pdf"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2.pdf"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4.pdf"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6.pd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28.pdf"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30.pdf"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a:p>
            <a:pPr lvl="1"/>
            <a:r>
              <a:rPr lang="en-US" dirty="0"/>
              <a:t>Discussed later in this lecture.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39"/>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LIBSYS system</a:t>
            </a:r>
            <a:r>
              <a:rPr lang="en-GB" dirty="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a:t>
            </a:r>
            <a:r>
              <a:rPr lang="en-US" dirty="0" err="1"/>
              <a:t>viewssuch</a:t>
            </a:r>
            <a:r>
              <a:rPr lang="en-US" dirty="0"/>
              <a:t>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a:t>
            </a:r>
            <a:r>
              <a:rPr lang="en-GB" dirty="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type="body"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a:t>Focus here is on transaction processing and language </a:t>
            </a:r>
            <a:r>
              <a:rPr lang="en-US" sz="2300"/>
              <a:t>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MHC-PMS</a:t>
            </a:r>
            <a:r>
              <a:rPr lang="en-GB" dirty="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dirty="0"/>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18)</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a:t>Chapter 6 Architectural design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FF0000"/>
                </a:solidFill>
              </a:rPr>
              <a:t>Architecture in the small </a:t>
            </a:r>
            <a:r>
              <a:rPr lang="en-US" dirty="0"/>
              <a:t>is concerned with the architecture of individual programs. At this level, we are concerned with the way that an individual program is decomposed into components.  </a:t>
            </a:r>
            <a:endParaRPr lang="en-GB" dirty="0"/>
          </a:p>
          <a:p>
            <a:r>
              <a:rPr lang="en-US" dirty="0">
                <a:solidFill>
                  <a:srgbClr val="FF0000"/>
                </a:solidFill>
              </a:rPr>
              <a:t>Architecture in the large </a:t>
            </a:r>
            <a:r>
              <a:rPr lang="en-US" dirty="0"/>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4596</TotalTime>
  <Words>3554</Words>
  <Application>Microsoft Office PowerPoint</Application>
  <PresentationFormat>On-screen Show (4:3)</PresentationFormat>
  <Paragraphs>366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Uchenna Geoffrey Chiaha</cp:lastModifiedBy>
  <cp:revision>13</cp:revision>
  <dcterms:created xsi:type="dcterms:W3CDTF">2010-01-18T20:35:25Z</dcterms:created>
  <dcterms:modified xsi:type="dcterms:W3CDTF">2023-01-19T10:37:45Z</dcterms:modified>
</cp:coreProperties>
</file>