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4"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handoutMaster" Target="handoutMasters/handoutMaster1.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tableStyles" Target="tableStyle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notesMaster" Target="notesMasters/notes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1/20/2023</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1/20/2023</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1/20/2023</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1/20/2023</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1/20/2023</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1/20/2023</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1/20/2023</a:t>
            </a:fld>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1/20/2023</a:t>
            </a:fld>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1/20/2023</a:t>
            </a:fld>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1/20/2023</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1/20/2023</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1/20/2023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3.pd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4.pdf"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5.pdf"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6.pdf"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7.pdf"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8.pdf"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9.pdf"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0.pdf"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1.pdf"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pd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inspections</a:t>
            </a:r>
            <a:r>
              <a:rPr lang="en-GB" i="1" dirty="0">
                <a:solidFill>
                  <a:srgbClr val="FF0000"/>
                </a:solidFill>
              </a:rPr>
              <a:t> </a:t>
            </a:r>
            <a:r>
              <a:rPr lang="en-GB" dirty="0"/>
              <a:t>Concerned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pPr lvl="1"/>
            <a:r>
              <a:rPr lang="en-GB" dirty="0"/>
              <a:t>Discussed in Chapter 15.</a:t>
            </a:r>
            <a:endParaRPr lang="en-GB" sz="2000" dirty="0"/>
          </a:p>
          <a:p>
            <a:r>
              <a:rPr lang="en-GB" sz="2400" dirty="0">
                <a:solidFill>
                  <a:srgbClr val="FF0000"/>
                </a:solidFill>
              </a:rPr>
              <a:t>Software testing</a:t>
            </a:r>
            <a:r>
              <a:rPr lang="en-GB" i="1" dirty="0">
                <a:solidFill>
                  <a:srgbClr val="FF0000"/>
                </a:solidFill>
              </a:rPr>
              <a:t>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pic>
        <p:nvPicPr>
          <p:cNvPr id="4" name="Content Placeholder 3" descr="8.2 Inspections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 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pic>
        <p:nvPicPr>
          <p:cNvPr id="4" name="Content Placeholder 3" descr="8.3 Test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t>Unit testing, where individual program units or object classes are tested. Unit testing should focus on testing the functionality of objects or methods.</a:t>
            </a:r>
            <a:endParaRPr lang="en-GB" dirty="0"/>
          </a:p>
          <a:p>
            <a:pPr lvl="1"/>
            <a:r>
              <a:rPr lang="en-US" dirty="0"/>
              <a:t>Component testing, where several individual units are integrated to create composite components. Component testing should focus on testing component interfaces.</a:t>
            </a:r>
            <a:endParaRPr lang="en-GB" dirty="0"/>
          </a:p>
          <a:p>
            <a:pPr lvl="1"/>
            <a:r>
              <a:rPr lang="en-US" dirty="0"/>
              <a:t>System testing, where some or all of the components in a system are integrated and the system is tested as a whole. 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type="body"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setup part, where you initialize the system with the test case, namely the inputs and expected outputs.</a:t>
            </a:r>
            <a:endParaRPr lang="en-GB" dirty="0"/>
          </a:p>
          <a:p>
            <a:r>
              <a:rPr lang="en-US" dirty="0"/>
              <a:t>A call part, where you call the object or method to be tested.</a:t>
            </a:r>
            <a:endParaRPr lang="en-GB" dirty="0"/>
          </a:p>
          <a:p>
            <a:r>
              <a:rPr lang="en-US" dirty="0"/>
              <a:t>An assertion part 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 effectiveness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t>Partition testing, where you identify groups of inputs that have common characteristics and should be processed in the same way. </a:t>
            </a:r>
          </a:p>
          <a:p>
            <a:pPr lvl="1"/>
            <a:r>
              <a:rPr lang="en-US" dirty="0"/>
              <a:t>You should choose tests from within each of these groups.</a:t>
            </a:r>
            <a:endParaRPr lang="en-GB" dirty="0"/>
          </a:p>
          <a:p>
            <a:r>
              <a:rPr lang="en-US" dirty="0"/>
              <a:t>Guideline-based testing,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t>
            </a:r>
            <a:br>
              <a:rPr lang="en-GB" sz="2200" dirty="0"/>
            </a:br>
            <a:r>
              <a:rPr lang="en-GB" sz="2200" dirty="0"/>
              <a:t>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pic>
        <p:nvPicPr>
          <p:cNvPr id="4" name="Content Placeholder 3" descr="8.7 Ifa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FF0000"/>
                </a:solidFill>
              </a:rPr>
              <a:t>Parameter interfaces </a:t>
            </a:r>
            <a:r>
              <a:rPr lang="en-GB" dirty="0"/>
              <a:t>Data passed from one method or procedure to another.</a:t>
            </a:r>
          </a:p>
          <a:p>
            <a:pPr lvl="1"/>
            <a:r>
              <a:rPr lang="en-GB" dirty="0">
                <a:solidFill>
                  <a:srgbClr val="FF0000"/>
                </a:solidFill>
              </a:rPr>
              <a:t>Shared memory interfaces </a:t>
            </a:r>
            <a:r>
              <a:rPr lang="en-GB" dirty="0"/>
              <a:t>Block of memory is shared between procedures or functions.</a:t>
            </a:r>
          </a:p>
          <a:p>
            <a:pPr lvl="1"/>
            <a:r>
              <a:rPr lang="en-GB" dirty="0">
                <a:solidFill>
                  <a:srgbClr val="FF0000"/>
                </a:solidFill>
              </a:rPr>
              <a:t>Procedural interfaces </a:t>
            </a:r>
            <a:r>
              <a:rPr lang="en-GB" dirty="0"/>
              <a:t>Sub-system encapsulates a set of procedures to be called by other sub-systems.</a:t>
            </a:r>
          </a:p>
          <a:p>
            <a:pPr lvl="1"/>
            <a:r>
              <a:rPr lang="en-GB" dirty="0">
                <a:solidFill>
                  <a:srgbClr val="FF0000"/>
                </a:solidFill>
              </a:rPr>
              <a:t>Message passing interfaces </a:t>
            </a:r>
            <a:r>
              <a:rPr lang="en-GB" dirty="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a:t>
            </a:r>
            <a:r>
              <a:rPr lang="en-US" dirty="0" err="1"/>
              <a:t>behaviour</a:t>
            </a:r>
            <a:r>
              <a:rPr lang="en-US" dirty="0"/>
              <a:t> of a system.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pic>
        <p:nvPicPr>
          <p:cNvPr id="4" name="Content Placeholder 3" descr="8.9 TestDrivenDev.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t>The first goal leads to </a:t>
            </a:r>
            <a:r>
              <a:rPr lang="en-US" dirty="0">
                <a:solidFill>
                  <a:srgbClr val="FF0000"/>
                </a:solidFill>
              </a:rPr>
              <a:t>validation testing</a:t>
            </a:r>
          </a:p>
          <a:p>
            <a:pPr lvl="1"/>
            <a:r>
              <a:rPr lang="en-US" dirty="0"/>
              <a:t>You expect the system to perform correctly using a given set of test cases that reflect the system’s expected use. </a:t>
            </a:r>
          </a:p>
          <a:p>
            <a:r>
              <a:rPr lang="en-US" dirty="0"/>
              <a:t>The second goal leads to </a:t>
            </a:r>
            <a:r>
              <a:rPr lang="en-US" dirty="0">
                <a:solidFill>
                  <a:srgbClr val="FF0000"/>
                </a:solidFill>
              </a:rPr>
              <a:t>defect testing</a:t>
            </a:r>
          </a:p>
          <a:p>
            <a:pPr lvl="1"/>
            <a:r>
              <a:rPr lang="en-US" dirty="0"/>
              <a:t>The test cases are designed to expose defects. The test cases in defect testing can be deliberately obscure and need not reflect how the system is normally used.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a:p>
            <a:r>
              <a:rPr lang="en-US" dirty="0"/>
              <a:t>MHC-PMS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MHC-PMS</a:t>
            </a:r>
            <a:r>
              <a:rPr lang="en-GB" dirty="0"/>
              <a:t> </a:t>
            </a:r>
            <a:endParaRPr lang="en-US" dirty="0"/>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a:t>
            </a:r>
            <a:r>
              <a:rPr lang="en-US" dirty="0" err="1"/>
              <a:t>behaviour</a:t>
            </a:r>
            <a:r>
              <a:rPr lang="en-US" dirty="0"/>
              <a:t>.</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pic>
        <p:nvPicPr>
          <p:cNvPr id="4" name="Content Placeholder 3" descr="8.11 Acceptan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761</TotalTime>
  <Words>4276</Words>
  <Application>Microsoft Office PowerPoint</Application>
  <PresentationFormat>On-screen Show (4:3)</PresentationFormat>
  <Paragraphs>400</Paragraphs>
  <Slides>60</Slides>
  <Notes>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SE9</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lpstr>Chapter 8 – 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Uchenna Geoffrey Chiaha</cp:lastModifiedBy>
  <cp:revision>18</cp:revision>
  <dcterms:created xsi:type="dcterms:W3CDTF">2010-01-14T08:17:23Z</dcterms:created>
  <dcterms:modified xsi:type="dcterms:W3CDTF">2023-01-20T19:30:19Z</dcterms:modified>
</cp:coreProperties>
</file>