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11686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11686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11686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11686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11686f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11686f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11686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11686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11686f8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11686f8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11686f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11686f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0ed367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0ed367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25170" y="1633627"/>
            <a:ext cx="7136700" cy="18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淡江大學多媒體教室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報修系統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23481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ER model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862" y="1087649"/>
            <a:ext cx="6582275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38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系統需求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46099"/>
            <a:ext cx="8520601" cy="417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zh-TW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</a:t>
            </a: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(Student)：包含學號(sId)、姓名(name)、與出生民國年份(birthday)，而學號是唯一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</a:t>
            </a: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所(Department)：包含系所名稱(dName)，系所名稱是唯一，且每個學生必屬於某個系所，而每個系所有多位學生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故障</a:t>
            </a: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通報單(Malfunction)：包含通報編號(mNo)、通報日期(mDate)，還有通報內容(mContent)，而通報內容要包含教室(mClassroom)與問題描述(mProblem)，通報人也需要記載，且通報編號是唯一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故障</a:t>
            </a: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單(Handling)：包含處理的日期(hDate)與維修人員(維修大隊，也是學生)，在這上頭也需記載故障通報單，每個故障通報單可能會有好幾張處理單，因為有可能一次無法處理完成，但這些故障處理單的處理日期(hDate)必然不相同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汰</a:t>
            </a:r>
            <a:r>
              <a:rPr 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換零件(Part)：這部分就是更換的產品庫存(像是滑鼠、電源線、視訊線等等)，包含零件編號(pNo)、零件名稱(pName)、還有庫存數量(pStock)。零件編號是唯一，每個故障處理單可能會使用好幾種零件，而每種零件所用的數量也需要記載</a:t>
            </a:r>
            <a:r>
              <a:rPr 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699" y="22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Relational Model</a:t>
            </a:r>
            <a:r>
              <a:rPr lang="zh-TW" dirty="0"/>
              <a:t/>
            </a:r>
            <a:br>
              <a:rPr lang="zh-TW" dirty="0"/>
            </a:b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t="11643" b="12500"/>
          <a:stretch/>
        </p:blipFill>
        <p:spPr>
          <a:xfrm>
            <a:off x="1425075" y="935450"/>
            <a:ext cx="6293849" cy="39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113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前端頁面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81" y="820575"/>
            <a:ext cx="6265638" cy="39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99556" y="2470809"/>
            <a:ext cx="158417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展示有多少筆</a:t>
            </a:r>
            <a:endParaRPr lang="zh-TW" altLang="en-US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51813" y="13345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新增報修單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808" y="840857"/>
            <a:ext cx="5610605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185577" y="1061545"/>
            <a:ext cx="2976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前端頁面，能針對後端資料庫資料做 </a:t>
            </a:r>
            <a:r>
              <a:rPr lang="en-US" altLang="zh-TW" dirty="0"/>
              <a:t>CRUD</a:t>
            </a:r>
            <a:endParaRPr lang="zh-TW" altLang="en-US" dirty="0"/>
          </a:p>
          <a:p>
            <a:r>
              <a:rPr lang="zh-TW" altLang="en-US" dirty="0"/>
              <a:t>保修單的查詢、編輯、刪除</a:t>
            </a:r>
            <a:endParaRPr lang="zh-TW" altLang="en-US" dirty="0"/>
          </a:p>
          <a:p>
            <a:r>
              <a:rPr lang="en-US" altLang="zh-TW" dirty="0"/>
              <a:t>User</a:t>
            </a:r>
            <a:r>
              <a:rPr lang="zh-TW" altLang="en-US" dirty="0"/>
              <a:t>頁面可查看維修人員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68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新增故障類別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25" y="1443038"/>
            <a:ext cx="57340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699" y="19277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查看維修人員</a:t>
            </a:r>
            <a:r>
              <a:rPr lang="zh-TW" dirty="0"/>
              <a:t/>
            </a:r>
            <a:br>
              <a:rPr lang="zh-TW" dirty="0"/>
            </a:br>
            <a:endParaRPr dirty="0"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r="1642"/>
          <a:stretch/>
        </p:blipFill>
        <p:spPr>
          <a:xfrm>
            <a:off x="628886" y="900177"/>
            <a:ext cx="788622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324</Words>
  <Application>Microsoft Office PowerPoint</Application>
  <PresentationFormat>如螢幕大小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Open Sans</vt:lpstr>
      <vt:lpstr>PT Sans Narrow</vt:lpstr>
      <vt:lpstr>微軟正黑體</vt:lpstr>
      <vt:lpstr>微軟正黑體</vt:lpstr>
      <vt:lpstr>Arial</vt:lpstr>
      <vt:lpstr>Tropic</vt:lpstr>
      <vt:lpstr>淡江大學多媒體教室 報修系統</vt:lpstr>
      <vt:lpstr>ER model</vt:lpstr>
      <vt:lpstr>系統需求</vt:lpstr>
      <vt:lpstr>Relational Model </vt:lpstr>
      <vt:lpstr>前端頁面</vt:lpstr>
      <vt:lpstr>新增報修單</vt:lpstr>
      <vt:lpstr>新增故障類別</vt:lpstr>
      <vt:lpstr>查看維修人員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淡江大學多媒體教室 報修系統</dc:title>
  <cp:lastModifiedBy>user</cp:lastModifiedBy>
  <cp:revision>4</cp:revision>
  <dcterms:modified xsi:type="dcterms:W3CDTF">2020-03-04T19:13:48Z</dcterms:modified>
</cp:coreProperties>
</file>