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D3FF2-0FDE-4152-9718-B83DCCD10C39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08761-C20F-4C0A-AD3E-F7F77EAE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56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15CAF-FC3E-495A-895B-DBBD7DAE1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62D54F-BC0F-4CDA-98F3-B52815724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E8B99-4C13-44B3-A26E-C17DFF70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3E6C-D115-44D9-9894-2152B35393E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DAD5E6-6206-4073-8F49-F5146148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7C0BB1-8CB6-4628-9D61-F57002F1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C743-8C45-44B6-84EB-69A04BC4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1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408C8-4BDF-4ACE-B0C2-1370037A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51AF29-E7D1-43D8-A9B5-390B06844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07B235-88B9-48B1-A84A-089CC140C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3E6C-D115-44D9-9894-2152B35393E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8BC0F-2E81-4548-853C-BDCE355BE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2A71C-B1B9-4139-AAA8-5D919C01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C743-8C45-44B6-84EB-69A04BC4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5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B62269-2DC0-4CD6-A682-DF3A786B0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697AC7-E661-46D0-82D9-B9B685D05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BED9AD-0ABA-426C-90F0-3B33944D1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3E6C-D115-44D9-9894-2152B35393E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1024F-120E-44D4-AB8E-AB683821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A58672-FAC0-41F1-882C-E8D680FDB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C743-8C45-44B6-84EB-69A04BC4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3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1A843-0967-4DFE-80AA-A0089445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B94667-5FE7-4166-80DB-78D125730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37CC44-10B6-4DA3-B81B-AF35D848F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3E6C-D115-44D9-9894-2152B35393E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251DB-E722-4E3C-9470-29BFFD6D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ADC4E-D099-4684-BAA2-D384DF34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C743-8C45-44B6-84EB-69A04BC4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0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8C9CF-71B3-4201-8F83-1BF875D65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0AE4EB-B770-40D4-9B35-ECBBE6E05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E23488-4285-4130-9798-6A4DEF51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3E6C-D115-44D9-9894-2152B35393E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91FDFC-33A2-49F7-9499-04FB1F0F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5F36BB-2697-4A0B-9244-1CB89682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C743-8C45-44B6-84EB-69A04BC4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6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68551-E1BA-4E66-9C26-3730CCCE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41059-1FE9-4AA5-B961-AEE78B24B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8FED4F-D856-4EA9-9F67-A7F1AD653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5C43B0-29CB-4ACB-8037-59696F65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3E6C-D115-44D9-9894-2152B35393E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D41674-CB06-413B-861F-B30025D88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15C182-F59F-4580-83F8-18D5B7BE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C743-8C45-44B6-84EB-69A04BC4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2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E2CB8-E55C-4CC1-856F-5D3070351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23677D-189C-4154-96E9-E4907B8DD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DB2716-ED38-411B-B805-058A8EA22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EB1041-C3D3-4309-B8D5-87917B802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A94638-5ADF-411B-BF3A-0B9094A63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2FD4AB-DB26-4E9B-8290-CE917705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3E6C-D115-44D9-9894-2152B35393E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052D08-A679-473B-ABE3-79696A5C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FB7801-B1C5-4258-A139-40B53E9C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C743-8C45-44B6-84EB-69A04BC4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7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86669-AB88-42DF-A83B-B4A649AFB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0A6280-E041-4050-9340-49BF0E60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3E6C-D115-44D9-9894-2152B35393E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F5B5CC-0F90-40AD-B403-2C6C9280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91945A-79B1-4917-B6BD-196193F2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C743-8C45-44B6-84EB-69A04BC4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7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2EC64B-E91B-4E98-B53B-DDD9D7AF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3E6C-D115-44D9-9894-2152B35393E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13101D-34E1-4284-9E38-C686903C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5FA84E-A145-4E9E-A149-3F15963E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C743-8C45-44B6-84EB-69A04BC4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3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FB21E-BBFA-4663-AEC8-51CCFD98B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97648-60B2-47F4-A8B8-B454F7B0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E4C5F0-7731-4A3D-87B0-0C6DDFE95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CC45EC-21CE-4A8A-A673-97E1204E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3E6C-D115-44D9-9894-2152B35393E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E0C59C-553D-44D1-BA5F-25970DA8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4D986E-E340-4BA5-B362-9765AFF8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C743-8C45-44B6-84EB-69A04BC4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3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D6168-A2A1-4F6A-93C0-9593A6B9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C426A8-CBB1-4A2D-B45F-A5EDEC39A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F5827D-9219-42CA-9664-BFB85E3BE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7778EF-48CF-4E1E-B068-0B8AEED20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3E6C-D115-44D9-9894-2152B35393E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D0C268-EFC2-44CB-A979-A656E526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453924-16A6-4D4B-AB17-4857AB70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C743-8C45-44B6-84EB-69A04BC4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2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0E3A53-8528-4540-80E3-F8C33BF95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DC6F44-0996-4F78-A063-929387316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4FB69-8CF8-4557-B80D-E7BE0F5AE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63E6C-D115-44D9-9894-2152B35393E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9799D8-6350-48C3-8FBD-0F3159818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C2F66-A5A1-4728-BB27-6F7FB973F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4C743-8C45-44B6-84EB-69A04BC4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0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30AD1-CB3C-47D5-B86A-5AF35367FF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flask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计算器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085043-A2A4-4839-A566-EC824F3290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电创</a:t>
            </a:r>
            <a:r>
              <a:rPr lang="en-US" altLang="zh-CN" dirty="0"/>
              <a:t>1601-</a:t>
            </a:r>
            <a:r>
              <a:rPr lang="zh-CN" altLang="en-US" dirty="0"/>
              <a:t>冯子扬</a:t>
            </a:r>
            <a:r>
              <a:rPr lang="en-US" altLang="zh-CN" dirty="0"/>
              <a:t>-201688035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688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6AA9923-BC3A-405B-AF00-B6FDE2CDC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12" y="922087"/>
            <a:ext cx="4359263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D5180A1-5548-4B3F-8702-B9FC077A59A0}"/>
              </a:ext>
            </a:extLst>
          </p:cNvPr>
          <p:cNvSpPr txBox="1"/>
          <p:nvPr/>
        </p:nvSpPr>
        <p:spPr>
          <a:xfrm>
            <a:off x="5396459" y="794479"/>
            <a:ext cx="622091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</a:t>
            </a:r>
            <a:r>
              <a:rPr lang="zh-CN" altLang="en-US" sz="2400" dirty="0"/>
              <a:t>       开发基于</a:t>
            </a:r>
            <a:r>
              <a:rPr lang="en-US" sz="2400" dirty="0"/>
              <a:t>flask</a:t>
            </a:r>
            <a:r>
              <a:rPr lang="zh-CN" altLang="en-US" sz="2400" dirty="0"/>
              <a:t>作为框架的计算器</a:t>
            </a:r>
            <a:r>
              <a:rPr lang="en-US" sz="2400" dirty="0"/>
              <a:t>web</a:t>
            </a:r>
            <a:r>
              <a:rPr lang="zh-CN" altLang="en-US" sz="2400" dirty="0"/>
              <a:t>应用是为了能够方便快捷的使用计算器，无论用户在何时何地只要有网络都能通过浏览器访问固定的域名，使用开发好的</a:t>
            </a:r>
            <a:r>
              <a:rPr lang="en-US" sz="2400" dirty="0"/>
              <a:t>web</a:t>
            </a:r>
            <a:r>
              <a:rPr lang="zh-CN" altLang="en-US" sz="2400" dirty="0"/>
              <a:t>计算器进行计算。</a:t>
            </a:r>
            <a:endParaRPr lang="en-US" altLang="zh-CN" sz="2400" dirty="0"/>
          </a:p>
          <a:p>
            <a:endParaRPr lang="en-US" sz="2400" dirty="0"/>
          </a:p>
          <a:p>
            <a:r>
              <a:rPr lang="zh-CN" altLang="en-US" sz="2400" dirty="0"/>
              <a:t>完成情况：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所有功能均实现，可正常运行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计算器兼容各终端，样式配色好看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全部源代码在</a:t>
            </a:r>
            <a:r>
              <a:rPr lang="en-US" altLang="zh-CN" sz="2400" dirty="0"/>
              <a:t>code</a:t>
            </a:r>
            <a:r>
              <a:rPr lang="zh-CN" altLang="en-US" sz="2400" dirty="0"/>
              <a:t>文件夹中，使用方法请看“使用说明</a:t>
            </a:r>
            <a:r>
              <a:rPr lang="en-US" altLang="zh-CN" sz="2400" dirty="0"/>
              <a:t>.txt</a:t>
            </a:r>
            <a:r>
              <a:rPr lang="zh-CN" altLang="en-US" sz="2400" dirty="0"/>
              <a:t>”。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全部报告在报告文件夹中，详细设计报告是重点</a:t>
            </a:r>
            <a:endParaRPr lang="en-US" altLang="zh-CN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FFAF3C-7CB9-4C0E-8859-D519EF2357F6}"/>
              </a:ext>
            </a:extLst>
          </p:cNvPr>
          <p:cNvSpPr txBox="1"/>
          <p:nvPr/>
        </p:nvSpPr>
        <p:spPr>
          <a:xfrm>
            <a:off x="643812" y="130629"/>
            <a:ext cx="6092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课设作品介绍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579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74573-EE87-4482-B6E3-ADAE4518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72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分工情况</a:t>
            </a:r>
            <a:endParaRPr lang="en-US" sz="32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D6F7D-EF82-4C18-A015-E3A7D89C6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3822377"/>
            <a:ext cx="10515600" cy="24198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1. </a:t>
            </a:r>
            <a:r>
              <a:rPr lang="zh-CN" altLang="en-US" sz="2000" dirty="0"/>
              <a:t>进入</a:t>
            </a:r>
            <a:r>
              <a:rPr lang="en-US" altLang="zh-CN" sz="2000" dirty="0" err="1"/>
              <a:t>cmd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2. </a:t>
            </a:r>
            <a:r>
              <a:rPr lang="zh-CN" altLang="en-US" sz="2000" dirty="0"/>
              <a:t>路径进入</a:t>
            </a:r>
            <a:r>
              <a:rPr lang="en-US" altLang="zh-CN" sz="2000" dirty="0" err="1"/>
              <a:t>SoftwareEngDesign_Calculate</a:t>
            </a:r>
            <a:r>
              <a:rPr lang="en-US" altLang="zh-CN" sz="2000" dirty="0"/>
              <a:t>/code</a:t>
            </a:r>
            <a:r>
              <a:rPr lang="zh-CN" altLang="en-US" sz="2000" dirty="0"/>
              <a:t>下（</a:t>
            </a:r>
            <a:r>
              <a:rPr lang="en-US" altLang="zh-CN" sz="2000" dirty="0"/>
              <a:t>win</a:t>
            </a:r>
            <a:r>
              <a:rPr lang="zh-CN" altLang="en-US" sz="2000" dirty="0"/>
              <a:t>是</a:t>
            </a:r>
            <a:r>
              <a:rPr lang="en-US" altLang="zh-CN" sz="2000" dirty="0"/>
              <a:t>\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3. </a:t>
            </a:r>
            <a:r>
              <a:rPr lang="zh-CN" altLang="en-US" sz="2000" dirty="0"/>
              <a:t>输入 </a:t>
            </a:r>
            <a:r>
              <a:rPr lang="en-US" altLang="zh-CN" sz="2000" dirty="0"/>
              <a:t>python calculate.py </a:t>
            </a:r>
            <a:r>
              <a:rPr lang="zh-CN" altLang="en-US" sz="2000" dirty="0"/>
              <a:t>和 </a:t>
            </a:r>
            <a:r>
              <a:rPr lang="en-US" altLang="zh-CN" sz="2000" dirty="0"/>
              <a:t>python app.py</a:t>
            </a:r>
          </a:p>
          <a:p>
            <a:pPr marL="0" indent="0">
              <a:buNone/>
            </a:pPr>
            <a:r>
              <a:rPr lang="en-US" altLang="zh-CN" sz="2000" dirty="0"/>
              <a:t>4. </a:t>
            </a:r>
            <a:r>
              <a:rPr lang="zh-CN" altLang="en-US" sz="2000" dirty="0"/>
              <a:t>如果没有报错，按照命令行提示，在浏览器中网址栏输入</a:t>
            </a:r>
            <a:r>
              <a:rPr lang="en-US" altLang="zh-CN" sz="2000" dirty="0">
                <a:hlinkClick r:id="rId2"/>
              </a:rPr>
              <a:t>http://127.0.0.1:5000/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5. </a:t>
            </a:r>
            <a:r>
              <a:rPr lang="zh-CN" altLang="en-US" sz="2000" dirty="0"/>
              <a:t>即可使用计算器</a:t>
            </a:r>
            <a:endParaRPr lang="en-US" sz="20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A06AD83-19AF-4C8F-9DFE-675218C3F3E0}"/>
              </a:ext>
            </a:extLst>
          </p:cNvPr>
          <p:cNvSpPr txBox="1">
            <a:spLocks/>
          </p:cNvSpPr>
          <p:nvPr/>
        </p:nvSpPr>
        <p:spPr>
          <a:xfrm>
            <a:off x="838200" y="2670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/>
              <a:t>使用说明（环境要求：</a:t>
            </a:r>
            <a:r>
              <a:rPr lang="en-US" altLang="zh-CN" sz="3200" b="1" dirty="0"/>
              <a:t>python3</a:t>
            </a:r>
            <a:r>
              <a:rPr lang="zh-CN" altLang="en-US" sz="3200" b="1" dirty="0"/>
              <a:t>以上）</a:t>
            </a:r>
            <a:endParaRPr lang="en-US" sz="3200" b="1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3704FDB-1FC9-4762-A710-B3415C86DC70}"/>
              </a:ext>
            </a:extLst>
          </p:cNvPr>
          <p:cNvSpPr txBox="1">
            <a:spLocks/>
          </p:cNvSpPr>
          <p:nvPr/>
        </p:nvSpPr>
        <p:spPr>
          <a:xfrm>
            <a:off x="915956" y="15024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团队没有分组，只有一个人。因为我是大二学生，和上届学长学姐们不熟，所有软件设计，代码编写和文档编写工作全部由冯子扬一人独立完成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6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6EF09-01A0-43C5-91F0-EB18CD6F0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46"/>
            <a:ext cx="10515600" cy="1325563"/>
          </a:xfrm>
        </p:spPr>
        <p:txBody>
          <a:bodyPr/>
          <a:lstStyle/>
          <a:p>
            <a:r>
              <a:rPr lang="zh-CN" altLang="en-US" b="1" dirty="0"/>
              <a:t>使用截图</a:t>
            </a:r>
            <a:endParaRPr 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616856-7CA8-4683-9155-DB55F5E44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001" y="3501155"/>
            <a:ext cx="3489379" cy="31349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E7023D-DC43-4646-AA94-D0091498F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792" y="105716"/>
            <a:ext cx="3640588" cy="32511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F02AC9A-9E22-4B3A-B12D-2FE43E3CA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43" y="2214901"/>
            <a:ext cx="3489379" cy="308955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44B9147-FB74-4088-B7D3-C3C10FCAA7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03" y="105716"/>
            <a:ext cx="3231680" cy="319723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BE55603-E49F-44A4-A64F-83ABDAC124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531" y="3555046"/>
            <a:ext cx="3077052" cy="303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5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217</Words>
  <Application>Microsoft Office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Office 主题​​</vt:lpstr>
      <vt:lpstr>基于flask的web计算器</vt:lpstr>
      <vt:lpstr>PowerPoint 演示文稿</vt:lpstr>
      <vt:lpstr>分工情况</vt:lpstr>
      <vt:lpstr>使用截图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基于flask的web计算器</dc:title>
  <dc:creator>Feng Ziyang</dc:creator>
  <cp:lastModifiedBy>Feng Ziyang</cp:lastModifiedBy>
  <cp:revision>12</cp:revision>
  <dcterms:created xsi:type="dcterms:W3CDTF">2018-07-27T06:17:31Z</dcterms:created>
  <dcterms:modified xsi:type="dcterms:W3CDTF">2018-07-27T06:39:24Z</dcterms:modified>
</cp:coreProperties>
</file>