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80" r:id="rId14"/>
    <p:sldId id="278" r:id="rId15"/>
    <p:sldId id="279" r:id="rId16"/>
    <p:sldId id="281" r:id="rId17"/>
    <p:sldId id="282" r:id="rId18"/>
    <p:sldId id="283" r:id="rId19"/>
    <p:sldId id="284" r:id="rId20"/>
    <p:sldId id="286" r:id="rId21"/>
    <p:sldId id="285" r:id="rId22"/>
    <p:sldId id="262" r:id="rId23"/>
    <p:sldId id="264" r:id="rId24"/>
    <p:sldId id="263" r:id="rId25"/>
    <p:sldId id="266" r:id="rId26"/>
    <p:sldId id="265" r:id="rId27"/>
    <p:sldId id="268" r:id="rId28"/>
    <p:sldId id="267" r:id="rId29"/>
    <p:sldId id="276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A9506-EEC7-4EDC-8F32-8DC5C8751A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20037-9AEE-41F9-8BA1-7921BECBECF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u="sng" dirty="0" smtClean="0"/>
            <a:t>ID</a:t>
          </a:r>
          <a:endParaRPr lang="en-US" b="1" u="sng" dirty="0"/>
        </a:p>
      </dgm:t>
    </dgm:pt>
    <dgm:pt modelId="{565D82D0-EE84-4B7F-B716-D1C49DEC4769}" type="parTrans" cxnId="{65CE1D76-7CE3-4E48-9EEC-07B92D769AF6}">
      <dgm:prSet/>
      <dgm:spPr/>
      <dgm:t>
        <a:bodyPr/>
        <a:lstStyle/>
        <a:p>
          <a:endParaRPr lang="en-US"/>
        </a:p>
      </dgm:t>
    </dgm:pt>
    <dgm:pt modelId="{5371D1BB-2E50-4F12-8CF1-4D0DF935AB71}" type="sibTrans" cxnId="{65CE1D76-7CE3-4E48-9EEC-07B92D769AF6}">
      <dgm:prSet/>
      <dgm:spPr/>
      <dgm:t>
        <a:bodyPr/>
        <a:lstStyle/>
        <a:p>
          <a:endParaRPr lang="en-US"/>
        </a:p>
      </dgm:t>
    </dgm:pt>
    <dgm:pt modelId="{4830715C-6EDC-49D2-8E3F-5FBFD1032659}">
      <dgm:prSet phldrT="[Text]"/>
      <dgm:spPr/>
      <dgm:t>
        <a:bodyPr/>
        <a:lstStyle/>
        <a:p>
          <a:r>
            <a:rPr lang="en-US" dirty="0" smtClean="0"/>
            <a:t>English title</a:t>
          </a:r>
          <a:endParaRPr lang="en-US" dirty="0"/>
        </a:p>
      </dgm:t>
    </dgm:pt>
    <dgm:pt modelId="{E48DBD45-0DAA-495D-A014-4808DAD35940}" type="parTrans" cxnId="{00C89370-0C18-40A1-8F29-19387C07934F}">
      <dgm:prSet/>
      <dgm:spPr/>
      <dgm:t>
        <a:bodyPr/>
        <a:lstStyle/>
        <a:p>
          <a:endParaRPr lang="en-US"/>
        </a:p>
      </dgm:t>
    </dgm:pt>
    <dgm:pt modelId="{6D844615-CF2B-4959-B7C5-DC00BECD0959}" type="sibTrans" cxnId="{00C89370-0C18-40A1-8F29-19387C07934F}">
      <dgm:prSet/>
      <dgm:spPr/>
      <dgm:t>
        <a:bodyPr/>
        <a:lstStyle/>
        <a:p>
          <a:endParaRPr lang="en-US"/>
        </a:p>
      </dgm:t>
    </dgm:pt>
    <dgm:pt modelId="{3C6F9447-1D13-4269-AA03-74AF567BFC10}">
      <dgm:prSet phldrT="[Text]"/>
      <dgm:spPr/>
      <dgm:t>
        <a:bodyPr/>
        <a:lstStyle/>
        <a:p>
          <a:r>
            <a:rPr lang="en-US" dirty="0" err="1" smtClean="0"/>
            <a:t>Romaji</a:t>
          </a:r>
          <a:r>
            <a:rPr lang="en-US" dirty="0" smtClean="0"/>
            <a:t> title</a:t>
          </a:r>
          <a:endParaRPr lang="en-US" dirty="0"/>
        </a:p>
      </dgm:t>
    </dgm:pt>
    <dgm:pt modelId="{38556CD4-82AB-487B-9BBD-AB1FB095F518}" type="parTrans" cxnId="{027386D8-9C9C-4CED-A2D0-4E24291F4A7A}">
      <dgm:prSet/>
      <dgm:spPr/>
      <dgm:t>
        <a:bodyPr/>
        <a:lstStyle/>
        <a:p>
          <a:endParaRPr lang="en-US"/>
        </a:p>
      </dgm:t>
    </dgm:pt>
    <dgm:pt modelId="{5DB4C527-1CF1-450A-A788-BB5ED0ABA714}" type="sibTrans" cxnId="{027386D8-9C9C-4CED-A2D0-4E24291F4A7A}">
      <dgm:prSet/>
      <dgm:spPr/>
      <dgm:t>
        <a:bodyPr/>
        <a:lstStyle/>
        <a:p>
          <a:endParaRPr lang="en-US"/>
        </a:p>
      </dgm:t>
    </dgm:pt>
    <dgm:pt modelId="{2262DB23-20D7-4CA2-AB8F-36387262216C}">
      <dgm:prSet phldrT="[Text]"/>
      <dgm:spPr/>
      <dgm:t>
        <a:bodyPr/>
        <a:lstStyle/>
        <a:p>
          <a:r>
            <a:rPr lang="en-US" dirty="0" smtClean="0"/>
            <a:t>Producer</a:t>
          </a:r>
          <a:endParaRPr lang="en-US" dirty="0"/>
        </a:p>
      </dgm:t>
    </dgm:pt>
    <dgm:pt modelId="{CF91ACC3-7037-4FA0-B982-77BB95DF2CF6}" type="parTrans" cxnId="{F8A2E14A-A00B-4F53-8B30-2ACDFE1F7DF4}">
      <dgm:prSet/>
      <dgm:spPr/>
      <dgm:t>
        <a:bodyPr/>
        <a:lstStyle/>
        <a:p>
          <a:endParaRPr lang="en-US"/>
        </a:p>
      </dgm:t>
    </dgm:pt>
    <dgm:pt modelId="{5C260C22-5173-4ED8-B18A-4B9A34A247FF}" type="sibTrans" cxnId="{F8A2E14A-A00B-4F53-8B30-2ACDFE1F7DF4}">
      <dgm:prSet/>
      <dgm:spPr/>
      <dgm:t>
        <a:bodyPr/>
        <a:lstStyle/>
        <a:p>
          <a:endParaRPr lang="en-US"/>
        </a:p>
      </dgm:t>
    </dgm:pt>
    <dgm:pt modelId="{4F39AFF5-527C-4E56-92A6-06018390EE84}">
      <dgm:prSet phldrT="[Text]"/>
      <dgm:spPr/>
      <dgm:t>
        <a:bodyPr/>
        <a:lstStyle/>
        <a:p>
          <a:r>
            <a:rPr lang="en-US" dirty="0" smtClean="0"/>
            <a:t>Description</a:t>
          </a:r>
          <a:endParaRPr lang="en-US" dirty="0"/>
        </a:p>
      </dgm:t>
    </dgm:pt>
    <dgm:pt modelId="{E6D8D088-8D29-412C-AD8A-E003D4CB5239}" type="parTrans" cxnId="{E71435FD-9310-44C1-B7D1-8CF3F2C635E5}">
      <dgm:prSet/>
      <dgm:spPr/>
      <dgm:t>
        <a:bodyPr/>
        <a:lstStyle/>
        <a:p>
          <a:endParaRPr lang="en-US"/>
        </a:p>
      </dgm:t>
    </dgm:pt>
    <dgm:pt modelId="{8745508D-2385-430E-8306-52649C26C23D}" type="sibTrans" cxnId="{E71435FD-9310-44C1-B7D1-8CF3F2C635E5}">
      <dgm:prSet/>
      <dgm:spPr/>
      <dgm:t>
        <a:bodyPr/>
        <a:lstStyle/>
        <a:p>
          <a:endParaRPr lang="en-US"/>
        </a:p>
      </dgm:t>
    </dgm:pt>
    <dgm:pt modelId="{2A69F011-640F-4C10-BA60-CFB9D088EF2A}">
      <dgm:prSet phldrT="[Text]"/>
      <dgm:spPr/>
      <dgm:t>
        <a:bodyPr/>
        <a:lstStyle/>
        <a:p>
          <a:r>
            <a:rPr lang="en-US" dirty="0" smtClean="0"/>
            <a:t>Release date</a:t>
          </a:r>
          <a:endParaRPr lang="en-US" dirty="0"/>
        </a:p>
      </dgm:t>
    </dgm:pt>
    <dgm:pt modelId="{8ED60DC6-DDD0-4DBE-A0AE-C5AC23222A18}" type="parTrans" cxnId="{F7A3EB44-F598-40EB-B514-78749F0ECECE}">
      <dgm:prSet/>
      <dgm:spPr/>
      <dgm:t>
        <a:bodyPr/>
        <a:lstStyle/>
        <a:p>
          <a:endParaRPr lang="en-US"/>
        </a:p>
      </dgm:t>
    </dgm:pt>
    <dgm:pt modelId="{463204FB-1D33-4784-A0FC-DECCD7A36175}" type="sibTrans" cxnId="{F7A3EB44-F598-40EB-B514-78749F0ECECE}">
      <dgm:prSet/>
      <dgm:spPr/>
      <dgm:t>
        <a:bodyPr/>
        <a:lstStyle/>
        <a:p>
          <a:endParaRPr lang="en-US"/>
        </a:p>
      </dgm:t>
    </dgm:pt>
    <dgm:pt modelId="{8D962139-185F-4C8C-A3B8-186B5151C828}" type="pres">
      <dgm:prSet presAssocID="{695A9506-EEC7-4EDC-8F32-8DC5C8751A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6397D-0CDA-466E-89A6-8ADCBD200822}" type="pres">
      <dgm:prSet presAssocID="{30320037-9AEE-41F9-8BA1-7921BECBECFC}" presName="parentLin" presStyleCnt="0"/>
      <dgm:spPr/>
      <dgm:t>
        <a:bodyPr/>
        <a:lstStyle/>
        <a:p>
          <a:endParaRPr lang="en-US"/>
        </a:p>
      </dgm:t>
    </dgm:pt>
    <dgm:pt modelId="{85CA0AB3-0E31-49E7-9C6B-57306594CC49}" type="pres">
      <dgm:prSet presAssocID="{30320037-9AEE-41F9-8BA1-7921BECBECFC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0D021F1-6003-4CB5-8775-A1ED8C290369}" type="pres">
      <dgm:prSet presAssocID="{30320037-9AEE-41F9-8BA1-7921BECBECF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5A23F-C6CC-4FB5-9468-2759D757DA60}" type="pres">
      <dgm:prSet presAssocID="{30320037-9AEE-41F9-8BA1-7921BECBECFC}" presName="negativeSpace" presStyleCnt="0"/>
      <dgm:spPr/>
      <dgm:t>
        <a:bodyPr/>
        <a:lstStyle/>
        <a:p>
          <a:endParaRPr lang="en-US"/>
        </a:p>
      </dgm:t>
    </dgm:pt>
    <dgm:pt modelId="{5E435309-17D4-4D11-B71A-5E3AB9657D14}" type="pres">
      <dgm:prSet presAssocID="{30320037-9AEE-41F9-8BA1-7921BECBECFC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5B95D-30F9-4609-AB6A-A5E77A88F44D}" type="pres">
      <dgm:prSet presAssocID="{5371D1BB-2E50-4F12-8CF1-4D0DF935AB71}" presName="spaceBetweenRectangles" presStyleCnt="0"/>
      <dgm:spPr/>
      <dgm:t>
        <a:bodyPr/>
        <a:lstStyle/>
        <a:p>
          <a:endParaRPr lang="en-US"/>
        </a:p>
      </dgm:t>
    </dgm:pt>
    <dgm:pt modelId="{53E45C31-2529-4D57-A298-72FEC2C00B76}" type="pres">
      <dgm:prSet presAssocID="{4830715C-6EDC-49D2-8E3F-5FBFD1032659}" presName="parentLin" presStyleCnt="0"/>
      <dgm:spPr/>
      <dgm:t>
        <a:bodyPr/>
        <a:lstStyle/>
        <a:p>
          <a:endParaRPr lang="en-US"/>
        </a:p>
      </dgm:t>
    </dgm:pt>
    <dgm:pt modelId="{E8C5A7B0-ADC2-4E3D-A83F-49075543CEB7}" type="pres">
      <dgm:prSet presAssocID="{4830715C-6EDC-49D2-8E3F-5FBFD103265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7DDC9160-32DF-4149-A9AF-F1BE6CBF9391}" type="pres">
      <dgm:prSet presAssocID="{4830715C-6EDC-49D2-8E3F-5FBFD1032659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2E4E5-D7F1-4A53-B76B-6B956DD55B21}" type="pres">
      <dgm:prSet presAssocID="{4830715C-6EDC-49D2-8E3F-5FBFD1032659}" presName="negativeSpace" presStyleCnt="0"/>
      <dgm:spPr/>
      <dgm:t>
        <a:bodyPr/>
        <a:lstStyle/>
        <a:p>
          <a:endParaRPr lang="en-US"/>
        </a:p>
      </dgm:t>
    </dgm:pt>
    <dgm:pt modelId="{1278165C-FDFC-46F7-9EFE-A0576F692CF1}" type="pres">
      <dgm:prSet presAssocID="{4830715C-6EDC-49D2-8E3F-5FBFD1032659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7DB5F-2295-4243-A8D4-7B65FE6912A8}" type="pres">
      <dgm:prSet presAssocID="{6D844615-CF2B-4959-B7C5-DC00BECD0959}" presName="spaceBetweenRectangles" presStyleCnt="0"/>
      <dgm:spPr/>
      <dgm:t>
        <a:bodyPr/>
        <a:lstStyle/>
        <a:p>
          <a:endParaRPr lang="en-US"/>
        </a:p>
      </dgm:t>
    </dgm:pt>
    <dgm:pt modelId="{6C097526-1734-40CC-8EA9-AF3B8D763D76}" type="pres">
      <dgm:prSet presAssocID="{3C6F9447-1D13-4269-AA03-74AF567BFC10}" presName="parentLin" presStyleCnt="0"/>
      <dgm:spPr/>
      <dgm:t>
        <a:bodyPr/>
        <a:lstStyle/>
        <a:p>
          <a:endParaRPr lang="en-US"/>
        </a:p>
      </dgm:t>
    </dgm:pt>
    <dgm:pt modelId="{436142ED-7485-4275-91D6-BBA1C659FCB7}" type="pres">
      <dgm:prSet presAssocID="{3C6F9447-1D13-4269-AA03-74AF567BFC10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4119F263-9183-4A26-9521-044F93C974EF}" type="pres">
      <dgm:prSet presAssocID="{3C6F9447-1D13-4269-AA03-74AF567BFC1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61603-9D64-4756-A57A-5F886D477838}" type="pres">
      <dgm:prSet presAssocID="{3C6F9447-1D13-4269-AA03-74AF567BFC10}" presName="negativeSpace" presStyleCnt="0"/>
      <dgm:spPr/>
      <dgm:t>
        <a:bodyPr/>
        <a:lstStyle/>
        <a:p>
          <a:endParaRPr lang="en-US"/>
        </a:p>
      </dgm:t>
    </dgm:pt>
    <dgm:pt modelId="{1BF801C0-C4B8-408B-878B-AC197E9EBF21}" type="pres">
      <dgm:prSet presAssocID="{3C6F9447-1D13-4269-AA03-74AF567BFC10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CAFD6-B3BF-4D86-89B4-FF6E26DE555A}" type="pres">
      <dgm:prSet presAssocID="{5DB4C527-1CF1-450A-A788-BB5ED0ABA714}" presName="spaceBetweenRectangles" presStyleCnt="0"/>
      <dgm:spPr/>
      <dgm:t>
        <a:bodyPr/>
        <a:lstStyle/>
        <a:p>
          <a:endParaRPr lang="en-US"/>
        </a:p>
      </dgm:t>
    </dgm:pt>
    <dgm:pt modelId="{AF90FE0A-8087-4EF1-8BAC-2A6E0DBB997F}" type="pres">
      <dgm:prSet presAssocID="{2262DB23-20D7-4CA2-AB8F-36387262216C}" presName="parentLin" presStyleCnt="0"/>
      <dgm:spPr/>
      <dgm:t>
        <a:bodyPr/>
        <a:lstStyle/>
        <a:p>
          <a:endParaRPr lang="en-US"/>
        </a:p>
      </dgm:t>
    </dgm:pt>
    <dgm:pt modelId="{24613AA3-6837-4DE6-B02A-F6BFE643FAFE}" type="pres">
      <dgm:prSet presAssocID="{2262DB23-20D7-4CA2-AB8F-36387262216C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2621BA56-01C9-4F2E-8893-41DFCEB89447}" type="pres">
      <dgm:prSet presAssocID="{2262DB23-20D7-4CA2-AB8F-36387262216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45952-12E3-4E79-B8A2-7AFA26F0D34E}" type="pres">
      <dgm:prSet presAssocID="{2262DB23-20D7-4CA2-AB8F-36387262216C}" presName="negativeSpace" presStyleCnt="0"/>
      <dgm:spPr/>
      <dgm:t>
        <a:bodyPr/>
        <a:lstStyle/>
        <a:p>
          <a:endParaRPr lang="en-US"/>
        </a:p>
      </dgm:t>
    </dgm:pt>
    <dgm:pt modelId="{EDCEABB2-4C54-4E14-9AA1-280257CC5671}" type="pres">
      <dgm:prSet presAssocID="{2262DB23-20D7-4CA2-AB8F-36387262216C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D6BB7-1431-4549-A92B-39C595B93516}" type="pres">
      <dgm:prSet presAssocID="{5C260C22-5173-4ED8-B18A-4B9A34A247FF}" presName="spaceBetweenRectangles" presStyleCnt="0"/>
      <dgm:spPr/>
      <dgm:t>
        <a:bodyPr/>
        <a:lstStyle/>
        <a:p>
          <a:endParaRPr lang="en-US"/>
        </a:p>
      </dgm:t>
    </dgm:pt>
    <dgm:pt modelId="{7168EA34-1F91-49FA-A1B9-3491A3EF402A}" type="pres">
      <dgm:prSet presAssocID="{4F39AFF5-527C-4E56-92A6-06018390EE84}" presName="parentLin" presStyleCnt="0"/>
      <dgm:spPr/>
      <dgm:t>
        <a:bodyPr/>
        <a:lstStyle/>
        <a:p>
          <a:endParaRPr lang="en-US"/>
        </a:p>
      </dgm:t>
    </dgm:pt>
    <dgm:pt modelId="{9CF29191-F30B-4DB2-8CEF-7B8059AA8FB3}" type="pres">
      <dgm:prSet presAssocID="{4F39AFF5-527C-4E56-92A6-06018390EE84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7B571CAE-D9AF-4A9D-8F27-BD54611D5C05}" type="pres">
      <dgm:prSet presAssocID="{4F39AFF5-527C-4E56-92A6-06018390EE8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A0163-2B40-4308-B618-999E2ECC524C}" type="pres">
      <dgm:prSet presAssocID="{4F39AFF5-527C-4E56-92A6-06018390EE84}" presName="negativeSpace" presStyleCnt="0"/>
      <dgm:spPr/>
      <dgm:t>
        <a:bodyPr/>
        <a:lstStyle/>
        <a:p>
          <a:endParaRPr lang="en-US"/>
        </a:p>
      </dgm:t>
    </dgm:pt>
    <dgm:pt modelId="{8F1351EE-AB1A-4775-86FB-1F695D8AB222}" type="pres">
      <dgm:prSet presAssocID="{4F39AFF5-527C-4E56-92A6-06018390EE84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7DFCE-3700-4378-8705-4DE500D1D932}" type="pres">
      <dgm:prSet presAssocID="{8745508D-2385-430E-8306-52649C26C23D}" presName="spaceBetweenRectangles" presStyleCnt="0"/>
      <dgm:spPr/>
      <dgm:t>
        <a:bodyPr/>
        <a:lstStyle/>
        <a:p>
          <a:endParaRPr lang="en-US"/>
        </a:p>
      </dgm:t>
    </dgm:pt>
    <dgm:pt modelId="{7CA22471-989D-4C3D-ACCB-FE104A85D624}" type="pres">
      <dgm:prSet presAssocID="{2A69F011-640F-4C10-BA60-CFB9D088EF2A}" presName="parentLin" presStyleCnt="0"/>
      <dgm:spPr/>
      <dgm:t>
        <a:bodyPr/>
        <a:lstStyle/>
        <a:p>
          <a:endParaRPr lang="en-US"/>
        </a:p>
      </dgm:t>
    </dgm:pt>
    <dgm:pt modelId="{5C375BA1-7718-46B0-917F-A49B862F72E4}" type="pres">
      <dgm:prSet presAssocID="{2A69F011-640F-4C10-BA60-CFB9D088EF2A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1F0EC2E4-4C8E-4FD8-86F8-7210FAB051C2}" type="pres">
      <dgm:prSet presAssocID="{2A69F011-640F-4C10-BA60-CFB9D088EF2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895A4-C5B6-44F0-A841-C551DCAD6338}" type="pres">
      <dgm:prSet presAssocID="{2A69F011-640F-4C10-BA60-CFB9D088EF2A}" presName="negativeSpace" presStyleCnt="0"/>
      <dgm:spPr/>
      <dgm:t>
        <a:bodyPr/>
        <a:lstStyle/>
        <a:p>
          <a:endParaRPr lang="en-US"/>
        </a:p>
      </dgm:t>
    </dgm:pt>
    <dgm:pt modelId="{6468BCBD-9A69-46F1-92DA-543ED30C1470}" type="pres">
      <dgm:prSet presAssocID="{2A69F011-640F-4C10-BA60-CFB9D088EF2A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C89370-0C18-40A1-8F29-19387C07934F}" srcId="{695A9506-EEC7-4EDC-8F32-8DC5C8751A4B}" destId="{4830715C-6EDC-49D2-8E3F-5FBFD1032659}" srcOrd="1" destOrd="0" parTransId="{E48DBD45-0DAA-495D-A014-4808DAD35940}" sibTransId="{6D844615-CF2B-4959-B7C5-DC00BECD0959}"/>
    <dgm:cxn modelId="{08ACA1C3-4B43-4549-B663-F546A641D343}" type="presOf" srcId="{4830715C-6EDC-49D2-8E3F-5FBFD1032659}" destId="{7DDC9160-32DF-4149-A9AF-F1BE6CBF9391}" srcOrd="1" destOrd="0" presId="urn:microsoft.com/office/officeart/2005/8/layout/list1"/>
    <dgm:cxn modelId="{5ACEF335-A087-4AC0-AE5D-F73DA870B9C0}" type="presOf" srcId="{3C6F9447-1D13-4269-AA03-74AF567BFC10}" destId="{4119F263-9183-4A26-9521-044F93C974EF}" srcOrd="1" destOrd="0" presId="urn:microsoft.com/office/officeart/2005/8/layout/list1"/>
    <dgm:cxn modelId="{DF0AC7DA-413A-4D5A-8CF5-80BD9DA838F7}" type="presOf" srcId="{2A69F011-640F-4C10-BA60-CFB9D088EF2A}" destId="{1F0EC2E4-4C8E-4FD8-86F8-7210FAB051C2}" srcOrd="1" destOrd="0" presId="urn:microsoft.com/office/officeart/2005/8/layout/list1"/>
    <dgm:cxn modelId="{A40F5977-C324-4E64-BAB0-CB1276FA451B}" type="presOf" srcId="{2A69F011-640F-4C10-BA60-CFB9D088EF2A}" destId="{5C375BA1-7718-46B0-917F-A49B862F72E4}" srcOrd="0" destOrd="0" presId="urn:microsoft.com/office/officeart/2005/8/layout/list1"/>
    <dgm:cxn modelId="{E71435FD-9310-44C1-B7D1-8CF3F2C635E5}" srcId="{695A9506-EEC7-4EDC-8F32-8DC5C8751A4B}" destId="{4F39AFF5-527C-4E56-92A6-06018390EE84}" srcOrd="4" destOrd="0" parTransId="{E6D8D088-8D29-412C-AD8A-E003D4CB5239}" sibTransId="{8745508D-2385-430E-8306-52649C26C23D}"/>
    <dgm:cxn modelId="{D3A41EC9-CFC3-450B-BF17-0813D96AD338}" type="presOf" srcId="{30320037-9AEE-41F9-8BA1-7921BECBECFC}" destId="{85CA0AB3-0E31-49E7-9C6B-57306594CC49}" srcOrd="0" destOrd="0" presId="urn:microsoft.com/office/officeart/2005/8/layout/list1"/>
    <dgm:cxn modelId="{215EF3EA-18CC-4A62-B63A-298F064D5F89}" type="presOf" srcId="{695A9506-EEC7-4EDC-8F32-8DC5C8751A4B}" destId="{8D962139-185F-4C8C-A3B8-186B5151C828}" srcOrd="0" destOrd="0" presId="urn:microsoft.com/office/officeart/2005/8/layout/list1"/>
    <dgm:cxn modelId="{17657C59-8579-46C5-8D26-BFFD770708FA}" type="presOf" srcId="{4F39AFF5-527C-4E56-92A6-06018390EE84}" destId="{9CF29191-F30B-4DB2-8CEF-7B8059AA8FB3}" srcOrd="0" destOrd="0" presId="urn:microsoft.com/office/officeart/2005/8/layout/list1"/>
    <dgm:cxn modelId="{D4FE6135-DA5B-4395-9565-8A4041FD85C0}" type="presOf" srcId="{2262DB23-20D7-4CA2-AB8F-36387262216C}" destId="{2621BA56-01C9-4F2E-8893-41DFCEB89447}" srcOrd="1" destOrd="0" presId="urn:microsoft.com/office/officeart/2005/8/layout/list1"/>
    <dgm:cxn modelId="{65CE1D76-7CE3-4E48-9EEC-07B92D769AF6}" srcId="{695A9506-EEC7-4EDC-8F32-8DC5C8751A4B}" destId="{30320037-9AEE-41F9-8BA1-7921BECBECFC}" srcOrd="0" destOrd="0" parTransId="{565D82D0-EE84-4B7F-B716-D1C49DEC4769}" sibTransId="{5371D1BB-2E50-4F12-8CF1-4D0DF935AB71}"/>
    <dgm:cxn modelId="{D4498CAC-B4FB-4658-8785-DF58894687BA}" type="presOf" srcId="{4830715C-6EDC-49D2-8E3F-5FBFD1032659}" destId="{E8C5A7B0-ADC2-4E3D-A83F-49075543CEB7}" srcOrd="0" destOrd="0" presId="urn:microsoft.com/office/officeart/2005/8/layout/list1"/>
    <dgm:cxn modelId="{E8B7600F-B257-45AF-AA3B-000363A11F0B}" type="presOf" srcId="{30320037-9AEE-41F9-8BA1-7921BECBECFC}" destId="{D0D021F1-6003-4CB5-8775-A1ED8C290369}" srcOrd="1" destOrd="0" presId="urn:microsoft.com/office/officeart/2005/8/layout/list1"/>
    <dgm:cxn modelId="{027386D8-9C9C-4CED-A2D0-4E24291F4A7A}" srcId="{695A9506-EEC7-4EDC-8F32-8DC5C8751A4B}" destId="{3C6F9447-1D13-4269-AA03-74AF567BFC10}" srcOrd="2" destOrd="0" parTransId="{38556CD4-82AB-487B-9BBD-AB1FB095F518}" sibTransId="{5DB4C527-1CF1-450A-A788-BB5ED0ABA714}"/>
    <dgm:cxn modelId="{9004F995-4CE2-4CAF-A4C0-9B7AF4C1D2EE}" type="presOf" srcId="{3C6F9447-1D13-4269-AA03-74AF567BFC10}" destId="{436142ED-7485-4275-91D6-BBA1C659FCB7}" srcOrd="0" destOrd="0" presId="urn:microsoft.com/office/officeart/2005/8/layout/list1"/>
    <dgm:cxn modelId="{5F6FB1E4-469C-4E6B-ACC2-A56CF08D66DF}" type="presOf" srcId="{4F39AFF5-527C-4E56-92A6-06018390EE84}" destId="{7B571CAE-D9AF-4A9D-8F27-BD54611D5C05}" srcOrd="1" destOrd="0" presId="urn:microsoft.com/office/officeart/2005/8/layout/list1"/>
    <dgm:cxn modelId="{F8A2E14A-A00B-4F53-8B30-2ACDFE1F7DF4}" srcId="{695A9506-EEC7-4EDC-8F32-8DC5C8751A4B}" destId="{2262DB23-20D7-4CA2-AB8F-36387262216C}" srcOrd="3" destOrd="0" parTransId="{CF91ACC3-7037-4FA0-B982-77BB95DF2CF6}" sibTransId="{5C260C22-5173-4ED8-B18A-4B9A34A247FF}"/>
    <dgm:cxn modelId="{4553D778-BBF5-4D26-A304-09894BD0CA14}" type="presOf" srcId="{2262DB23-20D7-4CA2-AB8F-36387262216C}" destId="{24613AA3-6837-4DE6-B02A-F6BFE643FAFE}" srcOrd="0" destOrd="0" presId="urn:microsoft.com/office/officeart/2005/8/layout/list1"/>
    <dgm:cxn modelId="{F7A3EB44-F598-40EB-B514-78749F0ECECE}" srcId="{695A9506-EEC7-4EDC-8F32-8DC5C8751A4B}" destId="{2A69F011-640F-4C10-BA60-CFB9D088EF2A}" srcOrd="5" destOrd="0" parTransId="{8ED60DC6-DDD0-4DBE-A0AE-C5AC23222A18}" sibTransId="{463204FB-1D33-4784-A0FC-DECCD7A36175}"/>
    <dgm:cxn modelId="{11376228-1442-4E3E-B79C-FA0CB386BDD3}" type="presParOf" srcId="{8D962139-185F-4C8C-A3B8-186B5151C828}" destId="{2126397D-0CDA-466E-89A6-8ADCBD200822}" srcOrd="0" destOrd="0" presId="urn:microsoft.com/office/officeart/2005/8/layout/list1"/>
    <dgm:cxn modelId="{FBB91AE7-9A0E-446D-B20A-9DB90FC23803}" type="presParOf" srcId="{2126397D-0CDA-466E-89A6-8ADCBD200822}" destId="{85CA0AB3-0E31-49E7-9C6B-57306594CC49}" srcOrd="0" destOrd="0" presId="urn:microsoft.com/office/officeart/2005/8/layout/list1"/>
    <dgm:cxn modelId="{890027FE-4395-48A8-AA51-494B1FB2AB2A}" type="presParOf" srcId="{2126397D-0CDA-466E-89A6-8ADCBD200822}" destId="{D0D021F1-6003-4CB5-8775-A1ED8C290369}" srcOrd="1" destOrd="0" presId="urn:microsoft.com/office/officeart/2005/8/layout/list1"/>
    <dgm:cxn modelId="{64A83C9F-4791-4F08-AB23-6CBA1EA91F34}" type="presParOf" srcId="{8D962139-185F-4C8C-A3B8-186B5151C828}" destId="{2075A23F-C6CC-4FB5-9468-2759D757DA60}" srcOrd="1" destOrd="0" presId="urn:microsoft.com/office/officeart/2005/8/layout/list1"/>
    <dgm:cxn modelId="{D6EBFE97-1754-411D-A323-06422E45D7A1}" type="presParOf" srcId="{8D962139-185F-4C8C-A3B8-186B5151C828}" destId="{5E435309-17D4-4D11-B71A-5E3AB9657D14}" srcOrd="2" destOrd="0" presId="urn:microsoft.com/office/officeart/2005/8/layout/list1"/>
    <dgm:cxn modelId="{D19EC6BE-B84E-4C96-9760-593754ED943F}" type="presParOf" srcId="{8D962139-185F-4C8C-A3B8-186B5151C828}" destId="{C085B95D-30F9-4609-AB6A-A5E77A88F44D}" srcOrd="3" destOrd="0" presId="urn:microsoft.com/office/officeart/2005/8/layout/list1"/>
    <dgm:cxn modelId="{2D18F2D0-FFE7-4A54-8A96-10EE09A2A1C3}" type="presParOf" srcId="{8D962139-185F-4C8C-A3B8-186B5151C828}" destId="{53E45C31-2529-4D57-A298-72FEC2C00B76}" srcOrd="4" destOrd="0" presId="urn:microsoft.com/office/officeart/2005/8/layout/list1"/>
    <dgm:cxn modelId="{85C7A175-8482-455C-9F8B-C9704C36E99E}" type="presParOf" srcId="{53E45C31-2529-4D57-A298-72FEC2C00B76}" destId="{E8C5A7B0-ADC2-4E3D-A83F-49075543CEB7}" srcOrd="0" destOrd="0" presId="urn:microsoft.com/office/officeart/2005/8/layout/list1"/>
    <dgm:cxn modelId="{C163436D-E0A0-441C-8755-EB5B74C3D7DE}" type="presParOf" srcId="{53E45C31-2529-4D57-A298-72FEC2C00B76}" destId="{7DDC9160-32DF-4149-A9AF-F1BE6CBF9391}" srcOrd="1" destOrd="0" presId="urn:microsoft.com/office/officeart/2005/8/layout/list1"/>
    <dgm:cxn modelId="{1A0510A3-3A6D-42F9-A578-FEBF92F2E20C}" type="presParOf" srcId="{8D962139-185F-4C8C-A3B8-186B5151C828}" destId="{AE22E4E5-D7F1-4A53-B76B-6B956DD55B21}" srcOrd="5" destOrd="0" presId="urn:microsoft.com/office/officeart/2005/8/layout/list1"/>
    <dgm:cxn modelId="{D57FD188-ECD6-42F3-9B28-AE81AE2EEC8B}" type="presParOf" srcId="{8D962139-185F-4C8C-A3B8-186B5151C828}" destId="{1278165C-FDFC-46F7-9EFE-A0576F692CF1}" srcOrd="6" destOrd="0" presId="urn:microsoft.com/office/officeart/2005/8/layout/list1"/>
    <dgm:cxn modelId="{E4A0A063-DAD8-4051-88A6-0F3C2C3C187D}" type="presParOf" srcId="{8D962139-185F-4C8C-A3B8-186B5151C828}" destId="{6C97DB5F-2295-4243-A8D4-7B65FE6912A8}" srcOrd="7" destOrd="0" presId="urn:microsoft.com/office/officeart/2005/8/layout/list1"/>
    <dgm:cxn modelId="{FFAE9CBF-8315-483D-899F-9475B3974CDF}" type="presParOf" srcId="{8D962139-185F-4C8C-A3B8-186B5151C828}" destId="{6C097526-1734-40CC-8EA9-AF3B8D763D76}" srcOrd="8" destOrd="0" presId="urn:microsoft.com/office/officeart/2005/8/layout/list1"/>
    <dgm:cxn modelId="{1E97E18F-8039-4570-81C5-53E46B6A7538}" type="presParOf" srcId="{6C097526-1734-40CC-8EA9-AF3B8D763D76}" destId="{436142ED-7485-4275-91D6-BBA1C659FCB7}" srcOrd="0" destOrd="0" presId="urn:microsoft.com/office/officeart/2005/8/layout/list1"/>
    <dgm:cxn modelId="{9A0C8A1C-1EA4-4E17-889C-4700C2215AFA}" type="presParOf" srcId="{6C097526-1734-40CC-8EA9-AF3B8D763D76}" destId="{4119F263-9183-4A26-9521-044F93C974EF}" srcOrd="1" destOrd="0" presId="urn:microsoft.com/office/officeart/2005/8/layout/list1"/>
    <dgm:cxn modelId="{86E7CE3A-7208-4DA0-ADF0-4B28484AA756}" type="presParOf" srcId="{8D962139-185F-4C8C-A3B8-186B5151C828}" destId="{A0161603-9D64-4756-A57A-5F886D477838}" srcOrd="9" destOrd="0" presId="urn:microsoft.com/office/officeart/2005/8/layout/list1"/>
    <dgm:cxn modelId="{0C69316D-E1DE-40A0-A6F6-1E235D6B022E}" type="presParOf" srcId="{8D962139-185F-4C8C-A3B8-186B5151C828}" destId="{1BF801C0-C4B8-408B-878B-AC197E9EBF21}" srcOrd="10" destOrd="0" presId="urn:microsoft.com/office/officeart/2005/8/layout/list1"/>
    <dgm:cxn modelId="{2F472933-BD69-4CE5-ACFC-602336C6CF48}" type="presParOf" srcId="{8D962139-185F-4C8C-A3B8-186B5151C828}" destId="{27CCAFD6-B3BF-4D86-89B4-FF6E26DE555A}" srcOrd="11" destOrd="0" presId="urn:microsoft.com/office/officeart/2005/8/layout/list1"/>
    <dgm:cxn modelId="{EB33E221-8EFD-45EC-9822-E1ECE76C02B4}" type="presParOf" srcId="{8D962139-185F-4C8C-A3B8-186B5151C828}" destId="{AF90FE0A-8087-4EF1-8BAC-2A6E0DBB997F}" srcOrd="12" destOrd="0" presId="urn:microsoft.com/office/officeart/2005/8/layout/list1"/>
    <dgm:cxn modelId="{53523D58-2A79-4D0A-9BA7-A0A4F9E371D9}" type="presParOf" srcId="{AF90FE0A-8087-4EF1-8BAC-2A6E0DBB997F}" destId="{24613AA3-6837-4DE6-B02A-F6BFE643FAFE}" srcOrd="0" destOrd="0" presId="urn:microsoft.com/office/officeart/2005/8/layout/list1"/>
    <dgm:cxn modelId="{47B6F40C-28AB-4528-BC65-DDCC8E5571BE}" type="presParOf" srcId="{AF90FE0A-8087-4EF1-8BAC-2A6E0DBB997F}" destId="{2621BA56-01C9-4F2E-8893-41DFCEB89447}" srcOrd="1" destOrd="0" presId="urn:microsoft.com/office/officeart/2005/8/layout/list1"/>
    <dgm:cxn modelId="{C234D68B-CB25-433A-BCA3-12E5D6E846ED}" type="presParOf" srcId="{8D962139-185F-4C8C-A3B8-186B5151C828}" destId="{8EA45952-12E3-4E79-B8A2-7AFA26F0D34E}" srcOrd="13" destOrd="0" presId="urn:microsoft.com/office/officeart/2005/8/layout/list1"/>
    <dgm:cxn modelId="{D6185E7E-B346-4434-B57C-C0D26F17BBB7}" type="presParOf" srcId="{8D962139-185F-4C8C-A3B8-186B5151C828}" destId="{EDCEABB2-4C54-4E14-9AA1-280257CC5671}" srcOrd="14" destOrd="0" presId="urn:microsoft.com/office/officeart/2005/8/layout/list1"/>
    <dgm:cxn modelId="{2D5D84E3-2283-424F-B990-2703A9E9FE3C}" type="presParOf" srcId="{8D962139-185F-4C8C-A3B8-186B5151C828}" destId="{3EFD6BB7-1431-4549-A92B-39C595B93516}" srcOrd="15" destOrd="0" presId="urn:microsoft.com/office/officeart/2005/8/layout/list1"/>
    <dgm:cxn modelId="{F7CC1F26-ABB7-4F35-BE51-B599D2B6BAAD}" type="presParOf" srcId="{8D962139-185F-4C8C-A3B8-186B5151C828}" destId="{7168EA34-1F91-49FA-A1B9-3491A3EF402A}" srcOrd="16" destOrd="0" presId="urn:microsoft.com/office/officeart/2005/8/layout/list1"/>
    <dgm:cxn modelId="{B8ECFCBD-3C16-4A53-87E6-39161BC847CA}" type="presParOf" srcId="{7168EA34-1F91-49FA-A1B9-3491A3EF402A}" destId="{9CF29191-F30B-4DB2-8CEF-7B8059AA8FB3}" srcOrd="0" destOrd="0" presId="urn:microsoft.com/office/officeart/2005/8/layout/list1"/>
    <dgm:cxn modelId="{C2D6C55D-6F35-4736-8192-D2F457411591}" type="presParOf" srcId="{7168EA34-1F91-49FA-A1B9-3491A3EF402A}" destId="{7B571CAE-D9AF-4A9D-8F27-BD54611D5C05}" srcOrd="1" destOrd="0" presId="urn:microsoft.com/office/officeart/2005/8/layout/list1"/>
    <dgm:cxn modelId="{4D7ED306-D666-4D53-AAEF-EF009FB931BB}" type="presParOf" srcId="{8D962139-185F-4C8C-A3B8-186B5151C828}" destId="{782A0163-2B40-4308-B618-999E2ECC524C}" srcOrd="17" destOrd="0" presId="urn:microsoft.com/office/officeart/2005/8/layout/list1"/>
    <dgm:cxn modelId="{AE76E4AD-CAEA-4389-A23D-C1F88ECA0C6F}" type="presParOf" srcId="{8D962139-185F-4C8C-A3B8-186B5151C828}" destId="{8F1351EE-AB1A-4775-86FB-1F695D8AB222}" srcOrd="18" destOrd="0" presId="urn:microsoft.com/office/officeart/2005/8/layout/list1"/>
    <dgm:cxn modelId="{BCEF3DE1-7D20-40F1-9DA3-C796DD595148}" type="presParOf" srcId="{8D962139-185F-4C8C-A3B8-186B5151C828}" destId="{6A87DFCE-3700-4378-8705-4DE500D1D932}" srcOrd="19" destOrd="0" presId="urn:microsoft.com/office/officeart/2005/8/layout/list1"/>
    <dgm:cxn modelId="{18B1AA71-FAF2-4B02-A7BA-D729C061280F}" type="presParOf" srcId="{8D962139-185F-4C8C-A3B8-186B5151C828}" destId="{7CA22471-989D-4C3D-ACCB-FE104A85D624}" srcOrd="20" destOrd="0" presId="urn:microsoft.com/office/officeart/2005/8/layout/list1"/>
    <dgm:cxn modelId="{FCE7C636-76C7-475E-9659-347685E367A6}" type="presParOf" srcId="{7CA22471-989D-4C3D-ACCB-FE104A85D624}" destId="{5C375BA1-7718-46B0-917F-A49B862F72E4}" srcOrd="0" destOrd="0" presId="urn:microsoft.com/office/officeart/2005/8/layout/list1"/>
    <dgm:cxn modelId="{9F77E659-71EE-4C1C-ADD9-732F7990FD6D}" type="presParOf" srcId="{7CA22471-989D-4C3D-ACCB-FE104A85D624}" destId="{1F0EC2E4-4C8E-4FD8-86F8-7210FAB051C2}" srcOrd="1" destOrd="0" presId="urn:microsoft.com/office/officeart/2005/8/layout/list1"/>
    <dgm:cxn modelId="{BB48696A-8DB7-4257-B91F-23DAEA3FDCB8}" type="presParOf" srcId="{8D962139-185F-4C8C-A3B8-186B5151C828}" destId="{8D8895A4-C5B6-44F0-A841-C551DCAD6338}" srcOrd="21" destOrd="0" presId="urn:microsoft.com/office/officeart/2005/8/layout/list1"/>
    <dgm:cxn modelId="{2161C1D6-232D-439F-A70D-B7FF8E832544}" type="presParOf" srcId="{8D962139-185F-4C8C-A3B8-186B5151C828}" destId="{6468BCBD-9A69-46F1-92DA-543ED30C147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F96CB-3D89-4342-9B83-C8C59B7E8E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3AF45-4215-4BCD-ACA8-B0EF6564E7FC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u="sng" dirty="0" smtClean="0"/>
            <a:t>ID</a:t>
          </a:r>
          <a:endParaRPr lang="en-US" b="1" u="sng" dirty="0"/>
        </a:p>
      </dgm:t>
    </dgm:pt>
    <dgm:pt modelId="{CA3DF0C3-9FE8-45F5-BCAA-EFA82F4F158D}" type="parTrans" cxnId="{6D348992-D1AF-4FDF-BA97-C9247AAD4EC2}">
      <dgm:prSet/>
      <dgm:spPr/>
      <dgm:t>
        <a:bodyPr/>
        <a:lstStyle/>
        <a:p>
          <a:endParaRPr lang="en-US"/>
        </a:p>
      </dgm:t>
    </dgm:pt>
    <dgm:pt modelId="{41D74F5D-0DDA-4F79-9087-62A8A1FB3467}" type="sibTrans" cxnId="{6D348992-D1AF-4FDF-BA97-C9247AAD4EC2}">
      <dgm:prSet/>
      <dgm:spPr/>
      <dgm:t>
        <a:bodyPr/>
        <a:lstStyle/>
        <a:p>
          <a:endParaRPr lang="en-US"/>
        </a:p>
      </dgm:t>
    </dgm:pt>
    <dgm:pt modelId="{31A74D5F-DB93-4FB0-BBCB-7199DBF54689}">
      <dgm:prSet phldrT="[Text]"/>
      <dgm:spPr>
        <a:ln w="76200">
          <a:solidFill>
            <a:srgbClr val="0070C0"/>
          </a:solidFill>
        </a:ln>
      </dgm:spPr>
      <dgm:t>
        <a:bodyPr/>
        <a:lstStyle/>
        <a:p>
          <a:r>
            <a:rPr lang="en-US" b="1" i="1" dirty="0" err="1" smtClean="0"/>
            <a:t>Anime_id</a:t>
          </a:r>
          <a:endParaRPr lang="en-US" b="1" i="1" dirty="0"/>
        </a:p>
      </dgm:t>
    </dgm:pt>
    <dgm:pt modelId="{C3EB1FB1-1E79-40E5-91BE-54C9618885CA}" type="parTrans" cxnId="{A98503D3-293F-42E0-B61B-6A90ADD5E1EB}">
      <dgm:prSet/>
      <dgm:spPr/>
      <dgm:t>
        <a:bodyPr/>
        <a:lstStyle/>
        <a:p>
          <a:endParaRPr lang="en-US"/>
        </a:p>
      </dgm:t>
    </dgm:pt>
    <dgm:pt modelId="{2D0C7531-1943-4A5A-85E6-FD1FF08D7F17}" type="sibTrans" cxnId="{A98503D3-293F-42E0-B61B-6A90ADD5E1EB}">
      <dgm:prSet/>
      <dgm:spPr/>
      <dgm:t>
        <a:bodyPr/>
        <a:lstStyle/>
        <a:p>
          <a:endParaRPr lang="en-US"/>
        </a:p>
      </dgm:t>
    </dgm:pt>
    <dgm:pt modelId="{09B024A2-BE92-45BA-A2F7-69B09E056980}">
      <dgm:prSet phldrT="[Text]"/>
      <dgm:spPr/>
      <dgm:t>
        <a:bodyPr/>
        <a:lstStyle/>
        <a:p>
          <a:r>
            <a:rPr lang="en-US" dirty="0" smtClean="0"/>
            <a:t>Name</a:t>
          </a:r>
          <a:endParaRPr lang="en-US" dirty="0"/>
        </a:p>
      </dgm:t>
    </dgm:pt>
    <dgm:pt modelId="{3B30F6ED-ADC1-41D5-8F8F-ABE231C0C3EF}" type="parTrans" cxnId="{FCAD5492-0AED-4CA4-BCEB-89338C115045}">
      <dgm:prSet/>
      <dgm:spPr/>
      <dgm:t>
        <a:bodyPr/>
        <a:lstStyle/>
        <a:p>
          <a:endParaRPr lang="en-US"/>
        </a:p>
      </dgm:t>
    </dgm:pt>
    <dgm:pt modelId="{522623A3-7102-4CEC-81AF-2314FF7B5F39}" type="sibTrans" cxnId="{FCAD5492-0AED-4CA4-BCEB-89338C115045}">
      <dgm:prSet/>
      <dgm:spPr/>
      <dgm:t>
        <a:bodyPr/>
        <a:lstStyle/>
        <a:p>
          <a:endParaRPr lang="en-US"/>
        </a:p>
      </dgm:t>
    </dgm:pt>
    <dgm:pt modelId="{EF682DC4-5686-47EC-B8AE-ED56E2695F69}" type="pres">
      <dgm:prSet presAssocID="{B1DF96CB-3D89-4342-9B83-C8C59B7E8E4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B2CC9B-FC21-41C8-A7E4-D261F4267447}" type="pres">
      <dgm:prSet presAssocID="{FD93AF45-4215-4BCD-ACA8-B0EF6564E7FC}" presName="parentLin" presStyleCnt="0"/>
      <dgm:spPr/>
      <dgm:t>
        <a:bodyPr/>
        <a:lstStyle/>
        <a:p>
          <a:endParaRPr lang="en-US"/>
        </a:p>
      </dgm:t>
    </dgm:pt>
    <dgm:pt modelId="{1EF706D5-0A6F-4FE4-869B-070CC8297788}" type="pres">
      <dgm:prSet presAssocID="{FD93AF45-4215-4BCD-ACA8-B0EF6564E7F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D362EC-6C58-46D0-A666-BC28C1317D55}" type="pres">
      <dgm:prSet presAssocID="{FD93AF45-4215-4BCD-ACA8-B0EF6564E7F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7D2AB-1858-4141-8551-21FD0A4C7998}" type="pres">
      <dgm:prSet presAssocID="{FD93AF45-4215-4BCD-ACA8-B0EF6564E7FC}" presName="negativeSpace" presStyleCnt="0"/>
      <dgm:spPr/>
      <dgm:t>
        <a:bodyPr/>
        <a:lstStyle/>
        <a:p>
          <a:endParaRPr lang="en-US"/>
        </a:p>
      </dgm:t>
    </dgm:pt>
    <dgm:pt modelId="{A2257C78-63CE-4B71-922B-523620805837}" type="pres">
      <dgm:prSet presAssocID="{FD93AF45-4215-4BCD-ACA8-B0EF6564E7FC}" presName="childText" presStyleLbl="conFgAcc1" presStyleIdx="0" presStyleCnt="3" custLinFactNeighborX="-1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155D4-7A1B-4BA9-A50D-817B180DA636}" type="pres">
      <dgm:prSet presAssocID="{41D74F5D-0DDA-4F79-9087-62A8A1FB3467}" presName="spaceBetweenRectangles" presStyleCnt="0"/>
      <dgm:spPr/>
      <dgm:t>
        <a:bodyPr/>
        <a:lstStyle/>
        <a:p>
          <a:endParaRPr lang="en-US"/>
        </a:p>
      </dgm:t>
    </dgm:pt>
    <dgm:pt modelId="{04A8D81E-D450-49EC-B2F8-8A2F315003C1}" type="pres">
      <dgm:prSet presAssocID="{31A74D5F-DB93-4FB0-BBCB-7199DBF54689}" presName="parentLin" presStyleCnt="0"/>
      <dgm:spPr/>
      <dgm:t>
        <a:bodyPr/>
        <a:lstStyle/>
        <a:p>
          <a:endParaRPr lang="en-US"/>
        </a:p>
      </dgm:t>
    </dgm:pt>
    <dgm:pt modelId="{C9F99103-7F68-4F22-B175-24ED9FFE991F}" type="pres">
      <dgm:prSet presAssocID="{31A74D5F-DB93-4FB0-BBCB-7199DBF5468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81B455A-3EC4-4782-84D9-DFF14B861841}" type="pres">
      <dgm:prSet presAssocID="{31A74D5F-DB93-4FB0-BBCB-7199DBF546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B5078-72F4-481B-BF40-81B7991DEADD}" type="pres">
      <dgm:prSet presAssocID="{31A74D5F-DB93-4FB0-BBCB-7199DBF54689}" presName="negativeSpace" presStyleCnt="0"/>
      <dgm:spPr/>
      <dgm:t>
        <a:bodyPr/>
        <a:lstStyle/>
        <a:p>
          <a:endParaRPr lang="en-US"/>
        </a:p>
      </dgm:t>
    </dgm:pt>
    <dgm:pt modelId="{1F8B6768-3CCF-4871-A025-224FAF06DA8C}" type="pres">
      <dgm:prSet presAssocID="{31A74D5F-DB93-4FB0-BBCB-7199DBF5468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71669-D391-4489-A41D-75B78AE1BC5D}" type="pres">
      <dgm:prSet presAssocID="{2D0C7531-1943-4A5A-85E6-FD1FF08D7F17}" presName="spaceBetweenRectangles" presStyleCnt="0"/>
      <dgm:spPr/>
      <dgm:t>
        <a:bodyPr/>
        <a:lstStyle/>
        <a:p>
          <a:endParaRPr lang="en-US"/>
        </a:p>
      </dgm:t>
    </dgm:pt>
    <dgm:pt modelId="{5B516D02-1AC1-49DE-AAA2-2D976F27C5B6}" type="pres">
      <dgm:prSet presAssocID="{09B024A2-BE92-45BA-A2F7-69B09E056980}" presName="parentLin" presStyleCnt="0"/>
      <dgm:spPr/>
      <dgm:t>
        <a:bodyPr/>
        <a:lstStyle/>
        <a:p>
          <a:endParaRPr lang="en-US"/>
        </a:p>
      </dgm:t>
    </dgm:pt>
    <dgm:pt modelId="{56BFD3FE-DB85-4B08-8694-0475BA30F970}" type="pres">
      <dgm:prSet presAssocID="{09B024A2-BE92-45BA-A2F7-69B09E05698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4D80904-9624-42B9-95E3-1718DBA33274}" type="pres">
      <dgm:prSet presAssocID="{09B024A2-BE92-45BA-A2F7-69B09E0569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8F674-288E-4E62-957E-5807E4126565}" type="pres">
      <dgm:prSet presAssocID="{09B024A2-BE92-45BA-A2F7-69B09E056980}" presName="negativeSpace" presStyleCnt="0"/>
      <dgm:spPr/>
      <dgm:t>
        <a:bodyPr/>
        <a:lstStyle/>
        <a:p>
          <a:endParaRPr lang="en-US"/>
        </a:p>
      </dgm:t>
    </dgm:pt>
    <dgm:pt modelId="{BED37E04-577E-4BC3-B2C7-6042FC2388F8}" type="pres">
      <dgm:prSet presAssocID="{09B024A2-BE92-45BA-A2F7-69B09E05698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07C55-1F65-4655-9F5F-CF50CD0C2E44}" type="presOf" srcId="{FD93AF45-4215-4BCD-ACA8-B0EF6564E7FC}" destId="{21D362EC-6C58-46D0-A666-BC28C1317D55}" srcOrd="1" destOrd="0" presId="urn:microsoft.com/office/officeart/2005/8/layout/list1"/>
    <dgm:cxn modelId="{A98503D3-293F-42E0-B61B-6A90ADD5E1EB}" srcId="{B1DF96CB-3D89-4342-9B83-C8C59B7E8E43}" destId="{31A74D5F-DB93-4FB0-BBCB-7199DBF54689}" srcOrd="1" destOrd="0" parTransId="{C3EB1FB1-1E79-40E5-91BE-54C9618885CA}" sibTransId="{2D0C7531-1943-4A5A-85E6-FD1FF08D7F17}"/>
    <dgm:cxn modelId="{8CB63EE5-2A58-41AA-A252-516412EB3F7C}" type="presOf" srcId="{31A74D5F-DB93-4FB0-BBCB-7199DBF54689}" destId="{C9F99103-7F68-4F22-B175-24ED9FFE991F}" srcOrd="0" destOrd="0" presId="urn:microsoft.com/office/officeart/2005/8/layout/list1"/>
    <dgm:cxn modelId="{36CE7E8B-91A5-4CFB-A04B-96792C33CFC4}" type="presOf" srcId="{09B024A2-BE92-45BA-A2F7-69B09E056980}" destId="{34D80904-9624-42B9-95E3-1718DBA33274}" srcOrd="1" destOrd="0" presId="urn:microsoft.com/office/officeart/2005/8/layout/list1"/>
    <dgm:cxn modelId="{299A29CE-335E-4EB6-B054-0004DD625E48}" type="presOf" srcId="{FD93AF45-4215-4BCD-ACA8-B0EF6564E7FC}" destId="{1EF706D5-0A6F-4FE4-869B-070CC8297788}" srcOrd="0" destOrd="0" presId="urn:microsoft.com/office/officeart/2005/8/layout/list1"/>
    <dgm:cxn modelId="{7BAFB29D-337B-44D3-8EB5-3ACEBF188AF9}" type="presOf" srcId="{B1DF96CB-3D89-4342-9B83-C8C59B7E8E43}" destId="{EF682DC4-5686-47EC-B8AE-ED56E2695F69}" srcOrd="0" destOrd="0" presId="urn:microsoft.com/office/officeart/2005/8/layout/list1"/>
    <dgm:cxn modelId="{F5170747-FEC4-42E1-8B87-50DC30A8CD2E}" type="presOf" srcId="{09B024A2-BE92-45BA-A2F7-69B09E056980}" destId="{56BFD3FE-DB85-4B08-8694-0475BA30F970}" srcOrd="0" destOrd="0" presId="urn:microsoft.com/office/officeart/2005/8/layout/list1"/>
    <dgm:cxn modelId="{93D43271-B7EC-4218-B4AD-BAD8B9D50ECF}" type="presOf" srcId="{31A74D5F-DB93-4FB0-BBCB-7199DBF54689}" destId="{A81B455A-3EC4-4782-84D9-DFF14B861841}" srcOrd="1" destOrd="0" presId="urn:microsoft.com/office/officeart/2005/8/layout/list1"/>
    <dgm:cxn modelId="{FCAD5492-0AED-4CA4-BCEB-89338C115045}" srcId="{B1DF96CB-3D89-4342-9B83-C8C59B7E8E43}" destId="{09B024A2-BE92-45BA-A2F7-69B09E056980}" srcOrd="2" destOrd="0" parTransId="{3B30F6ED-ADC1-41D5-8F8F-ABE231C0C3EF}" sibTransId="{522623A3-7102-4CEC-81AF-2314FF7B5F39}"/>
    <dgm:cxn modelId="{6D348992-D1AF-4FDF-BA97-C9247AAD4EC2}" srcId="{B1DF96CB-3D89-4342-9B83-C8C59B7E8E43}" destId="{FD93AF45-4215-4BCD-ACA8-B0EF6564E7FC}" srcOrd="0" destOrd="0" parTransId="{CA3DF0C3-9FE8-45F5-BCAA-EFA82F4F158D}" sibTransId="{41D74F5D-0DDA-4F79-9087-62A8A1FB3467}"/>
    <dgm:cxn modelId="{97011007-7E99-45BF-AF3B-0216C144F669}" type="presParOf" srcId="{EF682DC4-5686-47EC-B8AE-ED56E2695F69}" destId="{40B2CC9B-FC21-41C8-A7E4-D261F4267447}" srcOrd="0" destOrd="0" presId="urn:microsoft.com/office/officeart/2005/8/layout/list1"/>
    <dgm:cxn modelId="{78F27E05-564C-40CC-ACB3-1DFD09FD1F67}" type="presParOf" srcId="{40B2CC9B-FC21-41C8-A7E4-D261F4267447}" destId="{1EF706D5-0A6F-4FE4-869B-070CC8297788}" srcOrd="0" destOrd="0" presId="urn:microsoft.com/office/officeart/2005/8/layout/list1"/>
    <dgm:cxn modelId="{0046A344-78FE-45A7-A019-FBDFDCC71230}" type="presParOf" srcId="{40B2CC9B-FC21-41C8-A7E4-D261F4267447}" destId="{21D362EC-6C58-46D0-A666-BC28C1317D55}" srcOrd="1" destOrd="0" presId="urn:microsoft.com/office/officeart/2005/8/layout/list1"/>
    <dgm:cxn modelId="{7B539131-3F68-445B-BD76-9865D5578EC5}" type="presParOf" srcId="{EF682DC4-5686-47EC-B8AE-ED56E2695F69}" destId="{B037D2AB-1858-4141-8551-21FD0A4C7998}" srcOrd="1" destOrd="0" presId="urn:microsoft.com/office/officeart/2005/8/layout/list1"/>
    <dgm:cxn modelId="{03F2FDE4-9FA7-4E43-8B54-34DAB5CD6E38}" type="presParOf" srcId="{EF682DC4-5686-47EC-B8AE-ED56E2695F69}" destId="{A2257C78-63CE-4B71-922B-523620805837}" srcOrd="2" destOrd="0" presId="urn:microsoft.com/office/officeart/2005/8/layout/list1"/>
    <dgm:cxn modelId="{B58EFD73-F667-4FE3-B20B-A6F99C17C694}" type="presParOf" srcId="{EF682DC4-5686-47EC-B8AE-ED56E2695F69}" destId="{DC5155D4-7A1B-4BA9-A50D-817B180DA636}" srcOrd="3" destOrd="0" presId="urn:microsoft.com/office/officeart/2005/8/layout/list1"/>
    <dgm:cxn modelId="{CC54E134-25A7-44CC-9102-5797DB3AB572}" type="presParOf" srcId="{EF682DC4-5686-47EC-B8AE-ED56E2695F69}" destId="{04A8D81E-D450-49EC-B2F8-8A2F315003C1}" srcOrd="4" destOrd="0" presId="urn:microsoft.com/office/officeart/2005/8/layout/list1"/>
    <dgm:cxn modelId="{35996288-1050-45FB-B4B6-D28BB05EAFFA}" type="presParOf" srcId="{04A8D81E-D450-49EC-B2F8-8A2F315003C1}" destId="{C9F99103-7F68-4F22-B175-24ED9FFE991F}" srcOrd="0" destOrd="0" presId="urn:microsoft.com/office/officeart/2005/8/layout/list1"/>
    <dgm:cxn modelId="{CB448983-5710-4AC3-8408-C59D956A8787}" type="presParOf" srcId="{04A8D81E-D450-49EC-B2F8-8A2F315003C1}" destId="{A81B455A-3EC4-4782-84D9-DFF14B861841}" srcOrd="1" destOrd="0" presId="urn:microsoft.com/office/officeart/2005/8/layout/list1"/>
    <dgm:cxn modelId="{C0240DE0-24DA-4AB7-BF1C-9892BF7CB3DB}" type="presParOf" srcId="{EF682DC4-5686-47EC-B8AE-ED56E2695F69}" destId="{AFBB5078-72F4-481B-BF40-81B7991DEADD}" srcOrd="5" destOrd="0" presId="urn:microsoft.com/office/officeart/2005/8/layout/list1"/>
    <dgm:cxn modelId="{13D9FD22-DD58-4C10-B65B-DB0D3238AB46}" type="presParOf" srcId="{EF682DC4-5686-47EC-B8AE-ED56E2695F69}" destId="{1F8B6768-3CCF-4871-A025-224FAF06DA8C}" srcOrd="6" destOrd="0" presId="urn:microsoft.com/office/officeart/2005/8/layout/list1"/>
    <dgm:cxn modelId="{9567CBC1-032C-4AE2-A7BA-F72B76E818F3}" type="presParOf" srcId="{EF682DC4-5686-47EC-B8AE-ED56E2695F69}" destId="{14971669-D391-4489-A41D-75B78AE1BC5D}" srcOrd="7" destOrd="0" presId="urn:microsoft.com/office/officeart/2005/8/layout/list1"/>
    <dgm:cxn modelId="{4688D1DC-6B58-4A1D-A73E-7D151DC8D720}" type="presParOf" srcId="{EF682DC4-5686-47EC-B8AE-ED56E2695F69}" destId="{5B516D02-1AC1-49DE-AAA2-2D976F27C5B6}" srcOrd="8" destOrd="0" presId="urn:microsoft.com/office/officeart/2005/8/layout/list1"/>
    <dgm:cxn modelId="{E43F8761-D508-4E51-823E-4F2CA029EBD7}" type="presParOf" srcId="{5B516D02-1AC1-49DE-AAA2-2D976F27C5B6}" destId="{56BFD3FE-DB85-4B08-8694-0475BA30F970}" srcOrd="0" destOrd="0" presId="urn:microsoft.com/office/officeart/2005/8/layout/list1"/>
    <dgm:cxn modelId="{1412AF97-8435-444F-9F22-C2D4FADC97B3}" type="presParOf" srcId="{5B516D02-1AC1-49DE-AAA2-2D976F27C5B6}" destId="{34D80904-9624-42B9-95E3-1718DBA33274}" srcOrd="1" destOrd="0" presId="urn:microsoft.com/office/officeart/2005/8/layout/list1"/>
    <dgm:cxn modelId="{0974CD87-ED55-44F5-BE14-25C2F21F30BC}" type="presParOf" srcId="{EF682DC4-5686-47EC-B8AE-ED56E2695F69}" destId="{C098F674-288E-4E62-957E-5807E4126565}" srcOrd="9" destOrd="0" presId="urn:microsoft.com/office/officeart/2005/8/layout/list1"/>
    <dgm:cxn modelId="{BDFDDA48-A46F-4AB0-8558-44AAB40A739C}" type="presParOf" srcId="{EF682DC4-5686-47EC-B8AE-ED56E2695F69}" destId="{BED37E04-577E-4BC3-B2C7-6042FC2388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5BA5A-ABEA-4655-A738-23D2F671B1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19471-A026-425A-B82A-5C0BDA8641BD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u="sng" dirty="0" smtClean="0"/>
            <a:t>ID</a:t>
          </a:r>
          <a:endParaRPr lang="en-US" b="1" i="0" u="sng" dirty="0"/>
        </a:p>
      </dgm:t>
    </dgm:pt>
    <dgm:pt modelId="{7B7395C9-F25D-4A62-95D8-5F4B26DDAFCD}" type="parTrans" cxnId="{E6B492B0-2FC8-4C91-B71D-7A38D39623FE}">
      <dgm:prSet/>
      <dgm:spPr/>
      <dgm:t>
        <a:bodyPr/>
        <a:lstStyle/>
        <a:p>
          <a:endParaRPr lang="en-US"/>
        </a:p>
      </dgm:t>
    </dgm:pt>
    <dgm:pt modelId="{63A87D05-097F-4135-9EA1-40FDACA9CC61}" type="sibTrans" cxnId="{E6B492B0-2FC8-4C91-B71D-7A38D39623FE}">
      <dgm:prSet/>
      <dgm:spPr/>
      <dgm:t>
        <a:bodyPr/>
        <a:lstStyle/>
        <a:p>
          <a:endParaRPr lang="en-US"/>
        </a:p>
      </dgm:t>
    </dgm:pt>
    <dgm:pt modelId="{2CF6C969-95EC-49B4-8C5F-F710992C41A2}">
      <dgm:prSet phldrT="[Text]"/>
      <dgm:spPr/>
      <dgm:t>
        <a:bodyPr/>
        <a:lstStyle/>
        <a:p>
          <a:r>
            <a:rPr lang="en-US" dirty="0" err="1" smtClean="0"/>
            <a:t>Season_in_year</a:t>
          </a:r>
          <a:endParaRPr lang="en-US" dirty="0"/>
        </a:p>
      </dgm:t>
    </dgm:pt>
    <dgm:pt modelId="{D37CAB32-3BD3-4E57-8C3F-05B705CD7ED8}" type="parTrans" cxnId="{436949DF-C164-405E-99F8-400DD03B29AD}">
      <dgm:prSet/>
      <dgm:spPr/>
      <dgm:t>
        <a:bodyPr/>
        <a:lstStyle/>
        <a:p>
          <a:endParaRPr lang="en-US"/>
        </a:p>
      </dgm:t>
    </dgm:pt>
    <dgm:pt modelId="{7C549581-8042-4537-8C8D-7D4AB2F99FB3}" type="sibTrans" cxnId="{436949DF-C164-405E-99F8-400DD03B29AD}">
      <dgm:prSet/>
      <dgm:spPr/>
      <dgm:t>
        <a:bodyPr/>
        <a:lstStyle/>
        <a:p>
          <a:endParaRPr lang="en-US"/>
        </a:p>
      </dgm:t>
    </dgm:pt>
    <dgm:pt modelId="{41789345-6241-48B0-9EE4-18326FB6A2D8}">
      <dgm:prSet phldrT="[Text]"/>
      <dgm:spPr/>
      <dgm:t>
        <a:bodyPr/>
        <a:lstStyle/>
        <a:p>
          <a:r>
            <a:rPr lang="en-US" dirty="0" smtClean="0"/>
            <a:t>Year</a:t>
          </a:r>
          <a:endParaRPr lang="en-US" dirty="0"/>
        </a:p>
      </dgm:t>
    </dgm:pt>
    <dgm:pt modelId="{3DD3E579-77EC-42A6-BBCA-359C3660D72A}" type="parTrans" cxnId="{289F36C0-76D3-48A1-AA4D-0E8A84ACAA81}">
      <dgm:prSet/>
      <dgm:spPr/>
      <dgm:t>
        <a:bodyPr/>
        <a:lstStyle/>
        <a:p>
          <a:endParaRPr lang="en-US"/>
        </a:p>
      </dgm:t>
    </dgm:pt>
    <dgm:pt modelId="{84A107CF-25D0-41BB-96B4-D56A910E8BCA}" type="sibTrans" cxnId="{289F36C0-76D3-48A1-AA4D-0E8A84ACAA81}">
      <dgm:prSet/>
      <dgm:spPr/>
      <dgm:t>
        <a:bodyPr/>
        <a:lstStyle/>
        <a:p>
          <a:endParaRPr lang="en-US"/>
        </a:p>
      </dgm:t>
    </dgm:pt>
    <dgm:pt modelId="{761E6CE8-47A7-4425-9441-7F61B0A955A9}" type="pres">
      <dgm:prSet presAssocID="{4A85BA5A-ABEA-4655-A738-23D2F671B1B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754E51-41BA-4ABA-BD46-CC012BE273B9}" type="pres">
      <dgm:prSet presAssocID="{8B119471-A026-425A-B82A-5C0BDA8641BD}" presName="parentLin" presStyleCnt="0"/>
      <dgm:spPr/>
      <dgm:t>
        <a:bodyPr/>
        <a:lstStyle/>
        <a:p>
          <a:endParaRPr lang="en-US"/>
        </a:p>
      </dgm:t>
    </dgm:pt>
    <dgm:pt modelId="{98306DFF-5256-4E1A-9679-54D4937C620C}" type="pres">
      <dgm:prSet presAssocID="{8B119471-A026-425A-B82A-5C0BDA8641B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D4B8975-4699-4AF8-B516-51B3B86CDB86}" type="pres">
      <dgm:prSet presAssocID="{8B119471-A026-425A-B82A-5C0BDA8641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AE17A-FB4F-4FE1-9304-EDBCAE199EA4}" type="pres">
      <dgm:prSet presAssocID="{8B119471-A026-425A-B82A-5C0BDA8641BD}" presName="negativeSpace" presStyleCnt="0"/>
      <dgm:spPr/>
      <dgm:t>
        <a:bodyPr/>
        <a:lstStyle/>
        <a:p>
          <a:endParaRPr lang="en-US"/>
        </a:p>
      </dgm:t>
    </dgm:pt>
    <dgm:pt modelId="{D45E7DDB-52C4-4FC3-B8F8-D7B82DE57C37}" type="pres">
      <dgm:prSet presAssocID="{8B119471-A026-425A-B82A-5C0BDA8641B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407AB5-699F-4A0E-BBCC-227588C7E597}" type="pres">
      <dgm:prSet presAssocID="{63A87D05-097F-4135-9EA1-40FDACA9CC61}" presName="spaceBetweenRectangles" presStyleCnt="0"/>
      <dgm:spPr/>
      <dgm:t>
        <a:bodyPr/>
        <a:lstStyle/>
        <a:p>
          <a:endParaRPr lang="en-US"/>
        </a:p>
      </dgm:t>
    </dgm:pt>
    <dgm:pt modelId="{1FDA813B-BAAF-40C9-8CF7-FF0E8AF5FAC5}" type="pres">
      <dgm:prSet presAssocID="{2CF6C969-95EC-49B4-8C5F-F710992C41A2}" presName="parentLin" presStyleCnt="0"/>
      <dgm:spPr/>
      <dgm:t>
        <a:bodyPr/>
        <a:lstStyle/>
        <a:p>
          <a:endParaRPr lang="en-US"/>
        </a:p>
      </dgm:t>
    </dgm:pt>
    <dgm:pt modelId="{184DA5B3-E814-42FC-AE9C-11B4994567D1}" type="pres">
      <dgm:prSet presAssocID="{2CF6C969-95EC-49B4-8C5F-F710992C41A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2E8A4B4-835D-4409-9144-296623428B36}" type="pres">
      <dgm:prSet presAssocID="{2CF6C969-95EC-49B4-8C5F-F710992C41A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C4A25-DED7-45DD-B3FB-EDF7A53F07BC}" type="pres">
      <dgm:prSet presAssocID="{2CF6C969-95EC-49B4-8C5F-F710992C41A2}" presName="negativeSpace" presStyleCnt="0"/>
      <dgm:spPr/>
      <dgm:t>
        <a:bodyPr/>
        <a:lstStyle/>
        <a:p>
          <a:endParaRPr lang="en-US"/>
        </a:p>
      </dgm:t>
    </dgm:pt>
    <dgm:pt modelId="{1A1AFA09-E6D2-415E-8719-877410D7AFAD}" type="pres">
      <dgm:prSet presAssocID="{2CF6C969-95EC-49B4-8C5F-F710992C41A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B9D59-F42B-4D5C-B49D-F7200C19C20C}" type="pres">
      <dgm:prSet presAssocID="{7C549581-8042-4537-8C8D-7D4AB2F99FB3}" presName="spaceBetweenRectangles" presStyleCnt="0"/>
      <dgm:spPr/>
      <dgm:t>
        <a:bodyPr/>
        <a:lstStyle/>
        <a:p>
          <a:endParaRPr lang="en-US"/>
        </a:p>
      </dgm:t>
    </dgm:pt>
    <dgm:pt modelId="{64781D7F-FB80-4600-9002-52E34FCEC7EB}" type="pres">
      <dgm:prSet presAssocID="{41789345-6241-48B0-9EE4-18326FB6A2D8}" presName="parentLin" presStyleCnt="0"/>
      <dgm:spPr/>
      <dgm:t>
        <a:bodyPr/>
        <a:lstStyle/>
        <a:p>
          <a:endParaRPr lang="en-US"/>
        </a:p>
      </dgm:t>
    </dgm:pt>
    <dgm:pt modelId="{12D350F1-0146-4A86-9FDC-A4BC45048327}" type="pres">
      <dgm:prSet presAssocID="{41789345-6241-48B0-9EE4-18326FB6A2D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AD3A375-8E84-4E09-B04A-1F3FDE23217C}" type="pres">
      <dgm:prSet presAssocID="{41789345-6241-48B0-9EE4-18326FB6A2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D340D-BB11-41C2-B24E-1A6B3C3FA006}" type="pres">
      <dgm:prSet presAssocID="{41789345-6241-48B0-9EE4-18326FB6A2D8}" presName="negativeSpace" presStyleCnt="0"/>
      <dgm:spPr/>
      <dgm:t>
        <a:bodyPr/>
        <a:lstStyle/>
        <a:p>
          <a:endParaRPr lang="en-US"/>
        </a:p>
      </dgm:t>
    </dgm:pt>
    <dgm:pt modelId="{A5BE8557-C914-4BF8-AADB-781710860028}" type="pres">
      <dgm:prSet presAssocID="{41789345-6241-48B0-9EE4-18326FB6A2D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BD6EAE-98AC-4A49-B130-6C864FD3D60F}" type="presOf" srcId="{4A85BA5A-ABEA-4655-A738-23D2F671B1BC}" destId="{761E6CE8-47A7-4425-9441-7F61B0A955A9}" srcOrd="0" destOrd="0" presId="urn:microsoft.com/office/officeart/2005/8/layout/list1"/>
    <dgm:cxn modelId="{E6B492B0-2FC8-4C91-B71D-7A38D39623FE}" srcId="{4A85BA5A-ABEA-4655-A738-23D2F671B1BC}" destId="{8B119471-A026-425A-B82A-5C0BDA8641BD}" srcOrd="0" destOrd="0" parTransId="{7B7395C9-F25D-4A62-95D8-5F4B26DDAFCD}" sibTransId="{63A87D05-097F-4135-9EA1-40FDACA9CC61}"/>
    <dgm:cxn modelId="{94AD131E-4CAC-49D6-8282-73B7DA83E659}" type="presOf" srcId="{2CF6C969-95EC-49B4-8C5F-F710992C41A2}" destId="{184DA5B3-E814-42FC-AE9C-11B4994567D1}" srcOrd="0" destOrd="0" presId="urn:microsoft.com/office/officeart/2005/8/layout/list1"/>
    <dgm:cxn modelId="{289F36C0-76D3-48A1-AA4D-0E8A84ACAA81}" srcId="{4A85BA5A-ABEA-4655-A738-23D2F671B1BC}" destId="{41789345-6241-48B0-9EE4-18326FB6A2D8}" srcOrd="2" destOrd="0" parTransId="{3DD3E579-77EC-42A6-BBCA-359C3660D72A}" sibTransId="{84A107CF-25D0-41BB-96B4-D56A910E8BCA}"/>
    <dgm:cxn modelId="{ACD0D3B3-0DEC-45AD-8BE9-D1B2277EB128}" type="presOf" srcId="{2CF6C969-95EC-49B4-8C5F-F710992C41A2}" destId="{42E8A4B4-835D-4409-9144-296623428B36}" srcOrd="1" destOrd="0" presId="urn:microsoft.com/office/officeart/2005/8/layout/list1"/>
    <dgm:cxn modelId="{436949DF-C164-405E-99F8-400DD03B29AD}" srcId="{4A85BA5A-ABEA-4655-A738-23D2F671B1BC}" destId="{2CF6C969-95EC-49B4-8C5F-F710992C41A2}" srcOrd="1" destOrd="0" parTransId="{D37CAB32-3BD3-4E57-8C3F-05B705CD7ED8}" sibTransId="{7C549581-8042-4537-8C8D-7D4AB2F99FB3}"/>
    <dgm:cxn modelId="{62A769B1-1ECE-4AC4-821B-4CF6B630959B}" type="presOf" srcId="{41789345-6241-48B0-9EE4-18326FB6A2D8}" destId="{12D350F1-0146-4A86-9FDC-A4BC45048327}" srcOrd="0" destOrd="0" presId="urn:microsoft.com/office/officeart/2005/8/layout/list1"/>
    <dgm:cxn modelId="{BB9FC2CF-6A1C-47F7-B0AF-62151F50338B}" type="presOf" srcId="{8B119471-A026-425A-B82A-5C0BDA8641BD}" destId="{BD4B8975-4699-4AF8-B516-51B3B86CDB86}" srcOrd="1" destOrd="0" presId="urn:microsoft.com/office/officeart/2005/8/layout/list1"/>
    <dgm:cxn modelId="{987BD489-7F8C-495E-8E39-2A1393A2E1E3}" type="presOf" srcId="{8B119471-A026-425A-B82A-5C0BDA8641BD}" destId="{98306DFF-5256-4E1A-9679-54D4937C620C}" srcOrd="0" destOrd="0" presId="urn:microsoft.com/office/officeart/2005/8/layout/list1"/>
    <dgm:cxn modelId="{74306080-3EB3-439F-A90A-861958D69966}" type="presOf" srcId="{41789345-6241-48B0-9EE4-18326FB6A2D8}" destId="{6AD3A375-8E84-4E09-B04A-1F3FDE23217C}" srcOrd="1" destOrd="0" presId="urn:microsoft.com/office/officeart/2005/8/layout/list1"/>
    <dgm:cxn modelId="{0E1E63BF-9A53-471F-9CD1-0A252F54FCEA}" type="presParOf" srcId="{761E6CE8-47A7-4425-9441-7F61B0A955A9}" destId="{4E754E51-41BA-4ABA-BD46-CC012BE273B9}" srcOrd="0" destOrd="0" presId="urn:microsoft.com/office/officeart/2005/8/layout/list1"/>
    <dgm:cxn modelId="{828EC098-C1D2-4E95-9CD5-466008B8D8CD}" type="presParOf" srcId="{4E754E51-41BA-4ABA-BD46-CC012BE273B9}" destId="{98306DFF-5256-4E1A-9679-54D4937C620C}" srcOrd="0" destOrd="0" presId="urn:microsoft.com/office/officeart/2005/8/layout/list1"/>
    <dgm:cxn modelId="{C4C73491-E158-48CB-8634-AA257D76A5B8}" type="presParOf" srcId="{4E754E51-41BA-4ABA-BD46-CC012BE273B9}" destId="{BD4B8975-4699-4AF8-B516-51B3B86CDB86}" srcOrd="1" destOrd="0" presId="urn:microsoft.com/office/officeart/2005/8/layout/list1"/>
    <dgm:cxn modelId="{3102561B-14F0-4CE4-806A-B609DCD050C2}" type="presParOf" srcId="{761E6CE8-47A7-4425-9441-7F61B0A955A9}" destId="{8DAAE17A-FB4F-4FE1-9304-EDBCAE199EA4}" srcOrd="1" destOrd="0" presId="urn:microsoft.com/office/officeart/2005/8/layout/list1"/>
    <dgm:cxn modelId="{D81E2790-FB1C-4779-9934-419697374FE3}" type="presParOf" srcId="{761E6CE8-47A7-4425-9441-7F61B0A955A9}" destId="{D45E7DDB-52C4-4FC3-B8F8-D7B82DE57C37}" srcOrd="2" destOrd="0" presId="urn:microsoft.com/office/officeart/2005/8/layout/list1"/>
    <dgm:cxn modelId="{CC984925-8844-4862-80F9-701729CB3B1C}" type="presParOf" srcId="{761E6CE8-47A7-4425-9441-7F61B0A955A9}" destId="{3C407AB5-699F-4A0E-BBCC-227588C7E597}" srcOrd="3" destOrd="0" presId="urn:microsoft.com/office/officeart/2005/8/layout/list1"/>
    <dgm:cxn modelId="{08FDB272-EB0B-4509-B2EB-8DF12B69A530}" type="presParOf" srcId="{761E6CE8-47A7-4425-9441-7F61B0A955A9}" destId="{1FDA813B-BAAF-40C9-8CF7-FF0E8AF5FAC5}" srcOrd="4" destOrd="0" presId="urn:microsoft.com/office/officeart/2005/8/layout/list1"/>
    <dgm:cxn modelId="{A206468B-1D1E-4A81-8185-73AACA7BC836}" type="presParOf" srcId="{1FDA813B-BAAF-40C9-8CF7-FF0E8AF5FAC5}" destId="{184DA5B3-E814-42FC-AE9C-11B4994567D1}" srcOrd="0" destOrd="0" presId="urn:microsoft.com/office/officeart/2005/8/layout/list1"/>
    <dgm:cxn modelId="{CC48E298-10CC-4033-A4FC-379CE904C4BE}" type="presParOf" srcId="{1FDA813B-BAAF-40C9-8CF7-FF0E8AF5FAC5}" destId="{42E8A4B4-835D-4409-9144-296623428B36}" srcOrd="1" destOrd="0" presId="urn:microsoft.com/office/officeart/2005/8/layout/list1"/>
    <dgm:cxn modelId="{DEC1AE27-6FB5-4B59-8947-C576B35FAAAD}" type="presParOf" srcId="{761E6CE8-47A7-4425-9441-7F61B0A955A9}" destId="{361C4A25-DED7-45DD-B3FB-EDF7A53F07BC}" srcOrd="5" destOrd="0" presId="urn:microsoft.com/office/officeart/2005/8/layout/list1"/>
    <dgm:cxn modelId="{5C782A00-4CF5-45A5-A2A4-A10F1C39F54A}" type="presParOf" srcId="{761E6CE8-47A7-4425-9441-7F61B0A955A9}" destId="{1A1AFA09-E6D2-415E-8719-877410D7AFAD}" srcOrd="6" destOrd="0" presId="urn:microsoft.com/office/officeart/2005/8/layout/list1"/>
    <dgm:cxn modelId="{512BFDE6-2C16-4EBC-AB1D-220F264FEE51}" type="presParOf" srcId="{761E6CE8-47A7-4425-9441-7F61B0A955A9}" destId="{FDFB9D59-F42B-4D5C-B49D-F7200C19C20C}" srcOrd="7" destOrd="0" presId="urn:microsoft.com/office/officeart/2005/8/layout/list1"/>
    <dgm:cxn modelId="{B096B860-8F98-45BE-9FE5-3521CD17E13F}" type="presParOf" srcId="{761E6CE8-47A7-4425-9441-7F61B0A955A9}" destId="{64781D7F-FB80-4600-9002-52E34FCEC7EB}" srcOrd="8" destOrd="0" presId="urn:microsoft.com/office/officeart/2005/8/layout/list1"/>
    <dgm:cxn modelId="{48F5E4B1-2B9E-4C98-8386-A1D0F0D7EE2A}" type="presParOf" srcId="{64781D7F-FB80-4600-9002-52E34FCEC7EB}" destId="{12D350F1-0146-4A86-9FDC-A4BC45048327}" srcOrd="0" destOrd="0" presId="urn:microsoft.com/office/officeart/2005/8/layout/list1"/>
    <dgm:cxn modelId="{B04BE3BA-13D1-4609-BA9A-BCBE48CFD9FD}" type="presParOf" srcId="{64781D7F-FB80-4600-9002-52E34FCEC7EB}" destId="{6AD3A375-8E84-4E09-B04A-1F3FDE23217C}" srcOrd="1" destOrd="0" presId="urn:microsoft.com/office/officeart/2005/8/layout/list1"/>
    <dgm:cxn modelId="{F24FC39D-5DBC-4C92-9718-A6CE161CE29E}" type="presParOf" srcId="{761E6CE8-47A7-4425-9441-7F61B0A955A9}" destId="{7E5D340D-BB11-41C2-B24E-1A6B3C3FA006}" srcOrd="9" destOrd="0" presId="urn:microsoft.com/office/officeart/2005/8/layout/list1"/>
    <dgm:cxn modelId="{673187FA-9060-42E3-8793-C5DC7DFB8F04}" type="presParOf" srcId="{761E6CE8-47A7-4425-9441-7F61B0A955A9}" destId="{A5BE8557-C914-4BF8-AADB-7817108600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C8D67-4A17-45DE-9660-F68DFF82CD2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04F7B-B97C-4CC0-8BB2-CE43540245CC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Anime_ID</a:t>
          </a:r>
          <a:endParaRPr lang="en-US" b="1" i="1" u="sng" dirty="0"/>
        </a:p>
      </dgm:t>
    </dgm:pt>
    <dgm:pt modelId="{094D9953-F810-4CEB-8D46-6315B41D95B3}" type="parTrans" cxnId="{1F509B7D-80DD-45B3-B60D-92FCA518D8A6}">
      <dgm:prSet/>
      <dgm:spPr/>
      <dgm:t>
        <a:bodyPr/>
        <a:lstStyle/>
        <a:p>
          <a:endParaRPr lang="en-US"/>
        </a:p>
      </dgm:t>
    </dgm:pt>
    <dgm:pt modelId="{5C476135-9A26-44FC-A33C-5E03D2232D79}" type="sibTrans" cxnId="{1F509B7D-80DD-45B3-B60D-92FCA518D8A6}">
      <dgm:prSet/>
      <dgm:spPr/>
      <dgm:t>
        <a:bodyPr/>
        <a:lstStyle/>
        <a:p>
          <a:endParaRPr lang="en-US"/>
        </a:p>
      </dgm:t>
    </dgm:pt>
    <dgm:pt modelId="{DD509550-39A1-49DB-ABAC-F3724F94B5A0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Season_ID</a:t>
          </a:r>
          <a:endParaRPr lang="en-US" b="1" i="1" u="sng" dirty="0"/>
        </a:p>
      </dgm:t>
    </dgm:pt>
    <dgm:pt modelId="{59096441-E1BE-465E-B574-A5B2477B140F}" type="parTrans" cxnId="{174E22E9-D65E-47EA-9283-B4C7CFE78533}">
      <dgm:prSet/>
      <dgm:spPr/>
      <dgm:t>
        <a:bodyPr/>
        <a:lstStyle/>
        <a:p>
          <a:endParaRPr lang="en-US"/>
        </a:p>
      </dgm:t>
    </dgm:pt>
    <dgm:pt modelId="{BB4F929A-F8E2-44F6-9809-8D325AB519A2}" type="sibTrans" cxnId="{174E22E9-D65E-47EA-9283-B4C7CFE78533}">
      <dgm:prSet/>
      <dgm:spPr/>
      <dgm:t>
        <a:bodyPr/>
        <a:lstStyle/>
        <a:p>
          <a:endParaRPr lang="en-US"/>
        </a:p>
      </dgm:t>
    </dgm:pt>
    <dgm:pt modelId="{2CA7C5F1-B977-4BA2-A65F-65DC43630191}" type="pres">
      <dgm:prSet presAssocID="{453C8D67-4A17-45DE-9660-F68DFF82CD2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F87FE-C8A5-44D9-8643-405A0206AAE6}" type="pres">
      <dgm:prSet presAssocID="{0B704F7B-B97C-4CC0-8BB2-CE43540245CC}" presName="parentLin" presStyleCnt="0"/>
      <dgm:spPr/>
      <dgm:t>
        <a:bodyPr/>
        <a:lstStyle/>
        <a:p>
          <a:endParaRPr lang="en-US"/>
        </a:p>
      </dgm:t>
    </dgm:pt>
    <dgm:pt modelId="{EFDEBE4C-F7C4-44F7-B0E1-D5F8BB51507C}" type="pres">
      <dgm:prSet presAssocID="{0B704F7B-B97C-4CC0-8BB2-CE43540245C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853EBE0-DC06-41F4-BE9F-467F71E3EEF9}" type="pres">
      <dgm:prSet presAssocID="{0B704F7B-B97C-4CC0-8BB2-CE43540245C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E97D9-D369-4FB9-BA5F-8221F1BAD2CB}" type="pres">
      <dgm:prSet presAssocID="{0B704F7B-B97C-4CC0-8BB2-CE43540245CC}" presName="negativeSpace" presStyleCnt="0"/>
      <dgm:spPr/>
      <dgm:t>
        <a:bodyPr/>
        <a:lstStyle/>
        <a:p>
          <a:endParaRPr lang="en-US"/>
        </a:p>
      </dgm:t>
    </dgm:pt>
    <dgm:pt modelId="{8ABFCC8B-36E8-47A3-ABFF-B7BA61B14FDD}" type="pres">
      <dgm:prSet presAssocID="{0B704F7B-B97C-4CC0-8BB2-CE43540245C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0F06-1E46-4893-80F8-2204BF5E5940}" type="pres">
      <dgm:prSet presAssocID="{5C476135-9A26-44FC-A33C-5E03D2232D79}" presName="spaceBetweenRectangles" presStyleCnt="0"/>
      <dgm:spPr/>
      <dgm:t>
        <a:bodyPr/>
        <a:lstStyle/>
        <a:p>
          <a:endParaRPr lang="en-US"/>
        </a:p>
      </dgm:t>
    </dgm:pt>
    <dgm:pt modelId="{370AE826-42B8-478F-9FFE-8993567EF243}" type="pres">
      <dgm:prSet presAssocID="{DD509550-39A1-49DB-ABAC-F3724F94B5A0}" presName="parentLin" presStyleCnt="0"/>
      <dgm:spPr/>
      <dgm:t>
        <a:bodyPr/>
        <a:lstStyle/>
        <a:p>
          <a:endParaRPr lang="en-US"/>
        </a:p>
      </dgm:t>
    </dgm:pt>
    <dgm:pt modelId="{C7E22789-E20F-46F5-BA3A-AD4B991D3691}" type="pres">
      <dgm:prSet presAssocID="{DD509550-39A1-49DB-ABAC-F3724F94B5A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65B44B0-2632-42BD-A206-7D9970AC53AD}" type="pres">
      <dgm:prSet presAssocID="{DD509550-39A1-49DB-ABAC-F3724F94B5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752ED-1569-4CC5-8513-21EF25D6AB72}" type="pres">
      <dgm:prSet presAssocID="{DD509550-39A1-49DB-ABAC-F3724F94B5A0}" presName="negativeSpace" presStyleCnt="0"/>
      <dgm:spPr/>
      <dgm:t>
        <a:bodyPr/>
        <a:lstStyle/>
        <a:p>
          <a:endParaRPr lang="en-US"/>
        </a:p>
      </dgm:t>
    </dgm:pt>
    <dgm:pt modelId="{629854BA-0F9D-4075-8B6A-81BF9E18C233}" type="pres">
      <dgm:prSet presAssocID="{DD509550-39A1-49DB-ABAC-F3724F94B5A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C96726-778E-4B65-ACC8-1FD3631987AF}" type="presOf" srcId="{453C8D67-4A17-45DE-9660-F68DFF82CD23}" destId="{2CA7C5F1-B977-4BA2-A65F-65DC43630191}" srcOrd="0" destOrd="0" presId="urn:microsoft.com/office/officeart/2005/8/layout/list1"/>
    <dgm:cxn modelId="{F484201D-5950-495E-9D17-532E2B13C8F6}" type="presOf" srcId="{0B704F7B-B97C-4CC0-8BB2-CE43540245CC}" destId="{C853EBE0-DC06-41F4-BE9F-467F71E3EEF9}" srcOrd="1" destOrd="0" presId="urn:microsoft.com/office/officeart/2005/8/layout/list1"/>
    <dgm:cxn modelId="{A13D9A1D-1074-4D90-ACC6-1483D1D71E6D}" type="presOf" srcId="{DD509550-39A1-49DB-ABAC-F3724F94B5A0}" destId="{265B44B0-2632-42BD-A206-7D9970AC53AD}" srcOrd="1" destOrd="0" presId="urn:microsoft.com/office/officeart/2005/8/layout/list1"/>
    <dgm:cxn modelId="{81DABC4D-1EF7-4BF2-B71B-7620C57D3F94}" type="presOf" srcId="{0B704F7B-B97C-4CC0-8BB2-CE43540245CC}" destId="{EFDEBE4C-F7C4-44F7-B0E1-D5F8BB51507C}" srcOrd="0" destOrd="0" presId="urn:microsoft.com/office/officeart/2005/8/layout/list1"/>
    <dgm:cxn modelId="{1F509B7D-80DD-45B3-B60D-92FCA518D8A6}" srcId="{453C8D67-4A17-45DE-9660-F68DFF82CD23}" destId="{0B704F7B-B97C-4CC0-8BB2-CE43540245CC}" srcOrd="0" destOrd="0" parTransId="{094D9953-F810-4CEB-8D46-6315B41D95B3}" sibTransId="{5C476135-9A26-44FC-A33C-5E03D2232D79}"/>
    <dgm:cxn modelId="{174E22E9-D65E-47EA-9283-B4C7CFE78533}" srcId="{453C8D67-4A17-45DE-9660-F68DFF82CD23}" destId="{DD509550-39A1-49DB-ABAC-F3724F94B5A0}" srcOrd="1" destOrd="0" parTransId="{59096441-E1BE-465E-B574-A5B2477B140F}" sibTransId="{BB4F929A-F8E2-44F6-9809-8D325AB519A2}"/>
    <dgm:cxn modelId="{17C400AA-A556-4EEA-A1F3-B1DC1AE7609F}" type="presOf" srcId="{DD509550-39A1-49DB-ABAC-F3724F94B5A0}" destId="{C7E22789-E20F-46F5-BA3A-AD4B991D3691}" srcOrd="0" destOrd="0" presId="urn:microsoft.com/office/officeart/2005/8/layout/list1"/>
    <dgm:cxn modelId="{C107F9A9-3703-4224-BFEC-BD48AB030C28}" type="presParOf" srcId="{2CA7C5F1-B977-4BA2-A65F-65DC43630191}" destId="{8DBF87FE-C8A5-44D9-8643-405A0206AAE6}" srcOrd="0" destOrd="0" presId="urn:microsoft.com/office/officeart/2005/8/layout/list1"/>
    <dgm:cxn modelId="{C81EBD3B-57BC-486B-8127-7834474919A0}" type="presParOf" srcId="{8DBF87FE-C8A5-44D9-8643-405A0206AAE6}" destId="{EFDEBE4C-F7C4-44F7-B0E1-D5F8BB51507C}" srcOrd="0" destOrd="0" presId="urn:microsoft.com/office/officeart/2005/8/layout/list1"/>
    <dgm:cxn modelId="{3267F894-2A9C-4869-B96C-D5C3A66E0097}" type="presParOf" srcId="{8DBF87FE-C8A5-44D9-8643-405A0206AAE6}" destId="{C853EBE0-DC06-41F4-BE9F-467F71E3EEF9}" srcOrd="1" destOrd="0" presId="urn:microsoft.com/office/officeart/2005/8/layout/list1"/>
    <dgm:cxn modelId="{21E8EACC-73F6-4D8F-9F66-E6631CB4EEFD}" type="presParOf" srcId="{2CA7C5F1-B977-4BA2-A65F-65DC43630191}" destId="{CACE97D9-D369-4FB9-BA5F-8221F1BAD2CB}" srcOrd="1" destOrd="0" presId="urn:microsoft.com/office/officeart/2005/8/layout/list1"/>
    <dgm:cxn modelId="{2F43193F-2709-4520-B4D8-AFD493D7829D}" type="presParOf" srcId="{2CA7C5F1-B977-4BA2-A65F-65DC43630191}" destId="{8ABFCC8B-36E8-47A3-ABFF-B7BA61B14FDD}" srcOrd="2" destOrd="0" presId="urn:microsoft.com/office/officeart/2005/8/layout/list1"/>
    <dgm:cxn modelId="{ACC6D191-1D19-44CB-A1D2-EC74387B20DF}" type="presParOf" srcId="{2CA7C5F1-B977-4BA2-A65F-65DC43630191}" destId="{3A3B0F06-1E46-4893-80F8-2204BF5E5940}" srcOrd="3" destOrd="0" presId="urn:microsoft.com/office/officeart/2005/8/layout/list1"/>
    <dgm:cxn modelId="{3A1BEBB7-825C-46E8-8ADB-E2EDDC5A82E3}" type="presParOf" srcId="{2CA7C5F1-B977-4BA2-A65F-65DC43630191}" destId="{370AE826-42B8-478F-9FFE-8993567EF243}" srcOrd="4" destOrd="0" presId="urn:microsoft.com/office/officeart/2005/8/layout/list1"/>
    <dgm:cxn modelId="{8387F32C-54DD-47D6-8C54-6FE03D84397A}" type="presParOf" srcId="{370AE826-42B8-478F-9FFE-8993567EF243}" destId="{C7E22789-E20F-46F5-BA3A-AD4B991D3691}" srcOrd="0" destOrd="0" presId="urn:microsoft.com/office/officeart/2005/8/layout/list1"/>
    <dgm:cxn modelId="{F7A2A327-4599-48C3-A4E3-751C706E74E0}" type="presParOf" srcId="{370AE826-42B8-478F-9FFE-8993567EF243}" destId="{265B44B0-2632-42BD-A206-7D9970AC53AD}" srcOrd="1" destOrd="0" presId="urn:microsoft.com/office/officeart/2005/8/layout/list1"/>
    <dgm:cxn modelId="{034E8C91-6CE5-4129-BA64-F74D57DD36B9}" type="presParOf" srcId="{2CA7C5F1-B977-4BA2-A65F-65DC43630191}" destId="{9B1752ED-1569-4CC5-8513-21EF25D6AB72}" srcOrd="5" destOrd="0" presId="urn:microsoft.com/office/officeart/2005/8/layout/list1"/>
    <dgm:cxn modelId="{33532B70-43B2-47C0-AAB8-FD8DC9179E72}" type="presParOf" srcId="{2CA7C5F1-B977-4BA2-A65F-65DC43630191}" destId="{629854BA-0F9D-4075-8B6A-81BF9E18C23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D5EED-2FB1-48EC-95A3-B38081D70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CD1179-D5BF-46F3-BF1E-73CA5849ACCF}">
      <dgm:prSet phldrT="[Text]"/>
      <dgm:spPr>
        <a:solidFill>
          <a:schemeClr val="accent2">
            <a:lumMod val="50000"/>
          </a:schemeClr>
        </a:solidFill>
        <a:ln w="76200">
          <a:solidFill>
            <a:srgbClr val="0070C0"/>
          </a:solidFill>
        </a:ln>
      </dgm:spPr>
      <dgm:t>
        <a:bodyPr/>
        <a:lstStyle/>
        <a:p>
          <a:r>
            <a:rPr lang="en-US" b="1" i="1" u="sng" dirty="0" err="1" smtClean="0"/>
            <a:t>Anime_ID</a:t>
          </a:r>
          <a:endParaRPr lang="en-US" b="1" i="1" u="sng" dirty="0"/>
        </a:p>
      </dgm:t>
    </dgm:pt>
    <dgm:pt modelId="{E09A9710-5B60-483B-A98C-2A65B098F2F8}" type="parTrans" cxnId="{A87B941D-22AA-4C64-A068-BFA2D8B7A76F}">
      <dgm:prSet/>
      <dgm:spPr/>
      <dgm:t>
        <a:bodyPr/>
        <a:lstStyle/>
        <a:p>
          <a:endParaRPr lang="en-US"/>
        </a:p>
      </dgm:t>
    </dgm:pt>
    <dgm:pt modelId="{2E25F31E-CCAB-4453-AE2A-8324919D0103}" type="sibTrans" cxnId="{A87B941D-22AA-4C64-A068-BFA2D8B7A76F}">
      <dgm:prSet/>
      <dgm:spPr/>
      <dgm:t>
        <a:bodyPr/>
        <a:lstStyle/>
        <a:p>
          <a:endParaRPr lang="en-US"/>
        </a:p>
      </dgm:t>
    </dgm:pt>
    <dgm:pt modelId="{C038A92C-2085-46F1-A103-9A56BA071F49}">
      <dgm:prSet phldrT="[Text]"/>
      <dgm:spPr/>
      <dgm:t>
        <a:bodyPr/>
        <a:lstStyle/>
        <a:p>
          <a:r>
            <a:rPr lang="en-US" dirty="0" smtClean="0"/>
            <a:t>Note</a:t>
          </a:r>
          <a:endParaRPr lang="en-US" dirty="0"/>
        </a:p>
      </dgm:t>
    </dgm:pt>
    <dgm:pt modelId="{3B53B99E-9367-4E50-B62D-99EB5A55DEC2}" type="parTrans" cxnId="{6F43737A-C3C9-4AFE-9A6C-9416BEC13451}">
      <dgm:prSet/>
      <dgm:spPr/>
      <dgm:t>
        <a:bodyPr/>
        <a:lstStyle/>
        <a:p>
          <a:endParaRPr lang="en-US"/>
        </a:p>
      </dgm:t>
    </dgm:pt>
    <dgm:pt modelId="{023FF65B-7AFE-4BE6-9841-34DB67069AE2}" type="sibTrans" cxnId="{6F43737A-C3C9-4AFE-9A6C-9416BEC13451}">
      <dgm:prSet/>
      <dgm:spPr/>
      <dgm:t>
        <a:bodyPr/>
        <a:lstStyle/>
        <a:p>
          <a:endParaRPr lang="en-US"/>
        </a:p>
      </dgm:t>
    </dgm:pt>
    <dgm:pt modelId="{D7ABB550-CF8A-42B9-BDC2-14B4A8E9719D}" type="pres">
      <dgm:prSet presAssocID="{7ABD5EED-2FB1-48EC-95A3-B38081D70B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FC1E37-1D5C-4E79-AEF5-6D701B3A0404}" type="pres">
      <dgm:prSet presAssocID="{D5CD1179-D5BF-46F3-BF1E-73CA5849ACCF}" presName="parentLin" presStyleCnt="0"/>
      <dgm:spPr/>
      <dgm:t>
        <a:bodyPr/>
        <a:lstStyle/>
        <a:p>
          <a:endParaRPr lang="en-US"/>
        </a:p>
      </dgm:t>
    </dgm:pt>
    <dgm:pt modelId="{FFF9C8BB-12F2-49CB-99F8-57E8D5282A03}" type="pres">
      <dgm:prSet presAssocID="{D5CD1179-D5BF-46F3-BF1E-73CA5849ACC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7B3C597-1140-4C8D-87DD-3180D42CA0BE}" type="pres">
      <dgm:prSet presAssocID="{D5CD1179-D5BF-46F3-BF1E-73CA5849ACC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B3995-02A2-42B1-ABA2-F7F13653BE48}" type="pres">
      <dgm:prSet presAssocID="{D5CD1179-D5BF-46F3-BF1E-73CA5849ACCF}" presName="negativeSpace" presStyleCnt="0"/>
      <dgm:spPr/>
      <dgm:t>
        <a:bodyPr/>
        <a:lstStyle/>
        <a:p>
          <a:endParaRPr lang="en-US"/>
        </a:p>
      </dgm:t>
    </dgm:pt>
    <dgm:pt modelId="{A83E0583-E912-4AB6-A4F3-6449BBE08BBB}" type="pres">
      <dgm:prSet presAssocID="{D5CD1179-D5BF-46F3-BF1E-73CA5849ACCF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BA0BB-141F-494B-A39A-EC2075F25292}" type="pres">
      <dgm:prSet presAssocID="{2E25F31E-CCAB-4453-AE2A-8324919D0103}" presName="spaceBetweenRectangles" presStyleCnt="0"/>
      <dgm:spPr/>
      <dgm:t>
        <a:bodyPr/>
        <a:lstStyle/>
        <a:p>
          <a:endParaRPr lang="en-US"/>
        </a:p>
      </dgm:t>
    </dgm:pt>
    <dgm:pt modelId="{B704F80C-25E7-450E-8A71-361E01E81831}" type="pres">
      <dgm:prSet presAssocID="{C038A92C-2085-46F1-A103-9A56BA071F49}" presName="parentLin" presStyleCnt="0"/>
      <dgm:spPr/>
      <dgm:t>
        <a:bodyPr/>
        <a:lstStyle/>
        <a:p>
          <a:endParaRPr lang="en-US"/>
        </a:p>
      </dgm:t>
    </dgm:pt>
    <dgm:pt modelId="{E8C89AC7-C2C0-4460-B73F-1683326B14AE}" type="pres">
      <dgm:prSet presAssocID="{C038A92C-2085-46F1-A103-9A56BA071F4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470249B-AEF9-4B54-9D88-58920238607E}" type="pres">
      <dgm:prSet presAssocID="{C038A92C-2085-46F1-A103-9A56BA071F4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B13D0-64B7-45C1-A97D-CBB63060DCC6}" type="pres">
      <dgm:prSet presAssocID="{C038A92C-2085-46F1-A103-9A56BA071F49}" presName="negativeSpace" presStyleCnt="0"/>
      <dgm:spPr/>
      <dgm:t>
        <a:bodyPr/>
        <a:lstStyle/>
        <a:p>
          <a:endParaRPr lang="en-US"/>
        </a:p>
      </dgm:t>
    </dgm:pt>
    <dgm:pt modelId="{5154BD8C-DD03-4ED1-A565-FB9285695563}" type="pres">
      <dgm:prSet presAssocID="{C038A92C-2085-46F1-A103-9A56BA071F4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DFF5D-0128-45C6-A2D6-0CF6623CFB76}" type="presOf" srcId="{C038A92C-2085-46F1-A103-9A56BA071F49}" destId="{E8C89AC7-C2C0-4460-B73F-1683326B14AE}" srcOrd="0" destOrd="0" presId="urn:microsoft.com/office/officeart/2005/8/layout/list1"/>
    <dgm:cxn modelId="{6F43737A-C3C9-4AFE-9A6C-9416BEC13451}" srcId="{7ABD5EED-2FB1-48EC-95A3-B38081D70B72}" destId="{C038A92C-2085-46F1-A103-9A56BA071F49}" srcOrd="1" destOrd="0" parTransId="{3B53B99E-9367-4E50-B62D-99EB5A55DEC2}" sibTransId="{023FF65B-7AFE-4BE6-9841-34DB67069AE2}"/>
    <dgm:cxn modelId="{72C041F0-FF29-4ACE-90B0-452A7B677FA1}" type="presOf" srcId="{D5CD1179-D5BF-46F3-BF1E-73CA5849ACCF}" destId="{FFF9C8BB-12F2-49CB-99F8-57E8D5282A03}" srcOrd="0" destOrd="0" presId="urn:microsoft.com/office/officeart/2005/8/layout/list1"/>
    <dgm:cxn modelId="{0026E0DD-E711-4C4D-B00A-7C2E5AF1DFD2}" type="presOf" srcId="{C038A92C-2085-46F1-A103-9A56BA071F49}" destId="{6470249B-AEF9-4B54-9D88-58920238607E}" srcOrd="1" destOrd="0" presId="urn:microsoft.com/office/officeart/2005/8/layout/list1"/>
    <dgm:cxn modelId="{B9A174DB-0418-4591-B79C-FAB1EB042F04}" type="presOf" srcId="{7ABD5EED-2FB1-48EC-95A3-B38081D70B72}" destId="{D7ABB550-CF8A-42B9-BDC2-14B4A8E9719D}" srcOrd="0" destOrd="0" presId="urn:microsoft.com/office/officeart/2005/8/layout/list1"/>
    <dgm:cxn modelId="{64B46FEF-041D-4066-A240-0019DFFA94D7}" type="presOf" srcId="{D5CD1179-D5BF-46F3-BF1E-73CA5849ACCF}" destId="{27B3C597-1140-4C8D-87DD-3180D42CA0BE}" srcOrd="1" destOrd="0" presId="urn:microsoft.com/office/officeart/2005/8/layout/list1"/>
    <dgm:cxn modelId="{A87B941D-22AA-4C64-A068-BFA2D8B7A76F}" srcId="{7ABD5EED-2FB1-48EC-95A3-B38081D70B72}" destId="{D5CD1179-D5BF-46F3-BF1E-73CA5849ACCF}" srcOrd="0" destOrd="0" parTransId="{E09A9710-5B60-483B-A98C-2A65B098F2F8}" sibTransId="{2E25F31E-CCAB-4453-AE2A-8324919D0103}"/>
    <dgm:cxn modelId="{558D4509-C617-437E-83FE-F9EB2C9D04E1}" type="presParOf" srcId="{D7ABB550-CF8A-42B9-BDC2-14B4A8E9719D}" destId="{C9FC1E37-1D5C-4E79-AEF5-6D701B3A0404}" srcOrd="0" destOrd="0" presId="urn:microsoft.com/office/officeart/2005/8/layout/list1"/>
    <dgm:cxn modelId="{5A45BE2C-F403-450C-95B6-3097AF84B09A}" type="presParOf" srcId="{C9FC1E37-1D5C-4E79-AEF5-6D701B3A0404}" destId="{FFF9C8BB-12F2-49CB-99F8-57E8D5282A03}" srcOrd="0" destOrd="0" presId="urn:microsoft.com/office/officeart/2005/8/layout/list1"/>
    <dgm:cxn modelId="{E81D5436-769A-48DD-89B5-50241536A079}" type="presParOf" srcId="{C9FC1E37-1D5C-4E79-AEF5-6D701B3A0404}" destId="{27B3C597-1140-4C8D-87DD-3180D42CA0BE}" srcOrd="1" destOrd="0" presId="urn:microsoft.com/office/officeart/2005/8/layout/list1"/>
    <dgm:cxn modelId="{85132793-6F94-441D-94F6-641F7B361EF5}" type="presParOf" srcId="{D7ABB550-CF8A-42B9-BDC2-14B4A8E9719D}" destId="{D65B3995-02A2-42B1-ABA2-F7F13653BE48}" srcOrd="1" destOrd="0" presId="urn:microsoft.com/office/officeart/2005/8/layout/list1"/>
    <dgm:cxn modelId="{3FA6A893-D56C-42E1-B1B5-367EC3E955DE}" type="presParOf" srcId="{D7ABB550-CF8A-42B9-BDC2-14B4A8E9719D}" destId="{A83E0583-E912-4AB6-A4F3-6449BBE08BBB}" srcOrd="2" destOrd="0" presId="urn:microsoft.com/office/officeart/2005/8/layout/list1"/>
    <dgm:cxn modelId="{554FBF85-5128-4B56-9A96-245F5CA5B604}" type="presParOf" srcId="{D7ABB550-CF8A-42B9-BDC2-14B4A8E9719D}" destId="{0E8BA0BB-141F-494B-A39A-EC2075F25292}" srcOrd="3" destOrd="0" presId="urn:microsoft.com/office/officeart/2005/8/layout/list1"/>
    <dgm:cxn modelId="{82500129-2711-411B-AB61-7DBF7E3E2F28}" type="presParOf" srcId="{D7ABB550-CF8A-42B9-BDC2-14B4A8E9719D}" destId="{B704F80C-25E7-450E-8A71-361E01E81831}" srcOrd="4" destOrd="0" presId="urn:microsoft.com/office/officeart/2005/8/layout/list1"/>
    <dgm:cxn modelId="{E91C3028-7D07-46F8-B198-73E9F2E06E3C}" type="presParOf" srcId="{B704F80C-25E7-450E-8A71-361E01E81831}" destId="{E8C89AC7-C2C0-4460-B73F-1683326B14AE}" srcOrd="0" destOrd="0" presId="urn:microsoft.com/office/officeart/2005/8/layout/list1"/>
    <dgm:cxn modelId="{B6DBCAFF-8D9E-4368-8B27-336AC8378D14}" type="presParOf" srcId="{B704F80C-25E7-450E-8A71-361E01E81831}" destId="{6470249B-AEF9-4B54-9D88-58920238607E}" srcOrd="1" destOrd="0" presId="urn:microsoft.com/office/officeart/2005/8/layout/list1"/>
    <dgm:cxn modelId="{1E427412-1473-484F-A66F-7E872EFC198D}" type="presParOf" srcId="{D7ABB550-CF8A-42B9-BDC2-14B4A8E9719D}" destId="{B09B13D0-64B7-45C1-A97D-CBB63060DCC6}" srcOrd="5" destOrd="0" presId="urn:microsoft.com/office/officeart/2005/8/layout/list1"/>
    <dgm:cxn modelId="{26F2E8A6-8C1C-486B-A32F-6E3895A5B6F0}" type="presParOf" srcId="{D7ABB550-CF8A-42B9-BDC2-14B4A8E9719D}" destId="{5154BD8C-DD03-4ED1-A565-FB92856955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5B9530-1EAD-425C-B192-F7F65156F1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7E8748-7FF5-4EAC-8A87-8DBA8FCCD0B4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u="sng" dirty="0" smtClean="0"/>
            <a:t>ID</a:t>
          </a:r>
          <a:endParaRPr lang="en-US" b="1" i="0" u="sng" dirty="0"/>
        </a:p>
      </dgm:t>
    </dgm:pt>
    <dgm:pt modelId="{99312180-CED3-4C93-A9B0-30EE72953519}" type="parTrans" cxnId="{F5AC0EBE-910A-4163-923F-0E9E8D65FB45}">
      <dgm:prSet/>
      <dgm:spPr/>
      <dgm:t>
        <a:bodyPr/>
        <a:lstStyle/>
        <a:p>
          <a:endParaRPr lang="en-US"/>
        </a:p>
      </dgm:t>
    </dgm:pt>
    <dgm:pt modelId="{AA1D4493-C7E0-4CBC-948C-1AF2C31C3E11}" type="sibTrans" cxnId="{F5AC0EBE-910A-4163-923F-0E9E8D65FB45}">
      <dgm:prSet/>
      <dgm:spPr/>
      <dgm:t>
        <a:bodyPr/>
        <a:lstStyle/>
        <a:p>
          <a:endParaRPr lang="en-US"/>
        </a:p>
      </dgm:t>
    </dgm:pt>
    <dgm:pt modelId="{056C9336-B9A6-4441-8F9D-D71FA1476CAE}">
      <dgm:prSet phldrT="[Text]"/>
      <dgm:spPr>
        <a:ln w="76200">
          <a:solidFill>
            <a:srgbClr val="0070C0"/>
          </a:solidFill>
        </a:ln>
      </dgm:spPr>
      <dgm:t>
        <a:bodyPr/>
        <a:lstStyle/>
        <a:p>
          <a:r>
            <a:rPr lang="en-US" b="1" i="1" dirty="0" err="1" smtClean="0"/>
            <a:t>Anime_ID</a:t>
          </a:r>
          <a:endParaRPr lang="en-US" b="1" i="1" dirty="0"/>
        </a:p>
      </dgm:t>
    </dgm:pt>
    <dgm:pt modelId="{78628AB8-70B1-4479-A83A-410EF80F34DF}" type="parTrans" cxnId="{CF8B1F40-EFC2-452B-99E0-52265840EBBA}">
      <dgm:prSet/>
      <dgm:spPr/>
      <dgm:t>
        <a:bodyPr/>
        <a:lstStyle/>
        <a:p>
          <a:endParaRPr lang="en-US"/>
        </a:p>
      </dgm:t>
    </dgm:pt>
    <dgm:pt modelId="{46FEEFF8-3700-49A1-8B4B-383DE94DDFA4}" type="sibTrans" cxnId="{CF8B1F40-EFC2-452B-99E0-52265840EBBA}">
      <dgm:prSet/>
      <dgm:spPr/>
      <dgm:t>
        <a:bodyPr/>
        <a:lstStyle/>
        <a:p>
          <a:endParaRPr lang="en-US"/>
        </a:p>
      </dgm:t>
    </dgm:pt>
    <dgm:pt modelId="{CD962BFC-0141-4F70-8E72-8388FB337B3D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EF91EB2E-229F-4A3D-9111-C4E043E87478}" type="parTrans" cxnId="{B50EF5F9-6967-4A0D-A00E-22CEBA65BDDD}">
      <dgm:prSet/>
      <dgm:spPr/>
      <dgm:t>
        <a:bodyPr/>
        <a:lstStyle/>
        <a:p>
          <a:endParaRPr lang="en-US"/>
        </a:p>
      </dgm:t>
    </dgm:pt>
    <dgm:pt modelId="{6CD1E6E3-0827-44DA-B2AF-9227264A6D2E}" type="sibTrans" cxnId="{B50EF5F9-6967-4A0D-A00E-22CEBA65BDDD}">
      <dgm:prSet/>
      <dgm:spPr/>
      <dgm:t>
        <a:bodyPr/>
        <a:lstStyle/>
        <a:p>
          <a:endParaRPr lang="en-US"/>
        </a:p>
      </dgm:t>
    </dgm:pt>
    <dgm:pt modelId="{13EEBDAD-CB3A-4918-B6CE-F0AB83EEEDEF}" type="pres">
      <dgm:prSet presAssocID="{E65B9530-1EAD-425C-B192-F7F65156F1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73C9E4-5BC0-43F0-8B5E-091BC2607BC1}" type="pres">
      <dgm:prSet presAssocID="{017E8748-7FF5-4EAC-8A87-8DBA8FCCD0B4}" presName="parentLin" presStyleCnt="0"/>
      <dgm:spPr/>
      <dgm:t>
        <a:bodyPr/>
        <a:lstStyle/>
        <a:p>
          <a:endParaRPr lang="en-US"/>
        </a:p>
      </dgm:t>
    </dgm:pt>
    <dgm:pt modelId="{BC253B45-D811-4F7C-8649-86587E91E52C}" type="pres">
      <dgm:prSet presAssocID="{017E8748-7FF5-4EAC-8A87-8DBA8FCCD0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CF5B5CF-658E-4556-B96B-117EA2ECEAF9}" type="pres">
      <dgm:prSet presAssocID="{017E8748-7FF5-4EAC-8A87-8DBA8FCCD0B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15E3E-83CC-4B07-9822-F77616737B87}" type="pres">
      <dgm:prSet presAssocID="{017E8748-7FF5-4EAC-8A87-8DBA8FCCD0B4}" presName="negativeSpace" presStyleCnt="0"/>
      <dgm:spPr/>
      <dgm:t>
        <a:bodyPr/>
        <a:lstStyle/>
        <a:p>
          <a:endParaRPr lang="en-US"/>
        </a:p>
      </dgm:t>
    </dgm:pt>
    <dgm:pt modelId="{54174821-684B-4AFD-ABE8-AA25EC01F897}" type="pres">
      <dgm:prSet presAssocID="{017E8748-7FF5-4EAC-8A87-8DBA8FCCD0B4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07685-EE72-4058-9063-5C37F0193844}" type="pres">
      <dgm:prSet presAssocID="{AA1D4493-C7E0-4CBC-948C-1AF2C31C3E11}" presName="spaceBetweenRectangles" presStyleCnt="0"/>
      <dgm:spPr/>
      <dgm:t>
        <a:bodyPr/>
        <a:lstStyle/>
        <a:p>
          <a:endParaRPr lang="en-US"/>
        </a:p>
      </dgm:t>
    </dgm:pt>
    <dgm:pt modelId="{3488BEAE-437B-4A31-B50F-60DC764318B3}" type="pres">
      <dgm:prSet presAssocID="{056C9336-B9A6-4441-8F9D-D71FA1476CAE}" presName="parentLin" presStyleCnt="0"/>
      <dgm:spPr/>
      <dgm:t>
        <a:bodyPr/>
        <a:lstStyle/>
        <a:p>
          <a:endParaRPr lang="en-US"/>
        </a:p>
      </dgm:t>
    </dgm:pt>
    <dgm:pt modelId="{F37F95B4-A1ED-4CBD-9669-41775E8AD1A4}" type="pres">
      <dgm:prSet presAssocID="{056C9336-B9A6-4441-8F9D-D71FA1476CA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4EB751-9D4A-4B6D-8DAD-2F3360CA651D}" type="pres">
      <dgm:prSet presAssocID="{056C9336-B9A6-4441-8F9D-D71FA1476CA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06DBD-28FA-441B-AF90-6590768F2FAD}" type="pres">
      <dgm:prSet presAssocID="{056C9336-B9A6-4441-8F9D-D71FA1476CAE}" presName="negativeSpace" presStyleCnt="0"/>
      <dgm:spPr/>
      <dgm:t>
        <a:bodyPr/>
        <a:lstStyle/>
        <a:p>
          <a:endParaRPr lang="en-US"/>
        </a:p>
      </dgm:t>
    </dgm:pt>
    <dgm:pt modelId="{A606BE1C-0802-4C4E-9C55-3460EB6EE8C4}" type="pres">
      <dgm:prSet presAssocID="{056C9336-B9A6-4441-8F9D-D71FA1476CA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AEE5F-2594-46A5-A0DA-4D7289DFE4BA}" type="pres">
      <dgm:prSet presAssocID="{46FEEFF8-3700-49A1-8B4B-383DE94DDFA4}" presName="spaceBetweenRectangles" presStyleCnt="0"/>
      <dgm:spPr/>
      <dgm:t>
        <a:bodyPr/>
        <a:lstStyle/>
        <a:p>
          <a:endParaRPr lang="en-US"/>
        </a:p>
      </dgm:t>
    </dgm:pt>
    <dgm:pt modelId="{6D4A8AA7-2D44-47BA-BAFB-4837701A040A}" type="pres">
      <dgm:prSet presAssocID="{CD962BFC-0141-4F70-8E72-8388FB337B3D}" presName="parentLin" presStyleCnt="0"/>
      <dgm:spPr/>
      <dgm:t>
        <a:bodyPr/>
        <a:lstStyle/>
        <a:p>
          <a:endParaRPr lang="en-US"/>
        </a:p>
      </dgm:t>
    </dgm:pt>
    <dgm:pt modelId="{696C463F-83F3-4E6B-9BFA-6B9B01E80537}" type="pres">
      <dgm:prSet presAssocID="{CD962BFC-0141-4F70-8E72-8388FB337B3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6C73DA9-220D-4A41-924E-EEF723D078FF}" type="pres">
      <dgm:prSet presAssocID="{CD962BFC-0141-4F70-8E72-8388FB337B3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1275B7-9E89-47CC-AADD-02C60DBA8587}" type="pres">
      <dgm:prSet presAssocID="{CD962BFC-0141-4F70-8E72-8388FB337B3D}" presName="negativeSpace" presStyleCnt="0"/>
      <dgm:spPr/>
      <dgm:t>
        <a:bodyPr/>
        <a:lstStyle/>
        <a:p>
          <a:endParaRPr lang="en-US"/>
        </a:p>
      </dgm:t>
    </dgm:pt>
    <dgm:pt modelId="{229368C6-F824-4B3D-8030-E5F522E3EC09}" type="pres">
      <dgm:prSet presAssocID="{CD962BFC-0141-4F70-8E72-8388FB337B3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0EF5F9-6967-4A0D-A00E-22CEBA65BDDD}" srcId="{E65B9530-1EAD-425C-B192-F7F65156F1C8}" destId="{CD962BFC-0141-4F70-8E72-8388FB337B3D}" srcOrd="2" destOrd="0" parTransId="{EF91EB2E-229F-4A3D-9111-C4E043E87478}" sibTransId="{6CD1E6E3-0827-44DA-B2AF-9227264A6D2E}"/>
    <dgm:cxn modelId="{AC529C49-CC8D-45C0-A0C6-6178E1F4128A}" type="presOf" srcId="{056C9336-B9A6-4441-8F9D-D71FA1476CAE}" destId="{F37F95B4-A1ED-4CBD-9669-41775E8AD1A4}" srcOrd="0" destOrd="0" presId="urn:microsoft.com/office/officeart/2005/8/layout/list1"/>
    <dgm:cxn modelId="{F5AC0EBE-910A-4163-923F-0E9E8D65FB45}" srcId="{E65B9530-1EAD-425C-B192-F7F65156F1C8}" destId="{017E8748-7FF5-4EAC-8A87-8DBA8FCCD0B4}" srcOrd="0" destOrd="0" parTransId="{99312180-CED3-4C93-A9B0-30EE72953519}" sibTransId="{AA1D4493-C7E0-4CBC-948C-1AF2C31C3E11}"/>
    <dgm:cxn modelId="{CF8B1F40-EFC2-452B-99E0-52265840EBBA}" srcId="{E65B9530-1EAD-425C-B192-F7F65156F1C8}" destId="{056C9336-B9A6-4441-8F9D-D71FA1476CAE}" srcOrd="1" destOrd="0" parTransId="{78628AB8-70B1-4479-A83A-410EF80F34DF}" sibTransId="{46FEEFF8-3700-49A1-8B4B-383DE94DDFA4}"/>
    <dgm:cxn modelId="{C8E4395F-EBA3-40EE-91A9-16AD6F310C8A}" type="presOf" srcId="{017E8748-7FF5-4EAC-8A87-8DBA8FCCD0B4}" destId="{9CF5B5CF-658E-4556-B96B-117EA2ECEAF9}" srcOrd="1" destOrd="0" presId="urn:microsoft.com/office/officeart/2005/8/layout/list1"/>
    <dgm:cxn modelId="{9A55377C-6F7E-4B77-9765-7B625AD44173}" type="presOf" srcId="{E65B9530-1EAD-425C-B192-F7F65156F1C8}" destId="{13EEBDAD-CB3A-4918-B6CE-F0AB83EEEDEF}" srcOrd="0" destOrd="0" presId="urn:microsoft.com/office/officeart/2005/8/layout/list1"/>
    <dgm:cxn modelId="{7591D2F6-22EA-4E29-822F-928A736A8772}" type="presOf" srcId="{CD962BFC-0141-4F70-8E72-8388FB337B3D}" destId="{C6C73DA9-220D-4A41-924E-EEF723D078FF}" srcOrd="1" destOrd="0" presId="urn:microsoft.com/office/officeart/2005/8/layout/list1"/>
    <dgm:cxn modelId="{EBCCECBF-8AD4-424A-BA5F-D36CAB84088A}" type="presOf" srcId="{056C9336-B9A6-4441-8F9D-D71FA1476CAE}" destId="{6C4EB751-9D4A-4B6D-8DAD-2F3360CA651D}" srcOrd="1" destOrd="0" presId="urn:microsoft.com/office/officeart/2005/8/layout/list1"/>
    <dgm:cxn modelId="{2ED52C72-E2F8-478E-9025-6600BAAE434F}" type="presOf" srcId="{017E8748-7FF5-4EAC-8A87-8DBA8FCCD0B4}" destId="{BC253B45-D811-4F7C-8649-86587E91E52C}" srcOrd="0" destOrd="0" presId="urn:microsoft.com/office/officeart/2005/8/layout/list1"/>
    <dgm:cxn modelId="{BB2A6DA6-54E3-4FE4-AB39-20C1568E28F1}" type="presOf" srcId="{CD962BFC-0141-4F70-8E72-8388FB337B3D}" destId="{696C463F-83F3-4E6B-9BFA-6B9B01E80537}" srcOrd="0" destOrd="0" presId="urn:microsoft.com/office/officeart/2005/8/layout/list1"/>
    <dgm:cxn modelId="{785B3FAC-1054-4C27-A18A-970D3AF56515}" type="presParOf" srcId="{13EEBDAD-CB3A-4918-B6CE-F0AB83EEEDEF}" destId="{9073C9E4-5BC0-43F0-8B5E-091BC2607BC1}" srcOrd="0" destOrd="0" presId="urn:microsoft.com/office/officeart/2005/8/layout/list1"/>
    <dgm:cxn modelId="{535D9606-D913-429F-A273-0747679BE3CD}" type="presParOf" srcId="{9073C9E4-5BC0-43F0-8B5E-091BC2607BC1}" destId="{BC253B45-D811-4F7C-8649-86587E91E52C}" srcOrd="0" destOrd="0" presId="urn:microsoft.com/office/officeart/2005/8/layout/list1"/>
    <dgm:cxn modelId="{A8DD596B-AF7B-4872-BC47-B5572EC70753}" type="presParOf" srcId="{9073C9E4-5BC0-43F0-8B5E-091BC2607BC1}" destId="{9CF5B5CF-658E-4556-B96B-117EA2ECEAF9}" srcOrd="1" destOrd="0" presId="urn:microsoft.com/office/officeart/2005/8/layout/list1"/>
    <dgm:cxn modelId="{C234C041-A89E-45DD-AD76-F6B6A81EFF5F}" type="presParOf" srcId="{13EEBDAD-CB3A-4918-B6CE-F0AB83EEEDEF}" destId="{6B815E3E-83CC-4B07-9822-F77616737B87}" srcOrd="1" destOrd="0" presId="urn:microsoft.com/office/officeart/2005/8/layout/list1"/>
    <dgm:cxn modelId="{F6123069-88A8-450C-A381-66F55BDD1F60}" type="presParOf" srcId="{13EEBDAD-CB3A-4918-B6CE-F0AB83EEEDEF}" destId="{54174821-684B-4AFD-ABE8-AA25EC01F897}" srcOrd="2" destOrd="0" presId="urn:microsoft.com/office/officeart/2005/8/layout/list1"/>
    <dgm:cxn modelId="{4661C5D9-391E-42E4-9688-2D52D9702B34}" type="presParOf" srcId="{13EEBDAD-CB3A-4918-B6CE-F0AB83EEEDEF}" destId="{39E07685-EE72-4058-9063-5C37F0193844}" srcOrd="3" destOrd="0" presId="urn:microsoft.com/office/officeart/2005/8/layout/list1"/>
    <dgm:cxn modelId="{9CE86372-125F-4BEB-B008-11017FEEDD20}" type="presParOf" srcId="{13EEBDAD-CB3A-4918-B6CE-F0AB83EEEDEF}" destId="{3488BEAE-437B-4A31-B50F-60DC764318B3}" srcOrd="4" destOrd="0" presId="urn:microsoft.com/office/officeart/2005/8/layout/list1"/>
    <dgm:cxn modelId="{7EC58E05-B24B-4766-8A12-1C82FBA9AD29}" type="presParOf" srcId="{3488BEAE-437B-4A31-B50F-60DC764318B3}" destId="{F37F95B4-A1ED-4CBD-9669-41775E8AD1A4}" srcOrd="0" destOrd="0" presId="urn:microsoft.com/office/officeart/2005/8/layout/list1"/>
    <dgm:cxn modelId="{2E944E59-039F-4929-9388-457F8AB21A91}" type="presParOf" srcId="{3488BEAE-437B-4A31-B50F-60DC764318B3}" destId="{6C4EB751-9D4A-4B6D-8DAD-2F3360CA651D}" srcOrd="1" destOrd="0" presId="urn:microsoft.com/office/officeart/2005/8/layout/list1"/>
    <dgm:cxn modelId="{4B65DB71-475D-4381-A31D-8ADBB0560BD9}" type="presParOf" srcId="{13EEBDAD-CB3A-4918-B6CE-F0AB83EEEDEF}" destId="{13806DBD-28FA-441B-AF90-6590768F2FAD}" srcOrd="5" destOrd="0" presId="urn:microsoft.com/office/officeart/2005/8/layout/list1"/>
    <dgm:cxn modelId="{1269BBC7-8C1C-4749-A737-3388BBDA5CAE}" type="presParOf" srcId="{13EEBDAD-CB3A-4918-B6CE-F0AB83EEEDEF}" destId="{A606BE1C-0802-4C4E-9C55-3460EB6EE8C4}" srcOrd="6" destOrd="0" presId="urn:microsoft.com/office/officeart/2005/8/layout/list1"/>
    <dgm:cxn modelId="{C7107F57-C572-4656-A8E1-9F8E6EAC6E23}" type="presParOf" srcId="{13EEBDAD-CB3A-4918-B6CE-F0AB83EEEDEF}" destId="{3DDAEE5F-2594-46A5-A0DA-4D7289DFE4BA}" srcOrd="7" destOrd="0" presId="urn:microsoft.com/office/officeart/2005/8/layout/list1"/>
    <dgm:cxn modelId="{9F4973B5-3A76-4C95-BC53-67FBCBF3119E}" type="presParOf" srcId="{13EEBDAD-CB3A-4918-B6CE-F0AB83EEEDEF}" destId="{6D4A8AA7-2D44-47BA-BAFB-4837701A040A}" srcOrd="8" destOrd="0" presId="urn:microsoft.com/office/officeart/2005/8/layout/list1"/>
    <dgm:cxn modelId="{C8118F8A-163A-4E2E-B0A5-D09196AF34E3}" type="presParOf" srcId="{6D4A8AA7-2D44-47BA-BAFB-4837701A040A}" destId="{696C463F-83F3-4E6B-9BFA-6B9B01E80537}" srcOrd="0" destOrd="0" presId="urn:microsoft.com/office/officeart/2005/8/layout/list1"/>
    <dgm:cxn modelId="{A7B692E6-E099-4941-8917-5080BA9ACEB1}" type="presParOf" srcId="{6D4A8AA7-2D44-47BA-BAFB-4837701A040A}" destId="{C6C73DA9-220D-4A41-924E-EEF723D078FF}" srcOrd="1" destOrd="0" presId="urn:microsoft.com/office/officeart/2005/8/layout/list1"/>
    <dgm:cxn modelId="{B77F1144-0A65-45C0-B50B-1082C15B4FE2}" type="presParOf" srcId="{13EEBDAD-CB3A-4918-B6CE-F0AB83EEEDEF}" destId="{CF1275B7-9E89-47CC-AADD-02C60DBA8587}" srcOrd="9" destOrd="0" presId="urn:microsoft.com/office/officeart/2005/8/layout/list1"/>
    <dgm:cxn modelId="{09ABB1CB-8419-495C-B40F-6E527E032951}" type="presParOf" srcId="{13EEBDAD-CB3A-4918-B6CE-F0AB83EEEDEF}" destId="{229368C6-F824-4B3D-8030-E5F522E3EC0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36C20-62C7-4C4A-8F7E-DE61AAFF5EBB}" type="doc">
      <dgm:prSet loTypeId="urn:microsoft.com/office/officeart/2009/3/layout/PlusandMinu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D97A-3988-E646-9C29-37BD91BD5BD9}">
      <dgm:prSet phldrT="[Text]"/>
      <dgm:spPr/>
      <dgm:t>
        <a:bodyPr/>
        <a:lstStyle/>
        <a:p>
          <a:r>
            <a:rPr lang="en-US" dirty="0" smtClean="0"/>
            <a:t>_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CSDL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tin,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từng</a:t>
          </a:r>
          <a:r>
            <a:rPr lang="en-US" dirty="0" smtClean="0"/>
            <a:t> Anime.</a:t>
          </a:r>
        </a:p>
        <a:p>
          <a:r>
            <a:rPr lang="en-US" dirty="0" smtClean="0"/>
            <a:t>_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rộng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r>
            <a:rPr lang="en-US" dirty="0" smtClean="0"/>
            <a:t> “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”,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lại</a:t>
          </a:r>
          <a:r>
            <a:rPr lang="en-US" dirty="0" smtClean="0"/>
            <a:t> 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chấm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Anime </a:t>
          </a:r>
          <a:r>
            <a:rPr lang="en-US" dirty="0" err="1" smtClean="0"/>
            <a:t>đó</a:t>
          </a:r>
          <a:r>
            <a:rPr lang="en-US" dirty="0" smtClean="0"/>
            <a:t>.</a:t>
          </a:r>
        </a:p>
        <a:p>
          <a:r>
            <a:rPr lang="en-US" dirty="0" smtClean="0"/>
            <a:t>_ 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Anime,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đặc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r>
            <a:rPr lang="en-US" dirty="0" smtClean="0"/>
            <a:t> </a:t>
          </a:r>
          <a:r>
            <a:rPr lang="en-US" dirty="0" err="1" smtClean="0"/>
            <a:t>nhất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vật</a:t>
          </a:r>
          <a:r>
            <a:rPr lang="en-US" dirty="0" smtClean="0"/>
            <a:t>. VD: </a:t>
          </a:r>
          <a:r>
            <a:rPr lang="en-US" dirty="0" err="1" smtClean="0"/>
            <a:t>mắt</a:t>
          </a:r>
          <a:r>
            <a:rPr lang="en-US" dirty="0" smtClean="0"/>
            <a:t> </a:t>
          </a:r>
          <a:r>
            <a:rPr lang="en-US" dirty="0" err="1" smtClean="0"/>
            <a:t>đen</a:t>
          </a:r>
          <a:r>
            <a:rPr lang="en-US" dirty="0" smtClean="0"/>
            <a:t>, </a:t>
          </a:r>
          <a:r>
            <a:rPr lang="en-US" dirty="0" err="1" smtClean="0"/>
            <a:t>tóc</a:t>
          </a:r>
          <a:r>
            <a:rPr lang="en-US" dirty="0" smtClean="0"/>
            <a:t> </a:t>
          </a:r>
          <a:r>
            <a:rPr lang="en-US" dirty="0" err="1" smtClean="0"/>
            <a:t>vàng</a:t>
          </a:r>
          <a:r>
            <a:rPr lang="en-US" dirty="0" smtClean="0"/>
            <a:t>, …</a:t>
          </a:r>
          <a:r>
            <a:rPr lang="en-US" dirty="0" err="1" smtClean="0"/>
            <a:t>v.v</a:t>
          </a:r>
          <a:endParaRPr lang="en-US" dirty="0" smtClean="0"/>
        </a:p>
      </dgm:t>
    </dgm:pt>
    <dgm:pt modelId="{51EE66A7-6EBC-E040-9960-1FB7744042E7}" type="parTrans" cxnId="{D87A44BA-CBE2-E74F-8892-91F48610301C}">
      <dgm:prSet/>
      <dgm:spPr/>
      <dgm:t>
        <a:bodyPr/>
        <a:lstStyle/>
        <a:p>
          <a:endParaRPr lang="en-US"/>
        </a:p>
      </dgm:t>
    </dgm:pt>
    <dgm:pt modelId="{09B69848-6A01-0A40-895C-31CCB2EF9666}" type="sibTrans" cxnId="{D87A44BA-CBE2-E74F-8892-91F48610301C}">
      <dgm:prSet/>
      <dgm:spPr/>
      <dgm:t>
        <a:bodyPr/>
        <a:lstStyle/>
        <a:p>
          <a:endParaRPr lang="en-US"/>
        </a:p>
      </dgm:t>
    </dgm:pt>
    <dgm:pt modelId="{36164450-1DAD-194D-969D-7537C733D629}">
      <dgm:prSet phldrT="[Text]"/>
      <dgm:spPr/>
      <dgm:t>
        <a:bodyPr/>
        <a:lstStyle/>
        <a:p>
          <a:r>
            <a:rPr lang="en-US" dirty="0" smtClean="0"/>
            <a:t>_Cho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tình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theo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mỗi</a:t>
          </a:r>
          <a:r>
            <a:rPr lang="en-US" dirty="0" smtClean="0"/>
            <a:t> </a:t>
          </a:r>
          <a:r>
            <a:rPr lang="en-US" dirty="0" err="1" smtClean="0"/>
            <a:t>tập</a:t>
          </a:r>
          <a:r>
            <a:rPr lang="en-US" dirty="0" smtClean="0"/>
            <a:t>,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đánh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, …</a:t>
          </a:r>
        </a:p>
        <a:p>
          <a:r>
            <a:rPr lang="en-US" dirty="0" smtClean="0"/>
            <a:t>_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xem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Anime </a:t>
          </a:r>
          <a:r>
            <a:rPr lang="en-US" dirty="0" err="1" smtClean="0"/>
            <a:t>đã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.</a:t>
          </a:r>
        </a:p>
        <a:p>
          <a:r>
            <a:rPr lang="en-US" dirty="0" smtClean="0"/>
            <a:t>_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: Web, di </a:t>
          </a:r>
          <a:r>
            <a:rPr lang="en-US" dirty="0" err="1" smtClean="0"/>
            <a:t>động</a:t>
          </a:r>
          <a:r>
            <a:rPr lang="en-US" dirty="0" smtClean="0"/>
            <a:t>;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r>
            <a:rPr lang="en-US" dirty="0" smtClean="0"/>
            <a:t> </a:t>
          </a:r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giàu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CSDL … </a:t>
          </a:r>
          <a:r>
            <a:rPr lang="en-US" dirty="0" err="1" smtClean="0"/>
            <a:t>v.v</a:t>
          </a:r>
          <a:endParaRPr lang="en-US" dirty="0"/>
        </a:p>
      </dgm:t>
    </dgm:pt>
    <dgm:pt modelId="{049787E4-171D-6C40-962C-A9DF13BE5B8F}" type="parTrans" cxnId="{ACBB0EFD-6DE8-EC49-BBEA-67BE9B40E20B}">
      <dgm:prSet/>
      <dgm:spPr/>
      <dgm:t>
        <a:bodyPr/>
        <a:lstStyle/>
        <a:p>
          <a:endParaRPr lang="en-US"/>
        </a:p>
      </dgm:t>
    </dgm:pt>
    <dgm:pt modelId="{06675019-4E55-334A-AEB9-F83FB73EE421}" type="sibTrans" cxnId="{ACBB0EFD-6DE8-EC49-BBEA-67BE9B40E20B}">
      <dgm:prSet/>
      <dgm:spPr/>
      <dgm:t>
        <a:bodyPr/>
        <a:lstStyle/>
        <a:p>
          <a:endParaRPr lang="en-US"/>
        </a:p>
      </dgm:t>
    </dgm:pt>
    <dgm:pt modelId="{0ABFEE01-0788-5641-870B-00EA1C48FEB7}">
      <dgm:prSet phldrT="[Text]" phldr="1"/>
      <dgm:spPr/>
      <dgm:t>
        <a:bodyPr/>
        <a:lstStyle/>
        <a:p>
          <a:endParaRPr lang="en-US" dirty="0"/>
        </a:p>
      </dgm:t>
    </dgm:pt>
    <dgm:pt modelId="{AE43257F-11E1-1144-B14F-0905E9D50727}" type="parTrans" cxnId="{F82FC0E5-1ABC-CD4D-B20F-31D3A77CE42E}">
      <dgm:prSet/>
      <dgm:spPr/>
      <dgm:t>
        <a:bodyPr/>
        <a:lstStyle/>
        <a:p>
          <a:endParaRPr lang="en-US"/>
        </a:p>
      </dgm:t>
    </dgm:pt>
    <dgm:pt modelId="{7BA98E07-AEB2-744B-ABEC-55ED219E48F5}" type="sibTrans" cxnId="{F82FC0E5-1ABC-CD4D-B20F-31D3A77CE42E}">
      <dgm:prSet/>
      <dgm:spPr/>
      <dgm:t>
        <a:bodyPr/>
        <a:lstStyle/>
        <a:p>
          <a:endParaRPr lang="en-US"/>
        </a:p>
      </dgm:t>
    </dgm:pt>
    <dgm:pt modelId="{14A9276C-F984-3541-9F9F-2AC26AD74822}">
      <dgm:prSet phldrT="[Text]" phldr="1"/>
      <dgm:spPr/>
      <dgm:t>
        <a:bodyPr/>
        <a:lstStyle/>
        <a:p>
          <a:endParaRPr lang="en-US"/>
        </a:p>
      </dgm:t>
    </dgm:pt>
    <dgm:pt modelId="{BC295216-D243-C541-930D-D5CF66BB6EC8}" type="parTrans" cxnId="{C7A4239F-AB39-CC41-8B2E-08B1D2377143}">
      <dgm:prSet/>
      <dgm:spPr/>
      <dgm:t>
        <a:bodyPr/>
        <a:lstStyle/>
        <a:p>
          <a:endParaRPr lang="en-US"/>
        </a:p>
      </dgm:t>
    </dgm:pt>
    <dgm:pt modelId="{F55A07D8-6368-CD44-82B2-D3B8F0C28B42}" type="sibTrans" cxnId="{C7A4239F-AB39-CC41-8B2E-08B1D2377143}">
      <dgm:prSet/>
      <dgm:spPr/>
      <dgm:t>
        <a:bodyPr/>
        <a:lstStyle/>
        <a:p>
          <a:endParaRPr lang="en-US"/>
        </a:p>
      </dgm:t>
    </dgm:pt>
    <dgm:pt modelId="{5892F0B1-7252-254D-8066-8FFEFE47E615}" type="pres">
      <dgm:prSet presAssocID="{25036C20-62C7-4C4A-8F7E-DE61AAFF5EBB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D44A78-699D-5B48-A897-BA45F5747B01}" type="pres">
      <dgm:prSet presAssocID="{25036C20-62C7-4C4A-8F7E-DE61AAFF5EBB}" presName="Background" presStyleLbl="bgImgPlace1" presStyleIdx="0" presStyleCnt="1" custScaleY="123865"/>
      <dgm:spPr/>
    </dgm:pt>
    <dgm:pt modelId="{F52BA511-95F5-CA46-B945-0D6FE100C886}" type="pres">
      <dgm:prSet presAssocID="{25036C20-62C7-4C4A-8F7E-DE61AAFF5EBB}" presName="ParentText1" presStyleLbl="revTx" presStyleIdx="0" presStyleCnt="2" custLinFactNeighborX="400" custLinFactNeighborY="-5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B771D-F614-154F-97EF-752D9EB65A1E}" type="pres">
      <dgm:prSet presAssocID="{25036C20-62C7-4C4A-8F7E-DE61AAFF5EBB}" presName="ParentText2" presStyleLbl="revTx" presStyleIdx="1" presStyleCnt="2" custLinFactNeighborX="67" custLinFactNeighborY="437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9587F-189D-F146-AE0A-396CBAF985D0}" type="pres">
      <dgm:prSet presAssocID="{25036C20-62C7-4C4A-8F7E-DE61AAFF5EBB}" presName="Plus" presStyleLbl="alignNode1" presStyleIdx="0" presStyleCnt="2"/>
      <dgm:spPr/>
      <dgm:t>
        <a:bodyPr/>
        <a:lstStyle/>
        <a:p>
          <a:endParaRPr lang="en-US"/>
        </a:p>
      </dgm:t>
    </dgm:pt>
    <dgm:pt modelId="{14622CCA-BDB0-1042-A45A-A060A0F8E5A7}" type="pres">
      <dgm:prSet presAssocID="{25036C20-62C7-4C4A-8F7E-DE61AAFF5EBB}" presName="Minus" presStyleLbl="alignNode1" presStyleIdx="1" presStyleCnt="2" custLinFactNeighborX="-10431" custLinFactNeighborY="-17417"/>
      <dgm:spPr/>
    </dgm:pt>
    <dgm:pt modelId="{2ACFD3D1-BBDD-DC4C-A7B4-3EFC44ACEF04}" type="pres">
      <dgm:prSet presAssocID="{25036C20-62C7-4C4A-8F7E-DE61AAFF5EBB}" presName="Divider" presStyleLbl="parChTrans1D1" presStyleIdx="0" presStyleCnt="1"/>
      <dgm:spPr/>
    </dgm:pt>
  </dgm:ptLst>
  <dgm:cxnLst>
    <dgm:cxn modelId="{C7A4239F-AB39-CC41-8B2E-08B1D2377143}" srcId="{25036C20-62C7-4C4A-8F7E-DE61AAFF5EBB}" destId="{14A9276C-F984-3541-9F9F-2AC26AD74822}" srcOrd="3" destOrd="0" parTransId="{BC295216-D243-C541-930D-D5CF66BB6EC8}" sibTransId="{F55A07D8-6368-CD44-82B2-D3B8F0C28B42}"/>
    <dgm:cxn modelId="{ACBB0EFD-6DE8-EC49-BBEA-67BE9B40E20B}" srcId="{25036C20-62C7-4C4A-8F7E-DE61AAFF5EBB}" destId="{36164450-1DAD-194D-969D-7537C733D629}" srcOrd="1" destOrd="0" parTransId="{049787E4-171D-6C40-962C-A9DF13BE5B8F}" sibTransId="{06675019-4E55-334A-AEB9-F83FB73EE421}"/>
    <dgm:cxn modelId="{F82FC0E5-1ABC-CD4D-B20F-31D3A77CE42E}" srcId="{25036C20-62C7-4C4A-8F7E-DE61AAFF5EBB}" destId="{0ABFEE01-0788-5641-870B-00EA1C48FEB7}" srcOrd="2" destOrd="0" parTransId="{AE43257F-11E1-1144-B14F-0905E9D50727}" sibTransId="{7BA98E07-AEB2-744B-ABEC-55ED219E48F5}"/>
    <dgm:cxn modelId="{EC5FABF5-6827-A945-983C-07CEF3E4CA03}" type="presOf" srcId="{36164450-1DAD-194D-969D-7537C733D629}" destId="{2F9B771D-F614-154F-97EF-752D9EB65A1E}" srcOrd="0" destOrd="0" presId="urn:microsoft.com/office/officeart/2009/3/layout/PlusandMinus"/>
    <dgm:cxn modelId="{E320A17D-ED72-6C4A-9BFC-500CBE37212B}" type="presOf" srcId="{D423D97A-3988-E646-9C29-37BD91BD5BD9}" destId="{F52BA511-95F5-CA46-B945-0D6FE100C886}" srcOrd="0" destOrd="0" presId="urn:microsoft.com/office/officeart/2009/3/layout/PlusandMinus"/>
    <dgm:cxn modelId="{D87A44BA-CBE2-E74F-8892-91F48610301C}" srcId="{25036C20-62C7-4C4A-8F7E-DE61AAFF5EBB}" destId="{D423D97A-3988-E646-9C29-37BD91BD5BD9}" srcOrd="0" destOrd="0" parTransId="{51EE66A7-6EBC-E040-9960-1FB7744042E7}" sibTransId="{09B69848-6A01-0A40-895C-31CCB2EF9666}"/>
    <dgm:cxn modelId="{C90D3B7D-0FEF-0643-9A8C-86CC74FC2731}" type="presOf" srcId="{25036C20-62C7-4C4A-8F7E-DE61AAFF5EBB}" destId="{5892F0B1-7252-254D-8066-8FFEFE47E615}" srcOrd="0" destOrd="0" presId="urn:microsoft.com/office/officeart/2009/3/layout/PlusandMinus"/>
    <dgm:cxn modelId="{ED569CEA-9D02-4440-8586-E5E367F6EEF2}" type="presParOf" srcId="{5892F0B1-7252-254D-8066-8FFEFE47E615}" destId="{80D44A78-699D-5B48-A897-BA45F5747B01}" srcOrd="0" destOrd="0" presId="urn:microsoft.com/office/officeart/2009/3/layout/PlusandMinus"/>
    <dgm:cxn modelId="{659D3F1C-F3A8-5045-8DEF-8A02B92DD968}" type="presParOf" srcId="{5892F0B1-7252-254D-8066-8FFEFE47E615}" destId="{F52BA511-95F5-CA46-B945-0D6FE100C886}" srcOrd="1" destOrd="0" presId="urn:microsoft.com/office/officeart/2009/3/layout/PlusandMinus"/>
    <dgm:cxn modelId="{8FEBD1CF-08C4-4A4A-B5B0-4473928BFAB2}" type="presParOf" srcId="{5892F0B1-7252-254D-8066-8FFEFE47E615}" destId="{2F9B771D-F614-154F-97EF-752D9EB65A1E}" srcOrd="2" destOrd="0" presId="urn:microsoft.com/office/officeart/2009/3/layout/PlusandMinus"/>
    <dgm:cxn modelId="{AF3D0E0D-59B9-CD45-B149-C93B601A0A49}" type="presParOf" srcId="{5892F0B1-7252-254D-8066-8FFEFE47E615}" destId="{FBB9587F-189D-F146-AE0A-396CBAF985D0}" srcOrd="3" destOrd="0" presId="urn:microsoft.com/office/officeart/2009/3/layout/PlusandMinus"/>
    <dgm:cxn modelId="{4484B2DD-4874-9242-8361-AAE361F1DAE7}" type="presParOf" srcId="{5892F0B1-7252-254D-8066-8FFEFE47E615}" destId="{14622CCA-BDB0-1042-A45A-A060A0F8E5A7}" srcOrd="4" destOrd="0" presId="urn:microsoft.com/office/officeart/2009/3/layout/PlusandMinus"/>
    <dgm:cxn modelId="{96010243-AD57-3841-BBE3-2C0C5A1E98BD}" type="presParOf" srcId="{5892F0B1-7252-254D-8066-8FFEFE47E615}" destId="{2ACFD3D1-BBDD-DC4C-A7B4-3EFC44ACEF04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07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3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831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BD8-0B65-40CC-A0E7-81EE57EE1746}" type="datetimeFigureOut">
              <a:rPr lang="en-US" smtClean="0"/>
              <a:t>12/25/2014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691076-77B3-4BA9-960B-1C4925558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5" y="188640"/>
            <a:ext cx="7200799" cy="252028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38100">
                  <a:noFill/>
                </a:ln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CHƯƠNG TRÌNH TÌM KIẾM ANIME</a:t>
            </a:r>
            <a:endParaRPr lang="en-US" sz="4000" b="1" dirty="0">
              <a:ln w="38100">
                <a:noFill/>
              </a:ln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780928"/>
            <a:ext cx="7304856" cy="3528392"/>
          </a:xfrm>
        </p:spPr>
        <p:txBody>
          <a:bodyPr>
            <a:normAutofit/>
          </a:bodyPr>
          <a:lstStyle/>
          <a:p>
            <a:pPr algn="l"/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Hedspi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7B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44332"/>
              </p:ext>
            </p:extLst>
          </p:nvPr>
        </p:nvGraphicFramePr>
        <p:xfrm>
          <a:off x="251520" y="4540998"/>
          <a:ext cx="7520880" cy="1844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76264"/>
                <a:gridCol w="1872208"/>
                <a:gridCol w="1512168"/>
                <a:gridCol w="1760240"/>
              </a:tblGrid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err="1" smtClean="0"/>
                        <a:t>Họ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err="1" smtClean="0"/>
                        <a:t>tên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MSSV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Công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việc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Github</a:t>
                      </a:r>
                      <a:r>
                        <a:rPr lang="en-US" b="0" baseline="0" dirty="0" smtClean="0"/>
                        <a:t> ID</a:t>
                      </a:r>
                      <a:endParaRPr lang="vi-VN" b="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/>
                        <a:t>Nguyễn </a:t>
                      </a:r>
                      <a:r>
                        <a:rPr lang="en-US" sz="1800" b="0" dirty="0" err="1" smtClean="0"/>
                        <a:t>Hoàng</a:t>
                      </a:r>
                      <a:r>
                        <a:rPr lang="en-US" sz="1800" b="0" dirty="0" smtClean="0"/>
                        <a:t> Minh</a:t>
                      </a:r>
                      <a:r>
                        <a:rPr lang="en-US" sz="1600" b="0" dirty="0" smtClean="0"/>
                        <a:t> </a:t>
                      </a:r>
                      <a:endParaRPr lang="en-US" sz="1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20122079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View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minh94</a:t>
                      </a:r>
                      <a:endParaRPr lang="vi-V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Nguyễn Anh Tuấn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20122685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kradragon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Trần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Hiếu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20121699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kagoromo</a:t>
                      </a:r>
                      <a:endParaRPr lang="vi-V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Trần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Công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Khanh</a:t>
                      </a:r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mtClean="0"/>
                        <a:t>20121902</a:t>
                      </a:r>
                      <a:endParaRPr lang="vi-V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khanhtc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3279"/>
              </p:ext>
            </p:extLst>
          </p:nvPr>
        </p:nvGraphicFramePr>
        <p:xfrm>
          <a:off x="609601" y="1923827"/>
          <a:ext cx="5762600" cy="2225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32968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BOOKMARK</a:t>
            </a:r>
            <a:r>
              <a:rPr lang="en-US" altLang="ja-JP" sz="4400" b="1" dirty="0" smtClean="0">
                <a:ln w="0"/>
                <a:solidFill>
                  <a:schemeClr val="accent1"/>
                </a:solidFill>
                <a:latin typeface="+mj-lt"/>
              </a:rPr>
              <a:t>S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7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7659"/>
              </p:ext>
            </p:extLst>
          </p:nvPr>
        </p:nvGraphicFramePr>
        <p:xfrm>
          <a:off x="539552" y="1772817"/>
          <a:ext cx="57626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17844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GENRE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SƠ ĐỒ QUAN HỆ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" t="5347" r="4651" b="10141"/>
          <a:stretch/>
        </p:blipFill>
        <p:spPr>
          <a:xfrm>
            <a:off x="251520" y="1844824"/>
            <a:ext cx="6984776" cy="3600400"/>
          </a:xfrm>
        </p:spPr>
      </p:pic>
    </p:spTree>
    <p:extLst>
      <p:ext uri="{BB962C8B-B14F-4D97-AF65-F5344CB8AC3E}">
        <p14:creationId xmlns:p14="http://schemas.microsoft.com/office/powerpoint/2010/main" val="17278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err="1">
                <a:solidFill>
                  <a:srgbClr val="92D050"/>
                </a:solidFill>
              </a:rPr>
              <a:t>Chọn</a:t>
            </a:r>
            <a:r>
              <a:rPr lang="en-US" sz="2000" dirty="0">
                <a:solidFill>
                  <a:srgbClr val="92D050"/>
                </a:solidFill>
              </a:rPr>
              <a:t> 1 anime </a:t>
            </a:r>
            <a:r>
              <a:rPr lang="en-US" sz="2000" dirty="0" err="1">
                <a:solidFill>
                  <a:srgbClr val="92D050"/>
                </a:solidFill>
              </a:rPr>
              <a:t>ngẫu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nhiên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từ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csdl</a:t>
            </a:r>
            <a:r>
              <a:rPr lang="en-US" sz="2000" dirty="0">
                <a:solidFill>
                  <a:srgbClr val="92D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"Anime_" OFFSET 18 LIMIT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/* </a:t>
            </a:r>
            <a:r>
              <a:rPr lang="en-US" sz="2000" dirty="0" err="1">
                <a:solidFill>
                  <a:srgbClr val="92D050"/>
                </a:solidFill>
              </a:rPr>
              <a:t>Chọn</a:t>
            </a:r>
            <a:r>
              <a:rPr lang="en-US" sz="2000" dirty="0">
                <a:solidFill>
                  <a:srgbClr val="92D050"/>
                </a:solidFill>
              </a:rPr>
              <a:t> 1 </a:t>
            </a:r>
            <a:r>
              <a:rPr lang="en-US" dirty="0">
                <a:solidFill>
                  <a:srgbClr val="92D050"/>
                </a:solidFill>
              </a:rPr>
              <a:t>anime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có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tên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chứa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xâu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nhập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vào</a:t>
            </a:r>
            <a:r>
              <a:rPr lang="en-US" sz="2000" dirty="0">
                <a:solidFill>
                  <a:srgbClr val="92D050"/>
                </a:solidFill>
              </a:rPr>
              <a:t> (</a:t>
            </a:r>
            <a:r>
              <a:rPr lang="en-US" sz="2000" dirty="0" err="1">
                <a:solidFill>
                  <a:srgbClr val="92D050"/>
                </a:solidFill>
              </a:rPr>
              <a:t>vd</a:t>
            </a:r>
            <a:r>
              <a:rPr lang="en-US" sz="2000" dirty="0">
                <a:solidFill>
                  <a:srgbClr val="92D050"/>
                </a:solidFill>
              </a:rPr>
              <a:t>: sailor)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A.*</a:t>
            </a:r>
          </a:p>
          <a:p>
            <a:pPr marL="0" indent="0">
              <a:buNone/>
            </a:pPr>
            <a:r>
              <a:rPr lang="en-US" dirty="0"/>
              <a:t>FROM "Anime_" A</a:t>
            </a:r>
          </a:p>
          <a:p>
            <a:pPr marL="0" indent="0">
              <a:buNone/>
            </a:pPr>
            <a:r>
              <a:rPr lang="en-US" dirty="0"/>
              <a:t>WHERE (UPPER(</a:t>
            </a:r>
            <a:r>
              <a:rPr lang="en-US" dirty="0" err="1"/>
              <a:t>english_title</a:t>
            </a:r>
            <a:r>
              <a:rPr lang="en-US" dirty="0"/>
              <a:t>) LIKE UPPER('%sailor%') OR  UPPER(</a:t>
            </a:r>
            <a:r>
              <a:rPr lang="en-US" dirty="0" err="1"/>
              <a:t>romaji_title</a:t>
            </a:r>
            <a:r>
              <a:rPr lang="en-US" dirty="0"/>
              <a:t>) LIKE UPPER('%sailor</a:t>
            </a:r>
            <a:r>
              <a:rPr lang="en-US" dirty="0" smtClean="0"/>
              <a:t>%'))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/* </a:t>
            </a:r>
            <a:r>
              <a:rPr lang="en-US" dirty="0" err="1">
                <a:solidFill>
                  <a:srgbClr val="92D050"/>
                </a:solidFill>
              </a:rPr>
              <a:t>Chọn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ra</a:t>
            </a:r>
            <a:r>
              <a:rPr lang="en-US" dirty="0">
                <a:solidFill>
                  <a:srgbClr val="92D050"/>
                </a:solidFill>
              </a:rPr>
              <a:t> season (</a:t>
            </a:r>
            <a:r>
              <a:rPr lang="en-US" dirty="0" err="1">
                <a:solidFill>
                  <a:srgbClr val="92D050"/>
                </a:solidFill>
              </a:rPr>
              <a:t>mùa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chiếu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err="1">
                <a:solidFill>
                  <a:srgbClr val="92D050"/>
                </a:solidFill>
              </a:rPr>
              <a:t>của</a:t>
            </a:r>
            <a:r>
              <a:rPr lang="en-US" dirty="0">
                <a:solidFill>
                  <a:srgbClr val="92D050"/>
                </a:solidFill>
              </a:rPr>
              <a:t> 1 anime </a:t>
            </a:r>
            <a:r>
              <a:rPr lang="en-US" dirty="0" err="1">
                <a:solidFill>
                  <a:srgbClr val="92D050"/>
                </a:solidFill>
              </a:rPr>
              <a:t>có</a:t>
            </a:r>
            <a:r>
              <a:rPr lang="en-US" dirty="0">
                <a:solidFill>
                  <a:srgbClr val="92D050"/>
                </a:solidFill>
              </a:rPr>
              <a:t> id = 6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STRING_AGG(</a:t>
            </a:r>
            <a:r>
              <a:rPr lang="en-US" dirty="0" err="1"/>
              <a:t>S.season_in_year</a:t>
            </a:r>
            <a:r>
              <a:rPr lang="en-US" dirty="0"/>
              <a:t> || ' ' || </a:t>
            </a:r>
            <a:r>
              <a:rPr lang="en-US" dirty="0" err="1"/>
              <a:t>S.year</a:t>
            </a:r>
            <a:r>
              <a:rPr lang="en-US" dirty="0"/>
              <a:t>, ', ') season</a:t>
            </a:r>
          </a:p>
          <a:p>
            <a:pPr marL="0" indent="0">
              <a:buNone/>
            </a:pPr>
            <a:r>
              <a:rPr lang="en-US" dirty="0"/>
              <a:t>FROM "Season" S ,</a:t>
            </a:r>
          </a:p>
          <a:p>
            <a:pPr marL="0" indent="0">
              <a:buNone/>
            </a:pPr>
            <a:r>
              <a:rPr lang="en-US" dirty="0"/>
              <a:t>     "</a:t>
            </a:r>
            <a:r>
              <a:rPr lang="en-US" dirty="0" err="1"/>
              <a:t>AnimeSeason</a:t>
            </a:r>
            <a:r>
              <a:rPr lang="en-US" dirty="0"/>
              <a:t>" AS_</a:t>
            </a:r>
          </a:p>
          <a:p>
            <a:pPr marL="0" indent="0">
              <a:buNone/>
            </a:pPr>
            <a:r>
              <a:rPr lang="en-US" dirty="0"/>
              <a:t>WHERE AS_.</a:t>
            </a:r>
            <a:r>
              <a:rPr lang="en-US" dirty="0" err="1"/>
              <a:t>anime_id</a:t>
            </a:r>
            <a:r>
              <a:rPr lang="en-US" dirty="0"/>
              <a:t> = 6 AND</a:t>
            </a:r>
          </a:p>
          <a:p>
            <a:pPr marL="0" indent="0">
              <a:buNone/>
            </a:pPr>
            <a:r>
              <a:rPr lang="en-US" dirty="0"/>
              <a:t>      AS_.</a:t>
            </a:r>
            <a:r>
              <a:rPr lang="en-US" dirty="0" err="1"/>
              <a:t>season_id</a:t>
            </a:r>
            <a:r>
              <a:rPr lang="en-US" dirty="0"/>
              <a:t> = </a:t>
            </a:r>
            <a:r>
              <a:rPr lang="en-US" dirty="0" smtClean="0"/>
              <a:t>S.id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/* </a:t>
            </a:r>
            <a:r>
              <a:rPr lang="en-US" dirty="0" err="1">
                <a:solidFill>
                  <a:srgbClr val="92D050"/>
                </a:solidFill>
              </a:rPr>
              <a:t>Chọn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ra</a:t>
            </a:r>
            <a:r>
              <a:rPr lang="en-US" dirty="0">
                <a:solidFill>
                  <a:srgbClr val="92D050"/>
                </a:solidFill>
              </a:rPr>
              <a:t> genre (</a:t>
            </a:r>
            <a:r>
              <a:rPr lang="en-US" dirty="0" err="1">
                <a:solidFill>
                  <a:srgbClr val="92D050"/>
                </a:solidFill>
              </a:rPr>
              <a:t>thể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loại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err="1">
                <a:solidFill>
                  <a:srgbClr val="92D050"/>
                </a:solidFill>
              </a:rPr>
              <a:t>của</a:t>
            </a:r>
            <a:r>
              <a:rPr lang="en-US" dirty="0">
                <a:solidFill>
                  <a:srgbClr val="92D050"/>
                </a:solidFill>
              </a:rPr>
              <a:t> anime </a:t>
            </a:r>
            <a:r>
              <a:rPr lang="en-US" dirty="0" err="1">
                <a:solidFill>
                  <a:srgbClr val="92D050"/>
                </a:solidFill>
              </a:rPr>
              <a:t>có</a:t>
            </a:r>
            <a:r>
              <a:rPr lang="en-US" dirty="0">
                <a:solidFill>
                  <a:srgbClr val="92D050"/>
                </a:solidFill>
              </a:rPr>
              <a:t> id = 6 */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STRING_AGG(INITCAP(tag), ', ') genre</a:t>
            </a:r>
          </a:p>
          <a:p>
            <a:pPr marL="0" indent="0">
              <a:buNone/>
            </a:pPr>
            <a:r>
              <a:rPr lang="en-US" dirty="0"/>
              <a:t>FROM "Genre"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anime_id</a:t>
            </a:r>
            <a:r>
              <a:rPr lang="en-US" dirty="0"/>
              <a:t> = 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các nhân vật của anime có id = 6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C.*</a:t>
            </a:r>
          </a:p>
          <a:p>
            <a:pPr marL="0" indent="0">
              <a:buNone/>
            </a:pPr>
            <a:r>
              <a:rPr lang="vi-VN" dirty="0"/>
              <a:t>FROM "Characters" C</a:t>
            </a:r>
          </a:p>
          <a:p>
            <a:pPr marL="0" indent="0">
              <a:buNone/>
            </a:pPr>
            <a:r>
              <a:rPr lang="vi-VN" dirty="0"/>
              <a:t>WHERE C.anime_id = </a:t>
            </a:r>
            <a:r>
              <a:rPr lang="vi-VN" dirty="0" smtClean="0"/>
              <a:t>6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những anime được bookmark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A.* ,</a:t>
            </a:r>
          </a:p>
          <a:p>
            <a:pPr marL="0" indent="0">
              <a:buNone/>
            </a:pPr>
            <a:r>
              <a:rPr lang="vi-VN" dirty="0"/>
              <a:t>       B.note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"Bookmarks" B</a:t>
            </a:r>
          </a:p>
          <a:p>
            <a:pPr marL="0" indent="0">
              <a:buNone/>
            </a:pPr>
            <a:r>
              <a:rPr lang="vi-VN" dirty="0"/>
              <a:t>WHERE A.id = </a:t>
            </a:r>
            <a:r>
              <a:rPr lang="vi-VN" dirty="0" smtClean="0"/>
              <a:t>B.anime_id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7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2776"/>
            <a:ext cx="6347714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những anime có nhà sản xuất là “Kyoto Animation”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*</a:t>
            </a:r>
          </a:p>
          <a:p>
            <a:pPr marL="0" indent="0">
              <a:buNone/>
            </a:pPr>
            <a:r>
              <a:rPr lang="vi-VN" dirty="0"/>
              <a:t>FROM "Anime_"</a:t>
            </a:r>
          </a:p>
          <a:p>
            <a:pPr marL="0" indent="0">
              <a:buNone/>
            </a:pPr>
            <a:r>
              <a:rPr lang="vi-VN" dirty="0"/>
              <a:t>WHERE producer = 'Kyoto Animation</a:t>
            </a:r>
            <a:r>
              <a:rPr lang="vi-VN" dirty="0" smtClean="0"/>
              <a:t>'</a:t>
            </a:r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ra những anime có nhân vật mà tên chứa xâu “naruto”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A.* ,</a:t>
            </a:r>
          </a:p>
          <a:p>
            <a:pPr marL="0" indent="0">
              <a:buNone/>
            </a:pPr>
            <a:r>
              <a:rPr lang="vi-VN" dirty="0"/>
              <a:t>       C.id char_id ,</a:t>
            </a:r>
          </a:p>
          <a:p>
            <a:pPr marL="0" indent="0">
              <a:buNone/>
            </a:pPr>
            <a:r>
              <a:rPr lang="vi-VN" dirty="0"/>
              <a:t>       C.name</a:t>
            </a:r>
          </a:p>
          <a:p>
            <a:pPr marL="0" indent="0">
              <a:buNone/>
            </a:pPr>
            <a:r>
              <a:rPr lang="vi-VN" dirty="0"/>
              <a:t>FROM "Characters" C ,</a:t>
            </a:r>
          </a:p>
          <a:p>
            <a:pPr marL="0" indent="0">
              <a:buNone/>
            </a:pPr>
            <a:r>
              <a:rPr lang="vi-VN" dirty="0"/>
              <a:t>     (SELECT A.*</a:t>
            </a:r>
          </a:p>
          <a:p>
            <a:pPr marL="0" indent="0">
              <a:buNone/>
            </a:pPr>
            <a:r>
              <a:rPr lang="vi-VN" dirty="0"/>
              <a:t>        FROM "Anime_" A</a:t>
            </a:r>
          </a:p>
          <a:p>
            <a:pPr marL="0" indent="0">
              <a:buNone/>
            </a:pPr>
            <a:r>
              <a:rPr lang="vi-VN" dirty="0"/>
              <a:t>        ) A</a:t>
            </a:r>
          </a:p>
          <a:p>
            <a:pPr marL="0" indent="0">
              <a:buNone/>
            </a:pPr>
            <a:r>
              <a:rPr lang="vi-VN" dirty="0"/>
              <a:t>WHERE A.id = C.anime_id AND</a:t>
            </a:r>
          </a:p>
          <a:p>
            <a:pPr marL="0" indent="0">
              <a:buNone/>
            </a:pPr>
            <a:r>
              <a:rPr lang="vi-VN" dirty="0"/>
              <a:t>      UPPER(C.name) LIKE UPPER('%naruto</a:t>
            </a:r>
            <a:r>
              <a:rPr lang="vi-VN" dirty="0" smtClean="0"/>
              <a:t>%')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6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4864"/>
            <a:ext cx="6347714" cy="388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những anime có thể loại là drama &amp; fantasy */</a:t>
            </a:r>
          </a:p>
          <a:p>
            <a:pPr marL="0" indent="0">
              <a:buNone/>
            </a:pPr>
            <a:r>
              <a:rPr lang="vi-VN" dirty="0"/>
              <a:t>/* SELECT A.*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"Genre" G</a:t>
            </a:r>
          </a:p>
          <a:p>
            <a:pPr marL="0" indent="0">
              <a:buNone/>
            </a:pPr>
            <a:r>
              <a:rPr lang="vi-VN" dirty="0"/>
              <a:t>WHERE A.id = G.anime_id AND</a:t>
            </a:r>
          </a:p>
          <a:p>
            <a:pPr marL="0" indent="0">
              <a:buNone/>
            </a:pPr>
            <a:r>
              <a:rPr lang="vi-VN" dirty="0"/>
              <a:t>      (UPPER(english_title) LIKE UPPER('%%') OR  UPPER(romaji_title) LIKE UPPER('%%')) AND</a:t>
            </a:r>
          </a:p>
          <a:p>
            <a:pPr marL="0" indent="0">
              <a:buNone/>
            </a:pPr>
            <a:r>
              <a:rPr lang="vi-VN" dirty="0"/>
              <a:t>      G.tag IN ('drama','fantasy')</a:t>
            </a:r>
          </a:p>
          <a:p>
            <a:pPr marL="0" indent="0">
              <a:buNone/>
            </a:pPr>
            <a:r>
              <a:rPr lang="vi-VN" dirty="0"/>
              <a:t>GROUP BY A.id</a:t>
            </a:r>
          </a:p>
          <a:p>
            <a:pPr marL="0" indent="0">
              <a:buNone/>
            </a:pPr>
            <a:r>
              <a:rPr lang="vi-VN" dirty="0"/>
              <a:t>HAVING COUNT(G.tag) &gt;= 2 */</a:t>
            </a:r>
          </a:p>
          <a:p>
            <a:pPr marL="0" indent="0">
              <a:buNone/>
            </a:pPr>
            <a:endParaRPr lang="vi-V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0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rgbClr val="92D050"/>
                </a:solidFill>
              </a:rPr>
              <a:t>/* Chọn những anime có thể loại là fantasy nhưng không là drama */</a:t>
            </a:r>
          </a:p>
          <a:p>
            <a:pPr marL="0" indent="0">
              <a:buNone/>
            </a:pPr>
            <a:r>
              <a:rPr lang="vi-VN" dirty="0" smtClean="0"/>
              <a:t>SELECT </a:t>
            </a:r>
            <a:r>
              <a:rPr lang="vi-VN" dirty="0"/>
              <a:t>A.*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"Genre" G</a:t>
            </a:r>
          </a:p>
          <a:p>
            <a:pPr marL="0" indent="0">
              <a:buNone/>
            </a:pPr>
            <a:r>
              <a:rPr lang="vi-VN" dirty="0"/>
              <a:t>WHERE A.id = G.anime_id AND</a:t>
            </a:r>
          </a:p>
          <a:p>
            <a:pPr marL="0" indent="0">
              <a:buNone/>
            </a:pPr>
            <a:r>
              <a:rPr lang="vi-VN" dirty="0"/>
              <a:t>      (UPPER(english_title) LIKE UPPER('%%') OR  UPPER(romaji_title) LIKE UPPER('%%')) AND</a:t>
            </a:r>
          </a:p>
          <a:p>
            <a:pPr marL="0" indent="0">
              <a:buNone/>
            </a:pPr>
            <a:r>
              <a:rPr lang="vi-VN" dirty="0"/>
              <a:t>      G.tag IN ('fantasy')</a:t>
            </a:r>
          </a:p>
          <a:p>
            <a:pPr marL="0" indent="0">
              <a:buNone/>
            </a:pPr>
            <a:r>
              <a:rPr lang="vi-VN" dirty="0"/>
              <a:t>GROUP BY A.id</a:t>
            </a:r>
          </a:p>
          <a:p>
            <a:pPr marL="0" indent="0">
              <a:buNone/>
            </a:pPr>
            <a:r>
              <a:rPr lang="vi-VN" dirty="0"/>
              <a:t>HAVING COUNT(G.tag) &gt;= 1</a:t>
            </a:r>
          </a:p>
          <a:p>
            <a:pPr marL="0" indent="0">
              <a:buNone/>
            </a:pPr>
            <a:r>
              <a:rPr lang="vi-VN" dirty="0"/>
              <a:t>EXCEPT</a:t>
            </a:r>
          </a:p>
          <a:p>
            <a:pPr marL="0" indent="0">
              <a:buNone/>
            </a:pPr>
            <a:r>
              <a:rPr lang="vi-VN" dirty="0"/>
              <a:t>SELECT A.*</a:t>
            </a:r>
          </a:p>
          <a:p>
            <a:pPr marL="0" indent="0">
              <a:buNone/>
            </a:pPr>
            <a:r>
              <a:rPr lang="vi-VN" dirty="0"/>
              <a:t>FROM "Anime_" A ,</a:t>
            </a:r>
          </a:p>
          <a:p>
            <a:pPr marL="0" indent="0">
              <a:buNone/>
            </a:pPr>
            <a:r>
              <a:rPr lang="vi-VN" dirty="0"/>
              <a:t>     "Genre" G</a:t>
            </a:r>
          </a:p>
          <a:p>
            <a:pPr marL="0" indent="0">
              <a:buNone/>
            </a:pPr>
            <a:r>
              <a:rPr lang="vi-VN" dirty="0"/>
              <a:t>WHERE A.id = G.anime_id AND</a:t>
            </a:r>
          </a:p>
          <a:p>
            <a:pPr marL="0" indent="0">
              <a:buNone/>
            </a:pPr>
            <a:r>
              <a:rPr lang="vi-VN" dirty="0"/>
              <a:t>      G.tag IN (</a:t>
            </a:r>
            <a:r>
              <a:rPr lang="vi-VN" dirty="0" smtClean="0"/>
              <a:t>'drama‘)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77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1923"/>
              </p:ext>
            </p:extLst>
          </p:nvPr>
        </p:nvGraphicFramePr>
        <p:xfrm>
          <a:off x="609600" y="1484313"/>
          <a:ext cx="6554688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7344"/>
                <a:gridCol w="3277344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anime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hành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khoảng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năm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2009 </a:t>
                      </a:r>
                      <a:r>
                        <a:rPr lang="en-US" sz="1400" kern="1200" dirty="0" err="1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2014 */</a:t>
                      </a:r>
                    </a:p>
                    <a:p>
                      <a:r>
                        <a:rPr lang="en-US" sz="1600" dirty="0" smtClean="0"/>
                        <a:t>SELECT A.*</a:t>
                      </a:r>
                    </a:p>
                    <a:p>
                      <a:r>
                        <a:rPr lang="en-US" sz="1600" dirty="0" smtClean="0"/>
                        <a:t>FROM "Anime_" A ,</a:t>
                      </a:r>
                    </a:p>
                    <a:p>
                      <a:r>
                        <a:rPr lang="en-US" sz="1600" dirty="0" smtClean="0"/>
                        <a:t>     "Season" S ,</a:t>
                      </a:r>
                    </a:p>
                    <a:p>
                      <a:r>
                        <a:rPr lang="en-US" sz="1600" dirty="0" smtClean="0"/>
                        <a:t>     "</a:t>
                      </a:r>
                      <a:r>
                        <a:rPr lang="en-US" sz="1600" dirty="0" err="1" smtClean="0"/>
                        <a:t>AnimeSeason</a:t>
                      </a:r>
                      <a:r>
                        <a:rPr lang="en-US" sz="1600" dirty="0" smtClean="0"/>
                        <a:t>" AS_</a:t>
                      </a:r>
                    </a:p>
                    <a:p>
                      <a:r>
                        <a:rPr lang="en-US" sz="1600" dirty="0" smtClean="0"/>
                        <a:t>WHERE A.id = AS_.</a:t>
                      </a:r>
                      <a:r>
                        <a:rPr lang="en-US" sz="1600" dirty="0" err="1" smtClean="0"/>
                        <a:t>anime_id</a:t>
                      </a:r>
                      <a:r>
                        <a:rPr lang="en-US" sz="1600" dirty="0" smtClean="0"/>
                        <a:t> AND</a:t>
                      </a:r>
                    </a:p>
                    <a:p>
                      <a:r>
                        <a:rPr lang="en-US" sz="1600" dirty="0" smtClean="0"/>
                        <a:t>      AS_.</a:t>
                      </a:r>
                      <a:r>
                        <a:rPr lang="en-US" sz="1600" dirty="0" err="1" smtClean="0"/>
                        <a:t>season_id</a:t>
                      </a:r>
                      <a:r>
                        <a:rPr lang="en-US" sz="1600" dirty="0" smtClean="0"/>
                        <a:t> = S.id AND</a:t>
                      </a:r>
                    </a:p>
                    <a:p>
                      <a:r>
                        <a:rPr lang="en-US" sz="1600" dirty="0" smtClean="0"/>
                        <a:t>      (UPPER(</a:t>
                      </a:r>
                      <a:r>
                        <a:rPr lang="en-US" sz="1600" dirty="0" err="1" smtClean="0"/>
                        <a:t>english_title</a:t>
                      </a:r>
                      <a:r>
                        <a:rPr lang="en-US" sz="1600" dirty="0" smtClean="0"/>
                        <a:t>) LIKE UPPER('%%') OR  UPPER(</a:t>
                      </a:r>
                      <a:r>
                        <a:rPr lang="en-US" sz="1600" dirty="0" err="1" smtClean="0"/>
                        <a:t>romaji_title</a:t>
                      </a:r>
                      <a:r>
                        <a:rPr lang="en-US" sz="1600" dirty="0" smtClean="0"/>
                        <a:t>) LIKE UPPER('%%'))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&gt; 2009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&lt; 2009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UNION</a:t>
                      </a:r>
                    </a:p>
                    <a:p>
                      <a:r>
                        <a:rPr lang="en-US" sz="1600" dirty="0" smtClean="0"/>
                        <a:t>SELECT A.*</a:t>
                      </a:r>
                    </a:p>
                    <a:p>
                      <a:r>
                        <a:rPr lang="en-US" sz="1600" dirty="0" smtClean="0"/>
                        <a:t>FROM "Anime_" A ,</a:t>
                      </a:r>
                    </a:p>
                    <a:p>
                      <a:r>
                        <a:rPr lang="en-US" sz="1600" dirty="0" smtClean="0"/>
                        <a:t>     "</a:t>
                      </a:r>
                      <a:r>
                        <a:rPr lang="en-US" sz="1600" dirty="0" err="1" smtClean="0"/>
                        <a:t>AnimeSeason</a:t>
                      </a:r>
                      <a:r>
                        <a:rPr lang="en-US" sz="1600" dirty="0" smtClean="0"/>
                        <a:t>" AS_ ,</a:t>
                      </a:r>
                    </a:p>
                    <a:p>
                      <a:r>
                        <a:rPr lang="en-US" sz="1600" dirty="0" smtClean="0"/>
                        <a:t>     "Season" S</a:t>
                      </a:r>
                    </a:p>
                    <a:p>
                      <a:r>
                        <a:rPr lang="en-US" sz="1600" dirty="0" smtClean="0"/>
                        <a:t>WHERE A.id = AS_.</a:t>
                      </a:r>
                      <a:r>
                        <a:rPr lang="en-US" sz="1600" dirty="0" err="1" smtClean="0"/>
                        <a:t>anime_id</a:t>
                      </a:r>
                      <a:r>
                        <a:rPr lang="en-US" sz="1600" dirty="0" smtClean="0"/>
                        <a:t> AND</a:t>
                      </a:r>
                    </a:p>
                    <a:p>
                      <a:r>
                        <a:rPr lang="en-US" sz="1600" dirty="0" smtClean="0"/>
                        <a:t>      AS_.</a:t>
                      </a:r>
                      <a:r>
                        <a:rPr lang="en-US" sz="1600" dirty="0" err="1" smtClean="0"/>
                        <a:t>season_id</a:t>
                      </a:r>
                      <a:r>
                        <a:rPr lang="en-US" sz="1600" dirty="0" smtClean="0"/>
                        <a:t> = S.id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= 2009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S.season_in_year</a:t>
                      </a:r>
                      <a:r>
                        <a:rPr lang="en-US" sz="1600" dirty="0" smtClean="0"/>
                        <a:t> IN ('</a:t>
                      </a:r>
                      <a:r>
                        <a:rPr lang="en-US" sz="1600" dirty="0" err="1" smtClean="0"/>
                        <a:t>Spring','Summer','Fall','Winter</a:t>
                      </a:r>
                      <a:r>
                        <a:rPr lang="en-US" sz="1600" dirty="0" smtClean="0"/>
                        <a:t>')</a:t>
                      </a:r>
                    </a:p>
                    <a:p>
                      <a:r>
                        <a:rPr lang="en-US" sz="1600" dirty="0" smtClean="0"/>
                        <a:t>UNION</a:t>
                      </a:r>
                    </a:p>
                    <a:p>
                      <a:r>
                        <a:rPr lang="en-US" sz="1600" dirty="0" smtClean="0"/>
                        <a:t>SELECT A.*</a:t>
                      </a:r>
                    </a:p>
                    <a:p>
                      <a:r>
                        <a:rPr lang="en-US" sz="1600" dirty="0" smtClean="0"/>
                        <a:t>FROM "Anime_" A ,</a:t>
                      </a:r>
                    </a:p>
                    <a:p>
                      <a:r>
                        <a:rPr lang="en-US" sz="1600" dirty="0" smtClean="0"/>
                        <a:t>     "</a:t>
                      </a:r>
                      <a:r>
                        <a:rPr lang="en-US" sz="1600" dirty="0" err="1" smtClean="0"/>
                        <a:t>AnimeSeason</a:t>
                      </a:r>
                      <a:r>
                        <a:rPr lang="en-US" sz="1600" dirty="0" smtClean="0"/>
                        <a:t>" AS_ ,</a:t>
                      </a:r>
                    </a:p>
                    <a:p>
                      <a:r>
                        <a:rPr lang="en-US" sz="1600" dirty="0" smtClean="0"/>
                        <a:t>     "Season" S</a:t>
                      </a:r>
                    </a:p>
                    <a:p>
                      <a:r>
                        <a:rPr lang="en-US" sz="1600" dirty="0" smtClean="0"/>
                        <a:t>WHERE A.id = AS_.</a:t>
                      </a:r>
                      <a:r>
                        <a:rPr lang="en-US" sz="1600" dirty="0" err="1" smtClean="0"/>
                        <a:t>anime_id</a:t>
                      </a:r>
                      <a:r>
                        <a:rPr lang="en-US" sz="1600" dirty="0" smtClean="0"/>
                        <a:t> AND</a:t>
                      </a:r>
                    </a:p>
                    <a:p>
                      <a:r>
                        <a:rPr lang="en-US" sz="1600" dirty="0" smtClean="0"/>
                        <a:t>      AS_.</a:t>
                      </a:r>
                      <a:r>
                        <a:rPr lang="en-US" sz="1600" dirty="0" err="1" smtClean="0"/>
                        <a:t>season_id</a:t>
                      </a:r>
                      <a:r>
                        <a:rPr lang="en-US" sz="1600" dirty="0" smtClean="0"/>
                        <a:t> = S.id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S.year</a:t>
                      </a:r>
                      <a:r>
                        <a:rPr lang="en-US" sz="1600" dirty="0" smtClean="0"/>
                        <a:t> = 2014 AND</a:t>
                      </a:r>
                    </a:p>
                    <a:p>
                      <a:r>
                        <a:rPr lang="en-US" sz="1600" dirty="0" smtClean="0"/>
                        <a:t>      </a:t>
                      </a:r>
                      <a:r>
                        <a:rPr lang="en-US" sz="1600" dirty="0" err="1" smtClean="0"/>
                        <a:t>S.season_in_year</a:t>
                      </a:r>
                      <a:r>
                        <a:rPr lang="en-US" sz="1600" dirty="0" smtClean="0"/>
                        <a:t> IN ('Spring')</a:t>
                      </a:r>
                      <a:endParaRPr lang="vi-VN" sz="1600" dirty="0" smtClean="0"/>
                    </a:p>
                    <a:p>
                      <a:endParaRPr lang="vi-V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2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NỘI DUNG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Khái</a:t>
            </a:r>
            <a:r>
              <a:rPr lang="en-US" sz="3600" dirty="0" smtClean="0"/>
              <a:t> </a:t>
            </a:r>
            <a:r>
              <a:rPr lang="en-US" sz="3600" dirty="0" err="1" smtClean="0"/>
              <a:t>quát</a:t>
            </a:r>
            <a:r>
              <a:rPr lang="en-US" sz="3600" dirty="0" smtClean="0"/>
              <a:t> </a:t>
            </a:r>
            <a:r>
              <a:rPr lang="en-US" sz="3600" dirty="0" err="1" smtClean="0"/>
              <a:t>chương</a:t>
            </a:r>
            <a:r>
              <a:rPr lang="en-US" sz="3600" dirty="0" smtClean="0"/>
              <a:t> </a:t>
            </a:r>
            <a:r>
              <a:rPr lang="en-US" sz="3600" dirty="0" err="1" smtClean="0"/>
              <a:t>trình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sở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mô</a:t>
            </a:r>
            <a:r>
              <a:rPr lang="en-US" sz="3600" dirty="0" smtClean="0"/>
              <a:t> </a:t>
            </a:r>
            <a:r>
              <a:rPr lang="en-US" sz="3600" dirty="0" err="1" smtClean="0"/>
              <a:t>tả</a:t>
            </a:r>
            <a:endParaRPr lang="en-US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hướng</a:t>
            </a:r>
            <a:r>
              <a:rPr lang="en-US" sz="3600" dirty="0" smtClean="0"/>
              <a:t> </a:t>
            </a:r>
            <a:r>
              <a:rPr lang="en-US" sz="3600" dirty="0" err="1" smtClean="0"/>
              <a:t>phát</a:t>
            </a:r>
            <a:r>
              <a:rPr lang="en-US" sz="3600" dirty="0" smtClean="0"/>
              <a:t> </a:t>
            </a:r>
            <a:r>
              <a:rPr lang="en-US" sz="3600" dirty="0" err="1" smtClean="0"/>
              <a:t>triển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34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21167"/>
              </p:ext>
            </p:extLst>
          </p:nvPr>
        </p:nvGraphicFramePr>
        <p:xfrm>
          <a:off x="609600" y="1340769"/>
          <a:ext cx="6770712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5356"/>
                <a:gridCol w="3385356"/>
              </a:tblGrid>
              <a:tr h="54006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vi-VN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/* Chọn ra những anime được chiếu trong khoảng năm 2009 đến 2014,</a:t>
                      </a:r>
                    </a:p>
                    <a:p>
                      <a:pPr marL="0" algn="l" defTabSz="457200" rtl="0" eaLnBrk="1" latinLnBrk="0" hangingPunct="1"/>
                      <a:r>
                        <a:rPr lang="vi-VN" sz="14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 thể loại là fantasy nhưng không là drama và harem  */</a:t>
                      </a:r>
                    </a:p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"Season" S ,</a:t>
                      </a:r>
                    </a:p>
                    <a:p>
                      <a:r>
                        <a:rPr lang="vi-VN" sz="1400" dirty="0" smtClean="0"/>
                        <a:t>     "AnimeSeason" AS_ ,</a:t>
                      </a:r>
                    </a:p>
                    <a:p>
                      <a:r>
                        <a:rPr lang="vi-VN" sz="1400" dirty="0" smtClean="0"/>
                        <a:t>     "Genre" G</a:t>
                      </a:r>
                    </a:p>
                    <a:p>
                      <a:r>
                        <a:rPr lang="vi-VN" sz="1400" dirty="0" smtClean="0"/>
                        <a:t>WHERE A.id = AS_.anime_id AND</a:t>
                      </a:r>
                    </a:p>
                    <a:p>
                      <a:r>
                        <a:rPr lang="vi-VN" sz="1400" dirty="0" smtClean="0"/>
                        <a:t>      AS_.season_id = S.id AND</a:t>
                      </a:r>
                    </a:p>
                    <a:p>
                      <a:r>
                        <a:rPr lang="vi-VN" sz="1400" dirty="0" smtClean="0"/>
                        <a:t>      A.id = G.anime_id AND</a:t>
                      </a:r>
                    </a:p>
                    <a:p>
                      <a:r>
                        <a:rPr lang="vi-VN" sz="1400" dirty="0" smtClean="0"/>
                        <a:t>      (UPPER(english_title) LIKE UPPER('%%') OR  UPPER(romaji_title) LIKE UPPER('%%')) AND</a:t>
                      </a:r>
                    </a:p>
                    <a:p>
                      <a:r>
                        <a:rPr lang="vi-VN" sz="1400" dirty="0" smtClean="0"/>
                        <a:t>      G.tag IN ('fantasy') AND</a:t>
                      </a:r>
                    </a:p>
                    <a:p>
                      <a:r>
                        <a:rPr lang="vi-VN" sz="1400" dirty="0" smtClean="0"/>
                        <a:t>      S.year &gt; 2009 AND</a:t>
                      </a:r>
                    </a:p>
                    <a:p>
                      <a:r>
                        <a:rPr lang="vi-VN" sz="1400" dirty="0" smtClean="0"/>
                        <a:t>      S.year &lt; 2009</a:t>
                      </a:r>
                    </a:p>
                    <a:p>
                      <a:r>
                        <a:rPr lang="vi-VN" sz="1400" dirty="0" smtClean="0"/>
                        <a:t>GROUP BY A.id</a:t>
                      </a:r>
                    </a:p>
                    <a:p>
                      <a:r>
                        <a:rPr lang="vi-VN" sz="1400" dirty="0" smtClean="0"/>
                        <a:t>HAVING COUNT(G.tag) &gt;= 1</a:t>
                      </a:r>
                    </a:p>
                    <a:p>
                      <a:r>
                        <a:rPr lang="vi-VN" sz="1400" dirty="0" smtClean="0"/>
                        <a:t>EXCEPT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"Genre" G</a:t>
                      </a:r>
                    </a:p>
                    <a:p>
                      <a:r>
                        <a:rPr lang="vi-VN" sz="1400" dirty="0" smtClean="0"/>
                        <a:t>WHERE A.id = G.anime_id AND</a:t>
                      </a:r>
                    </a:p>
                    <a:p>
                      <a:r>
                        <a:rPr lang="vi-VN" sz="1400" dirty="0" smtClean="0"/>
                        <a:t>      G.tag IN ('drama','harem')</a:t>
                      </a:r>
                    </a:p>
                    <a:p>
                      <a:r>
                        <a:rPr lang="vi-VN" sz="1400" dirty="0" smtClean="0"/>
                        <a:t>UNION</a:t>
                      </a:r>
                    </a:p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"AnimeSeason" AS_ ,</a:t>
                      </a:r>
                    </a:p>
                    <a:p>
                      <a:r>
                        <a:rPr lang="vi-VN" sz="1400" dirty="0" smtClean="0"/>
                        <a:t>     "Season" S</a:t>
                      </a:r>
                    </a:p>
                    <a:p>
                      <a:r>
                        <a:rPr lang="vi-VN" sz="1400" dirty="0" smtClean="0"/>
                        <a:t>WHERE A.id = AS_.anime_id AND</a:t>
                      </a:r>
                    </a:p>
                    <a:p>
                      <a:r>
                        <a:rPr lang="vi-VN" sz="1400" dirty="0" smtClean="0"/>
                        <a:t>      AS_.season_id = S.id AND</a:t>
                      </a:r>
                    </a:p>
                    <a:p>
                      <a:r>
                        <a:rPr lang="vi-VN" sz="1400" dirty="0" smtClean="0"/>
                        <a:t>      S.year = 2009 AND</a:t>
                      </a:r>
                    </a:p>
                    <a:p>
                      <a:r>
                        <a:rPr lang="vi-VN" sz="1400" dirty="0" smtClean="0"/>
                        <a:t>      S.season_in_year IN ('Spring','Summer','Fall','Winter')</a:t>
                      </a:r>
                    </a:p>
                    <a:p>
                      <a:r>
                        <a:rPr lang="vi-VN" sz="1400" dirty="0" smtClean="0"/>
                        <a:t>UNION</a:t>
                      </a:r>
                    </a:p>
                    <a:p>
                      <a:r>
                        <a:rPr lang="vi-VN" sz="1400" dirty="0" smtClean="0"/>
                        <a:t>SELECT A.*</a:t>
                      </a:r>
                    </a:p>
                    <a:p>
                      <a:r>
                        <a:rPr lang="vi-VN" sz="1400" dirty="0" smtClean="0"/>
                        <a:t>FROM "Anime_" A ,</a:t>
                      </a:r>
                    </a:p>
                    <a:p>
                      <a:r>
                        <a:rPr lang="vi-VN" sz="1400" dirty="0" smtClean="0"/>
                        <a:t>     "AnimeSeason" AS_ ,</a:t>
                      </a:r>
                    </a:p>
                    <a:p>
                      <a:r>
                        <a:rPr lang="vi-VN" sz="1400" dirty="0" smtClean="0"/>
                        <a:t>     "Season" S</a:t>
                      </a:r>
                    </a:p>
                    <a:p>
                      <a:r>
                        <a:rPr lang="vi-VN" sz="1400" dirty="0" smtClean="0"/>
                        <a:t>WHERE A.id = AS_.anime_id AND</a:t>
                      </a:r>
                    </a:p>
                    <a:p>
                      <a:r>
                        <a:rPr lang="vi-VN" sz="1400" dirty="0" smtClean="0"/>
                        <a:t>      AS_.season_id = S.id AND</a:t>
                      </a:r>
                    </a:p>
                    <a:p>
                      <a:r>
                        <a:rPr lang="vi-VN" sz="1400" dirty="0" smtClean="0"/>
                        <a:t>      S.year = 2014 AND</a:t>
                      </a:r>
                    </a:p>
                    <a:p>
                      <a:r>
                        <a:rPr lang="vi-VN" sz="1400" dirty="0" smtClean="0"/>
                        <a:t>      S.season_in_year IN ('Spring')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4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QUERY SỬ DỤNG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729665"/>
              </p:ext>
            </p:extLst>
          </p:nvPr>
        </p:nvGraphicFramePr>
        <p:xfrm>
          <a:off x="323528" y="1484313"/>
          <a:ext cx="7490792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5396"/>
                <a:gridCol w="3745396"/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dirty="0" smtClean="0">
                          <a:solidFill>
                            <a:srgbClr val="92D050"/>
                          </a:solidFill>
                        </a:rPr>
                        <a:t>/* Chọn ra những anime có nhân vật tên chứa xâu “haru”, được chiếu trong khoảng năm 2007 đến 2014,</a:t>
                      </a:r>
                    </a:p>
                    <a:p>
                      <a:r>
                        <a:rPr lang="vi-VN" sz="1400" dirty="0" smtClean="0">
                          <a:solidFill>
                            <a:srgbClr val="92D050"/>
                          </a:solidFill>
                        </a:rPr>
                        <a:t> có thể loại là “Slice of life” nhưng không phải “ecchi” */</a:t>
                      </a:r>
                    </a:p>
                    <a:p>
                      <a:r>
                        <a:rPr lang="vi-VN" sz="1400" dirty="0" smtClean="0"/>
                        <a:t>SELECT A.* ,</a:t>
                      </a:r>
                    </a:p>
                    <a:p>
                      <a:r>
                        <a:rPr lang="vi-VN" sz="1400" dirty="0" smtClean="0"/>
                        <a:t>       C.id char_id ,</a:t>
                      </a:r>
                    </a:p>
                    <a:p>
                      <a:r>
                        <a:rPr lang="vi-VN" sz="1400" dirty="0" smtClean="0"/>
                        <a:t>       C.name</a:t>
                      </a:r>
                    </a:p>
                    <a:p>
                      <a:r>
                        <a:rPr lang="vi-VN" sz="1400" dirty="0" smtClean="0"/>
                        <a:t>FROM "Characters" C ,</a:t>
                      </a:r>
                    </a:p>
                    <a:p>
                      <a:r>
                        <a:rPr lang="vi-VN" sz="1400" dirty="0" smtClean="0"/>
                        <a:t>     (SELECT A.*</a:t>
                      </a:r>
                    </a:p>
                    <a:p>
                      <a:r>
                        <a:rPr lang="vi-VN" sz="1400" dirty="0" smtClean="0"/>
                        <a:t>        FROM "Anime_" A ,</a:t>
                      </a:r>
                    </a:p>
                    <a:p>
                      <a:r>
                        <a:rPr lang="vi-VN" sz="1400" dirty="0" smtClean="0"/>
                        <a:t>             "Season" S ,</a:t>
                      </a:r>
                    </a:p>
                    <a:p>
                      <a:r>
                        <a:rPr lang="vi-VN" sz="1400" dirty="0" smtClean="0"/>
                        <a:t>             "AnimeSeason" AS_ ,</a:t>
                      </a:r>
                    </a:p>
                    <a:p>
                      <a:r>
                        <a:rPr lang="vi-VN" sz="1400" dirty="0" smtClean="0"/>
                        <a:t>             "Genre" G</a:t>
                      </a:r>
                    </a:p>
                    <a:p>
                      <a:r>
                        <a:rPr lang="vi-VN" sz="1400" dirty="0" smtClean="0"/>
                        <a:t>        WHERE A.id = AS_.anime_id AND</a:t>
                      </a:r>
                    </a:p>
                    <a:p>
                      <a:r>
                        <a:rPr lang="vi-VN" sz="1400" dirty="0" smtClean="0"/>
                        <a:t>              AS_.season_id = S.id AND</a:t>
                      </a:r>
                    </a:p>
                    <a:p>
                      <a:r>
                        <a:rPr lang="vi-VN" sz="1400" dirty="0" smtClean="0"/>
                        <a:t>              A.id = G.anime_id AND</a:t>
                      </a:r>
                    </a:p>
                    <a:p>
                      <a:r>
                        <a:rPr lang="vi-VN" sz="1400" dirty="0" smtClean="0"/>
                        <a:t>              G.tag IN ('slice of life') AND</a:t>
                      </a:r>
                    </a:p>
                    <a:p>
                      <a:r>
                        <a:rPr lang="vi-VN" sz="1400" dirty="0" smtClean="0"/>
                        <a:t>              S.year &gt; 2007 AND</a:t>
                      </a:r>
                    </a:p>
                    <a:p>
                      <a:r>
                        <a:rPr lang="vi-VN" sz="1400" dirty="0" smtClean="0"/>
                        <a:t>              S.year &lt; 2007</a:t>
                      </a:r>
                    </a:p>
                    <a:p>
                      <a:r>
                        <a:rPr lang="vi-VN" sz="1400" dirty="0" smtClean="0"/>
                        <a:t>        GROUP BY A.id</a:t>
                      </a:r>
                    </a:p>
                    <a:p>
                      <a:r>
                        <a:rPr lang="vi-VN" sz="1400" dirty="0" smtClean="0"/>
                        <a:t>        HAVING COUNT(G.tag) &gt;= 1</a:t>
                      </a:r>
                    </a:p>
                    <a:p>
                      <a:r>
                        <a:rPr lang="vi-VN" sz="1400" dirty="0" smtClean="0"/>
                        <a:t>        EXCEPT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200" dirty="0" smtClean="0"/>
                        <a:t>        SELECT A.*</a:t>
                      </a:r>
                    </a:p>
                    <a:p>
                      <a:r>
                        <a:rPr lang="vi-VN" sz="1200" dirty="0" smtClean="0"/>
                        <a:t>        FROM "Anime_" A ,</a:t>
                      </a:r>
                    </a:p>
                    <a:p>
                      <a:r>
                        <a:rPr lang="vi-VN" sz="1200" dirty="0" smtClean="0"/>
                        <a:t>             "Genre" G</a:t>
                      </a:r>
                    </a:p>
                    <a:p>
                      <a:r>
                        <a:rPr lang="vi-VN" sz="1200" dirty="0" smtClean="0"/>
                        <a:t>        WHERE A.id = G.anime_id AND</a:t>
                      </a:r>
                    </a:p>
                    <a:p>
                      <a:r>
                        <a:rPr lang="vi-VN" sz="1200" dirty="0" smtClean="0"/>
                        <a:t>              G.tag IN ('ecchi')</a:t>
                      </a:r>
                    </a:p>
                    <a:p>
                      <a:r>
                        <a:rPr lang="vi-VN" sz="1200" dirty="0" smtClean="0"/>
                        <a:t>        UNION</a:t>
                      </a:r>
                    </a:p>
                    <a:p>
                      <a:r>
                        <a:rPr lang="vi-VN" sz="1200" dirty="0" smtClean="0"/>
                        <a:t>        SELECT A.*</a:t>
                      </a:r>
                    </a:p>
                    <a:p>
                      <a:r>
                        <a:rPr lang="vi-VN" sz="1200" dirty="0" smtClean="0"/>
                        <a:t>        FROM "Anime_" A ,</a:t>
                      </a:r>
                    </a:p>
                    <a:p>
                      <a:r>
                        <a:rPr lang="vi-VN" sz="1200" dirty="0" smtClean="0"/>
                        <a:t>             "AnimeSeason" AS_ ,</a:t>
                      </a:r>
                    </a:p>
                    <a:p>
                      <a:r>
                        <a:rPr lang="vi-VN" sz="1200" dirty="0" smtClean="0"/>
                        <a:t>             "Season" S</a:t>
                      </a:r>
                    </a:p>
                    <a:p>
                      <a:r>
                        <a:rPr lang="vi-VN" sz="1200" dirty="0" smtClean="0"/>
                        <a:t>        WHERE A.id = AS_.anime_id AND</a:t>
                      </a:r>
                    </a:p>
                    <a:p>
                      <a:r>
                        <a:rPr lang="vi-VN" sz="1200" dirty="0" smtClean="0"/>
                        <a:t>              AS_.season_id = S.id AND</a:t>
                      </a:r>
                    </a:p>
                    <a:p>
                      <a:r>
                        <a:rPr lang="vi-VN" sz="1200" dirty="0" smtClean="0"/>
                        <a:t>              S.year = 2007 AND</a:t>
                      </a:r>
                    </a:p>
                    <a:p>
                      <a:r>
                        <a:rPr lang="vi-VN" sz="1200" dirty="0" smtClean="0"/>
                        <a:t>              S.season_in_year IN ('Spring','Summer','Fall','Winter')</a:t>
                      </a:r>
                    </a:p>
                    <a:p>
                      <a:r>
                        <a:rPr lang="vi-VN" sz="1200" dirty="0" smtClean="0"/>
                        <a:t>        UNION</a:t>
                      </a:r>
                    </a:p>
                    <a:p>
                      <a:r>
                        <a:rPr lang="vi-VN" sz="1200" dirty="0" smtClean="0"/>
                        <a:t>        SELECT A.*</a:t>
                      </a:r>
                    </a:p>
                    <a:p>
                      <a:r>
                        <a:rPr lang="vi-VN" sz="1200" dirty="0" smtClean="0"/>
                        <a:t>        FROM "Anime_" A ,</a:t>
                      </a:r>
                    </a:p>
                    <a:p>
                      <a:r>
                        <a:rPr lang="vi-VN" sz="1200" dirty="0" smtClean="0"/>
                        <a:t>             "AnimeSeason" AS_ ,</a:t>
                      </a:r>
                    </a:p>
                    <a:p>
                      <a:r>
                        <a:rPr lang="vi-VN" sz="1200" dirty="0" smtClean="0"/>
                        <a:t>             "Season" S</a:t>
                      </a:r>
                    </a:p>
                    <a:p>
                      <a:r>
                        <a:rPr lang="vi-VN" sz="1200" dirty="0" smtClean="0"/>
                        <a:t>        WHERE A.id = AS_.anime_id AND</a:t>
                      </a:r>
                    </a:p>
                    <a:p>
                      <a:r>
                        <a:rPr lang="vi-VN" sz="1200" dirty="0" smtClean="0"/>
                        <a:t>              AS_.season_id = S.id AND</a:t>
                      </a:r>
                    </a:p>
                    <a:p>
                      <a:r>
                        <a:rPr lang="vi-VN" sz="1200" dirty="0" smtClean="0"/>
                        <a:t>              S.year = 2014 AND</a:t>
                      </a:r>
                    </a:p>
                    <a:p>
                      <a:r>
                        <a:rPr lang="vi-VN" sz="1200" dirty="0" smtClean="0"/>
                        <a:t>              S.season_in_year IN ('Spring')</a:t>
                      </a:r>
                    </a:p>
                    <a:p>
                      <a:r>
                        <a:rPr lang="vi-VN" sz="1200" dirty="0" smtClean="0"/>
                        <a:t>        ) A</a:t>
                      </a:r>
                    </a:p>
                    <a:p>
                      <a:r>
                        <a:rPr lang="vi-VN" sz="1200" dirty="0" smtClean="0"/>
                        <a:t>WHERE A.id = C.anime_id AND</a:t>
                      </a:r>
                    </a:p>
                    <a:p>
                      <a:r>
                        <a:rPr lang="vi-VN" sz="1200" dirty="0" smtClean="0"/>
                        <a:t>      UPPER(C.name) LIKE UPPER('%haru%')</a:t>
                      </a:r>
                      <a:endParaRPr lang="en-US" sz="1200" dirty="0" smtClean="0"/>
                    </a:p>
                    <a:p>
                      <a:endParaRPr lang="vi-V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8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8" y="2160588"/>
            <a:ext cx="6190840" cy="3881437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Search Input </a:t>
            </a:r>
            <a:r>
              <a:rPr lang="en-US" b="1" dirty="0"/>
              <a:t>F</a:t>
            </a:r>
            <a:r>
              <a:rPr lang="en-US" b="1" dirty="0" smtClean="0"/>
              <a:t>ield</a:t>
            </a:r>
            <a:endParaRPr lang="vi-VN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984" y="6160765"/>
            <a:ext cx="1587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Results List</a:t>
            </a:r>
            <a:endParaRPr lang="en-US" b="1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84713" y="1403484"/>
            <a:ext cx="26075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Recommended Anime</a:t>
            </a:r>
            <a:endParaRPr lang="en-US" b="1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76256" y="3995772"/>
            <a:ext cx="10436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Details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606470" y="6302150"/>
            <a:ext cx="1541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Characters </a:t>
            </a:r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475656" y="1782108"/>
            <a:ext cx="0" cy="143086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5788497" y="1772816"/>
            <a:ext cx="7639" cy="79208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1257852" y="4787769"/>
            <a:ext cx="0" cy="137299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6156176" y="4180438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V="1">
            <a:off x="4377267" y="5707622"/>
            <a:ext cx="0" cy="59452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16832"/>
            <a:ext cx="705874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nút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Search options: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2 </a:t>
            </a:r>
            <a:r>
              <a:rPr lang="en-US" sz="2800" dirty="0" err="1" smtClean="0"/>
              <a:t>chế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anime/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vật</a:t>
            </a:r>
            <a:r>
              <a:rPr lang="en-US" sz="2800" dirty="0" smtClean="0"/>
              <a:t> (A/C).</a:t>
            </a:r>
          </a:p>
          <a:p>
            <a:r>
              <a:rPr lang="en-US" sz="2800" dirty="0" smtClean="0"/>
              <a:t>Filter button: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lọc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Bookmark manager: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anime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bookmark.</a:t>
            </a:r>
          </a:p>
          <a:p>
            <a:r>
              <a:rPr lang="en-US" sz="2800" dirty="0" smtClean="0"/>
              <a:t>Bookmark button: 2 </a:t>
            </a:r>
            <a:r>
              <a:rPr lang="en-US" sz="2800" dirty="0" err="1" smtClean="0"/>
              <a:t>trạng</a:t>
            </a:r>
            <a:r>
              <a:rPr lang="en-US" sz="2800" dirty="0" smtClean="0"/>
              <a:t> </a:t>
            </a:r>
            <a:r>
              <a:rPr lang="en-US" sz="2800" dirty="0" err="1" smtClean="0"/>
              <a:t>thái</a:t>
            </a:r>
            <a:r>
              <a:rPr lang="en-US" sz="2800" dirty="0" smtClean="0"/>
              <a:t>: Bookmarked/Not bookmarked.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62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48880"/>
            <a:ext cx="7942341" cy="3300541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547663" y="1303497"/>
            <a:ext cx="20882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Search Options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415176" y="5953151"/>
            <a:ext cx="15121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Bookmark Button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51921" y="1351895"/>
            <a:ext cx="1177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Filter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19233" y="1351894"/>
            <a:ext cx="2787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Bookmark Manager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2591780" y="1672829"/>
            <a:ext cx="1548172" cy="197219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4440849" y="1721227"/>
            <a:ext cx="1733075" cy="1923797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6313113" y="1721226"/>
            <a:ext cx="1283223" cy="1923798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H="1" flipV="1">
            <a:off x="3851920" y="5445225"/>
            <a:ext cx="1319340" cy="50792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12523"/>
            <a:ext cx="720276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lọc</a:t>
            </a:r>
            <a:r>
              <a:rPr lang="en-US" sz="2800" b="1" dirty="0" smtClean="0"/>
              <a:t> (Filter):</a:t>
            </a:r>
          </a:p>
          <a:p>
            <a:r>
              <a:rPr lang="en-US" sz="2800" dirty="0" smtClean="0"/>
              <a:t>Tags: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anime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(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) </a:t>
            </a:r>
            <a:r>
              <a:rPr lang="en-US" sz="2800" dirty="0" err="1" smtClean="0"/>
              <a:t>các</a:t>
            </a:r>
            <a:r>
              <a:rPr lang="en-US" sz="2800" dirty="0" smtClean="0"/>
              <a:t> tags </a:t>
            </a:r>
            <a:r>
              <a:rPr lang="en-US" sz="2800" dirty="0" err="1" smtClean="0"/>
              <a:t>tương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Season: </a:t>
            </a:r>
            <a:r>
              <a:rPr lang="en-US" sz="2800" dirty="0" err="1" smtClean="0"/>
              <a:t>Chọn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mùa</a:t>
            </a:r>
            <a:r>
              <a:rPr lang="en-US" sz="2800" dirty="0" smtClean="0"/>
              <a:t> anime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sóng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4400" b="1" dirty="0" smtClean="0"/>
              <a:t>→</a:t>
            </a:r>
            <a:r>
              <a:rPr lang="en-US" sz="2800" dirty="0"/>
              <a:t> </a:t>
            </a:r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phạm</a:t>
            </a:r>
            <a:r>
              <a:rPr lang="en-US" sz="2800" dirty="0" smtClean="0"/>
              <a:t> vi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kiếm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9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5685293" cy="4306696"/>
          </a:xfr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42738" y="1196752"/>
            <a:ext cx="4604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Tags (AND/OR/NOT)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8620" y="5892088"/>
            <a:ext cx="28295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Tìm</a:t>
            </a:r>
            <a:r>
              <a:rPr lang="en-US" b="1" dirty="0" smtClean="0"/>
              <a:t> anime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sóng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khoảng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gian</a:t>
            </a:r>
            <a:r>
              <a:rPr lang="en-US" b="1" dirty="0" smtClean="0"/>
              <a:t> (</a:t>
            </a:r>
            <a:r>
              <a:rPr lang="en-US" b="1" dirty="0" err="1" smtClean="0"/>
              <a:t>mùa</a:t>
            </a:r>
            <a:r>
              <a:rPr lang="en-US" b="1" dirty="0" smtClean="0"/>
              <a:t>) </a:t>
            </a:r>
            <a:r>
              <a:rPr lang="en-US" b="1" dirty="0" err="1" smtClean="0"/>
              <a:t>nhất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endParaRPr lang="en-US" b="1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38268" y="5892089"/>
            <a:ext cx="28199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Chọn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 </a:t>
            </a:r>
            <a:r>
              <a:rPr lang="en-US" b="1" dirty="0" err="1" smtClean="0">
                <a:sym typeface="Wingdings" panose="05000000000000000000" pitchFamily="2" charset="2"/>
              </a:rPr>
              <a:t>Không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quan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tâm</a:t>
            </a:r>
            <a:r>
              <a:rPr lang="en-US" b="1" dirty="0" smtClean="0">
                <a:sym typeface="Wingdings" panose="05000000000000000000" pitchFamily="2" charset="2"/>
              </a:rPr>
              <a:t> anime </a:t>
            </a:r>
            <a:r>
              <a:rPr lang="en-US" b="1" dirty="0" err="1" smtClean="0">
                <a:sym typeface="Wingdings" panose="05000000000000000000" pitchFamily="2" charset="2"/>
              </a:rPr>
              <a:t>phát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sóng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khi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err="1" smtClean="0">
                <a:sym typeface="Wingdings" panose="05000000000000000000" pitchFamily="2" charset="2"/>
              </a:rPr>
              <a:t>nào</a:t>
            </a:r>
            <a:endParaRPr lang="en-US" b="1" dirty="0" smtClean="0"/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>
            <a:off x="3598223" y="1556792"/>
            <a:ext cx="0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</p:cNvCxnSpPr>
          <p:nvPr/>
        </p:nvCxnSpPr>
        <p:spPr>
          <a:xfrm flipH="1" flipV="1">
            <a:off x="1643471" y="4653136"/>
            <a:ext cx="4780" cy="1238953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</p:cNvCxnSpPr>
          <p:nvPr/>
        </p:nvCxnSpPr>
        <p:spPr>
          <a:xfrm flipH="1" flipV="1">
            <a:off x="3038622" y="5272612"/>
            <a:ext cx="1414760" cy="619476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flipH="1">
            <a:off x="2411760" y="1556792"/>
            <a:ext cx="1186463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</p:cNvCxnSpPr>
          <p:nvPr/>
        </p:nvCxnSpPr>
        <p:spPr>
          <a:xfrm>
            <a:off x="3598223" y="1556792"/>
            <a:ext cx="1621849" cy="108012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MỘT SỐ MÔ TẢ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Bookmark Note: Cho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sửa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chú</a:t>
            </a:r>
            <a:r>
              <a:rPr lang="en-US" sz="2400" dirty="0" smtClean="0"/>
              <a:t>.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bookmark </a:t>
            </a:r>
            <a:r>
              <a:rPr lang="en-US" sz="2400" dirty="0" err="1" smtClean="0"/>
              <a:t>một</a:t>
            </a:r>
            <a:r>
              <a:rPr lang="en-US" sz="2400" dirty="0" smtClean="0"/>
              <a:t> anime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Bookmark Button.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 descr="E:\N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88" y="3894212"/>
            <a:ext cx="4415686" cy="1911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>
                <a:ln w="0"/>
                <a:ea typeface="+mn-ea"/>
                <a:cs typeface="+mn-cs"/>
              </a:rPr>
              <a:t>MỘT SỐ MÔ TẢ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38" y="2060848"/>
            <a:ext cx="4383862" cy="4458417"/>
          </a:xfrm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657371" y="1380467"/>
            <a:ext cx="28588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Anime </a:t>
            </a:r>
            <a:r>
              <a:rPr lang="en-US" b="1" dirty="0" err="1" smtClean="0"/>
              <a:t>đã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đánh</a:t>
            </a:r>
            <a:r>
              <a:rPr lang="en-US" b="1" dirty="0" smtClean="0"/>
              <a:t> </a:t>
            </a:r>
            <a:r>
              <a:rPr lang="en-US" b="1" dirty="0" err="1" smtClean="0"/>
              <a:t>dấu</a:t>
            </a:r>
            <a:endParaRPr lang="en-US" b="1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5496" y="4509120"/>
            <a:ext cx="141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endParaRPr lang="en-US" b="1" dirty="0" smtClean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36512" y="3430741"/>
            <a:ext cx="17281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Xoá</a:t>
            </a:r>
            <a:r>
              <a:rPr lang="en-US" b="1" dirty="0" smtClean="0"/>
              <a:t> anime </a:t>
            </a:r>
            <a:r>
              <a:rPr lang="en-US" b="1" dirty="0" err="1" smtClean="0"/>
              <a:t>khỏi</a:t>
            </a:r>
            <a:r>
              <a:rPr lang="en-US" b="1" dirty="0" smtClean="0"/>
              <a:t> </a:t>
            </a:r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sách</a:t>
            </a:r>
            <a:endParaRPr lang="en-US" b="1" dirty="0" smtClean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059832" y="1749799"/>
            <a:ext cx="2026962" cy="67108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1691680" y="3753907"/>
            <a:ext cx="540785" cy="32316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447553" y="4576032"/>
            <a:ext cx="784912" cy="117754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729400" y="3208863"/>
            <a:ext cx="1154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/>
              <a:t>Ghi</a:t>
            </a:r>
            <a:r>
              <a:rPr lang="en-US" b="1" dirty="0" smtClean="0"/>
              <a:t> </a:t>
            </a:r>
            <a:r>
              <a:rPr lang="en-US" b="1" dirty="0" err="1" smtClean="0"/>
              <a:t>chú</a:t>
            </a:r>
            <a:endParaRPr lang="en-US" b="1" dirty="0" smtClean="0"/>
          </a:p>
        </p:txBody>
      </p: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3059832" y="1749799"/>
            <a:ext cx="2026962" cy="164373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flipH="1" flipV="1">
            <a:off x="5220072" y="3068960"/>
            <a:ext cx="1509328" cy="324569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>
            <a:off x="5239194" y="3393529"/>
            <a:ext cx="1490206" cy="611535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  <a:effectLst>
            <a:glow rad="101600">
              <a:schemeClr val="accent1">
                <a:lumMod val="60000"/>
                <a:lumOff val="40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101756" y="1282012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Bookmark Manager: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2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642174"/>
              </p:ext>
            </p:extLst>
          </p:nvPr>
        </p:nvGraphicFramePr>
        <p:xfrm>
          <a:off x="683568" y="1556792"/>
          <a:ext cx="7346777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lang="en-US" sz="4400" b="1" dirty="0" smtClean="0">
                <a:ln w="0"/>
                <a:ea typeface="+mn-ea"/>
                <a:cs typeface="+mn-cs"/>
              </a:rPr>
              <a:t>CÁC HƯỚNG PHÁT TRIỂN</a:t>
            </a:r>
            <a:endParaRPr lang="en-US" sz="4400" b="1" dirty="0">
              <a:ln w="0"/>
              <a:ea typeface="+mn-ea"/>
              <a:cs typeface="+mn-cs"/>
            </a:endParaRPr>
          </a:p>
        </p:txBody>
      </p:sp>
      <p:sp>
        <p:nvSpPr>
          <p:cNvPr id="6" name="Cross 5"/>
          <p:cNvSpPr/>
          <p:nvPr/>
        </p:nvSpPr>
        <p:spPr>
          <a:xfrm>
            <a:off x="6732240" y="1916832"/>
            <a:ext cx="1203218" cy="1203218"/>
          </a:xfrm>
          <a:prstGeom prst="plus">
            <a:avLst>
              <a:gd name="adj" fmla="val 3281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42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6770713" cy="1320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KHÁI QUÁT CHƯƠNG TRÌNH</a:t>
            </a:r>
            <a:endParaRPr lang="en-US" sz="4400" b="1" dirty="0"/>
          </a:p>
        </p:txBody>
      </p:sp>
      <p:sp>
        <p:nvSpPr>
          <p:cNvPr id="25" name="AutoShape 16"/>
          <p:cNvSpPr>
            <a:spLocks noGrp="1" noChangeArrowheads="1"/>
          </p:cNvSpPr>
          <p:nvPr>
            <p:ph idx="1"/>
          </p:nvPr>
        </p:nvSpPr>
        <p:spPr bwMode="gray">
          <a:xfrm>
            <a:off x="1285454" y="2348880"/>
            <a:ext cx="1773857" cy="613544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indent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1600" b="1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JDBC Driver</a:t>
            </a: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3805734" y="2636914"/>
            <a:ext cx="1990402" cy="1152127"/>
            <a:chOff x="703358" y="3392730"/>
            <a:chExt cx="1994570" cy="1175720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703358" y="3392730"/>
              <a:ext cx="1994570" cy="117572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>
                    <a:shade val="51000"/>
                    <a:satMod val="130000"/>
                  </a:srgbClr>
                </a:gs>
                <a:gs pos="80000">
                  <a:srgbClr val="FFFFFF">
                    <a:shade val="93000"/>
                    <a:satMod val="130000"/>
                  </a:srgbClr>
                </a:gs>
                <a:gs pos="100000">
                  <a:srgbClr val="FFFFFF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rgbClr val="FFFFFF"/>
                </a:solidFill>
                <a:latin typeface="Verdana" pitchFamily="34" charset="0"/>
                <a:ea typeface="宋体"/>
                <a:cs typeface="+mn-cs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919834" y="3613178"/>
              <a:ext cx="1576506" cy="94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rgbClr val="001D3A"/>
                  </a:solidFill>
                  <a:latin typeface="Verdana" pitchFamily="34" charset="0"/>
                  <a:ea typeface="+mn-ea"/>
                  <a:cs typeface="+mn-cs"/>
                </a:rPr>
                <a:t>Filter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 smtClean="0">
                  <a:solidFill>
                    <a:srgbClr val="001D3A"/>
                  </a:solidFill>
                  <a:latin typeface="Verdana" pitchFamily="34" charset="0"/>
                </a:rPr>
                <a:t>View</a:t>
              </a:r>
              <a:endParaRPr lang="en-US" altLang="zh-CN" sz="1800" b="1" kern="0" dirty="0">
                <a:solidFill>
                  <a:srgbClr val="001D3A"/>
                </a:solidFill>
                <a:latin typeface="Verdana" pitchFamily="34" charset="0"/>
                <a:ea typeface="+mn-ea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800" kern="0" dirty="0">
                <a:solidFill>
                  <a:srgbClr val="001D3A"/>
                </a:solidFill>
                <a:latin typeface="Verdana" pitchFamily="34" charset="0"/>
                <a:ea typeface="+mn-ea"/>
                <a:cs typeface="+mn-cs"/>
              </a:endParaRPr>
            </a:p>
          </p:txBody>
        </p:sp>
      </p:grp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4741838" y="4797152"/>
            <a:ext cx="2880320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solidFill>
                <a:srgbClr val="FFFFFF"/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gray">
          <a:xfrm>
            <a:off x="925414" y="1916832"/>
            <a:ext cx="2590800" cy="476018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rgbClr val="006699">
                  <a:tint val="80000"/>
                  <a:satMod val="300000"/>
                </a:srgbClr>
              </a:gs>
              <a:gs pos="100000">
                <a:srgbClr val="006699">
                  <a:shade val="30000"/>
                  <a:satMod val="200000"/>
                </a:srgbClr>
              </a:gs>
            </a:gsLst>
            <a:path path="circl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chemeClr val="bg1"/>
                </a:solidFill>
                <a:latin typeface="Arial"/>
                <a:ea typeface="宋体"/>
                <a:cs typeface="+mj-cs"/>
              </a:rPr>
              <a:t>Anime database</a:t>
            </a:r>
            <a:endParaRPr lang="zh-CN" altLang="en-US" sz="1800" kern="0" dirty="0">
              <a:solidFill>
                <a:schemeClr val="bg1"/>
              </a:solidFill>
              <a:latin typeface="Arial"/>
              <a:ea typeface="宋体"/>
              <a:cs typeface="+mj-cs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957862" y="5085184"/>
            <a:ext cx="2520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Main View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997422" y="2924944"/>
            <a:ext cx="2304256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141438" y="3212976"/>
            <a:ext cx="2016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Model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20" name="AutoShape 12"/>
          <p:cNvSpPr>
            <a:spLocks noChangeArrowheads="1"/>
          </p:cNvSpPr>
          <p:nvPr/>
        </p:nvSpPr>
        <p:spPr bwMode="auto">
          <a:xfrm>
            <a:off x="925414" y="4797152"/>
            <a:ext cx="2304256" cy="10801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chemeClr val="accent1"/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000" kern="0" dirty="0"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069430" y="5085184"/>
            <a:ext cx="20162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kern="0" dirty="0" smtClean="0">
                <a:solidFill>
                  <a:srgbClr val="001D3A"/>
                </a:solidFill>
                <a:latin typeface="Verdana" pitchFamily="34" charset="0"/>
              </a:rPr>
              <a:t>Controller</a:t>
            </a:r>
            <a:endParaRPr lang="en-US" altLang="zh-CN" sz="2200" b="1" kern="0" dirty="0">
              <a:solidFill>
                <a:srgbClr val="001D3A"/>
              </a:solidFill>
              <a:latin typeface="Verdana" pitchFamily="34" charset="0"/>
            </a:endParaRPr>
          </a:p>
        </p:txBody>
      </p:sp>
      <p:sp>
        <p:nvSpPr>
          <p:cNvPr id="23" name="AutoShape 16"/>
          <p:cNvSpPr txBox="1">
            <a:spLocks noChangeArrowheads="1"/>
          </p:cNvSpPr>
          <p:nvPr/>
        </p:nvSpPr>
        <p:spPr bwMode="gray">
          <a:xfrm>
            <a:off x="997422" y="4005064"/>
            <a:ext cx="1043607" cy="792088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16"/>
          <p:cNvSpPr txBox="1">
            <a:spLocks noChangeArrowheads="1"/>
          </p:cNvSpPr>
          <p:nvPr/>
        </p:nvSpPr>
        <p:spPr bwMode="gray">
          <a:xfrm rot="10800000">
            <a:off x="2149550" y="4005064"/>
            <a:ext cx="1043607" cy="792088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gray">
          <a:xfrm>
            <a:off x="3229670" y="4797152"/>
            <a:ext cx="1512168" cy="504056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gray">
          <a:xfrm rot="10800000">
            <a:off x="3229670" y="5301208"/>
            <a:ext cx="1512168" cy="504056"/>
          </a:xfrm>
          <a:prstGeom prst="leftArrow">
            <a:avLst>
              <a:gd name="adj1" fmla="val 65583"/>
              <a:gd name="adj2" fmla="val 65181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46275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AutoShape 10"/>
          <p:cNvSpPr>
            <a:spLocks noChangeArrowheads="1"/>
          </p:cNvSpPr>
          <p:nvPr/>
        </p:nvSpPr>
        <p:spPr bwMode="auto">
          <a:xfrm>
            <a:off x="6614046" y="2636912"/>
            <a:ext cx="1990402" cy="115212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rgbClr val="FFFFFF"/>
              </a:solidFill>
              <a:latin typeface="Verdana" pitchFamily="34" charset="0"/>
              <a:ea typeface="宋体"/>
              <a:cs typeface="+mn-cs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830070" y="2852937"/>
            <a:ext cx="15732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1D3A"/>
                </a:solidFill>
                <a:latin typeface="Verdana" pitchFamily="34" charset="0"/>
              </a:rPr>
              <a:t>Bookmark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1D3A"/>
                </a:solidFill>
                <a:latin typeface="Verdana" pitchFamily="34" charset="0"/>
              </a:rPr>
              <a:t>View</a:t>
            </a:r>
            <a:endParaRPr lang="en-US" altLang="zh-CN" sz="1800" b="1" kern="0" dirty="0">
              <a:solidFill>
                <a:srgbClr val="001D3A"/>
              </a:solidFill>
              <a:latin typeface="Verdana" pitchFamily="34" charset="0"/>
              <a:ea typeface="+mn-ea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800" kern="0" dirty="0">
              <a:solidFill>
                <a:srgbClr val="001D3A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2" name="AutoShape 16"/>
          <p:cNvSpPr txBox="1">
            <a:spLocks noChangeArrowheads="1"/>
          </p:cNvSpPr>
          <p:nvPr/>
        </p:nvSpPr>
        <p:spPr bwMode="gray">
          <a:xfrm rot="10800000">
            <a:off x="4741837" y="3789040"/>
            <a:ext cx="1043607" cy="1008112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16"/>
          <p:cNvSpPr txBox="1">
            <a:spLocks noChangeArrowheads="1"/>
          </p:cNvSpPr>
          <p:nvPr/>
        </p:nvSpPr>
        <p:spPr bwMode="gray">
          <a:xfrm rot="10800000">
            <a:off x="6614046" y="3789040"/>
            <a:ext cx="1043607" cy="1008112"/>
          </a:xfrm>
          <a:prstGeom prst="upArrow">
            <a:avLst>
              <a:gd name="adj1" fmla="val 68380"/>
              <a:gd name="adj2" fmla="val 70833"/>
            </a:avLst>
          </a:pr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tint val="63529"/>
                  <a:invGamma/>
                  <a:alpha val="12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  <a:defRPr/>
            </a:pPr>
            <a:endParaRPr lang="zh-CN" altLang="en-US" sz="16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01824" y="2130425"/>
            <a:ext cx="5182344" cy="1298575"/>
          </a:xfrm>
        </p:spPr>
        <p:txBody>
          <a:bodyPr/>
          <a:lstStyle/>
          <a:p>
            <a:r>
              <a:rPr lang="en-GB" sz="7200" b="1" dirty="0"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>Thank You!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3608" y="3429000"/>
            <a:ext cx="5000600" cy="864096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Any Question?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5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/>
              <a:t>CƠ SỞ DỮ LIỆU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cs typeface="Arial" panose="020B0604020202020204" pitchFamily="34" charset="0"/>
              </a:rPr>
              <a:t>Cấu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trúc</a:t>
            </a:r>
            <a:r>
              <a:rPr lang="en-US" sz="3600" dirty="0" smtClean="0">
                <a:cs typeface="Arial" panose="020B0604020202020204" pitchFamily="34" charset="0"/>
              </a:rPr>
              <a:t> CSDL</a:t>
            </a:r>
          </a:p>
          <a:p>
            <a:r>
              <a:rPr lang="en-US" sz="3600" dirty="0" err="1" smtClean="0">
                <a:cs typeface="Arial" panose="020B0604020202020204" pitchFamily="34" charset="0"/>
              </a:rPr>
              <a:t>Sơ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đồ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Thực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thể</a:t>
            </a:r>
            <a:r>
              <a:rPr lang="en-US" sz="3600" dirty="0" smtClean="0">
                <a:cs typeface="Arial" panose="020B0604020202020204" pitchFamily="34" charset="0"/>
              </a:rPr>
              <a:t> - </a:t>
            </a:r>
            <a:r>
              <a:rPr lang="en-US" sz="3600" dirty="0" err="1" smtClean="0">
                <a:cs typeface="Arial" panose="020B0604020202020204" pitchFamily="34" charset="0"/>
              </a:rPr>
              <a:t>Liên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kết</a:t>
            </a:r>
            <a:endParaRPr lang="en-US" sz="3600" dirty="0" smtClean="0">
              <a:cs typeface="Arial" panose="020B0604020202020204" pitchFamily="34" charset="0"/>
            </a:endParaRPr>
          </a:p>
          <a:p>
            <a:r>
              <a:rPr lang="en-US" sz="3600" dirty="0" err="1" smtClean="0">
                <a:cs typeface="Arial" panose="020B0604020202020204" pitchFamily="34" charset="0"/>
              </a:rPr>
              <a:t>Sơ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đồ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>
                <a:cs typeface="Arial" panose="020B0604020202020204" pitchFamily="34" charset="0"/>
              </a:rPr>
              <a:t>Q</a:t>
            </a:r>
            <a:r>
              <a:rPr lang="en-US" sz="3600" dirty="0" err="1" smtClean="0">
                <a:cs typeface="Arial" panose="020B0604020202020204" pitchFamily="34" charset="0"/>
              </a:rPr>
              <a:t>uan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hệ</a:t>
            </a:r>
            <a:endParaRPr lang="en-US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09600"/>
            <a:ext cx="6770713" cy="1320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/>
              <a:t>SƠ ĐỒ THỰC THỂ - LIÊN KẾT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9" y="1291055"/>
            <a:ext cx="6878522" cy="5090273"/>
          </a:xfrm>
        </p:spPr>
      </p:pic>
    </p:spTree>
    <p:extLst>
      <p:ext uri="{BB962C8B-B14F-4D97-AF65-F5344CB8AC3E}">
        <p14:creationId xmlns:p14="http://schemas.microsoft.com/office/powerpoint/2010/main" val="13001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72555"/>
              </p:ext>
            </p:extLst>
          </p:nvPr>
        </p:nvGraphicFramePr>
        <p:xfrm>
          <a:off x="517302" y="1340768"/>
          <a:ext cx="578289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755576" y="571327"/>
            <a:ext cx="18181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ANIME</a:t>
            </a:r>
          </a:p>
        </p:txBody>
      </p:sp>
    </p:spTree>
    <p:extLst>
      <p:ext uri="{BB962C8B-B14F-4D97-AF65-F5344CB8AC3E}">
        <p14:creationId xmlns:p14="http://schemas.microsoft.com/office/powerpoint/2010/main" val="13580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83995"/>
              </p:ext>
            </p:extLst>
          </p:nvPr>
        </p:nvGraphicFramePr>
        <p:xfrm>
          <a:off x="455835" y="1844824"/>
          <a:ext cx="5916365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83568" y="571327"/>
            <a:ext cx="32658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CHARACTERS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25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089917"/>
              </p:ext>
            </p:extLst>
          </p:nvPr>
        </p:nvGraphicFramePr>
        <p:xfrm>
          <a:off x="537592" y="1772816"/>
          <a:ext cx="583460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2080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SEASON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32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98891"/>
              </p:ext>
            </p:extLst>
          </p:nvPr>
        </p:nvGraphicFramePr>
        <p:xfrm>
          <a:off x="539552" y="1923827"/>
          <a:ext cx="5834608" cy="1937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755576" y="571327"/>
            <a:ext cx="3708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0"/>
                <a:solidFill>
                  <a:schemeClr val="accent1"/>
                </a:solidFill>
                <a:latin typeface="+mj-lt"/>
              </a:rPr>
              <a:t>ANIMESEASON</a:t>
            </a:r>
            <a:endParaRPr lang="en-US" sz="4400" b="1" dirty="0">
              <a:ln w="0"/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2">
      <a:majorFont>
        <a:latin typeface="Calibri"/>
        <a:ea typeface="メイリオ"/>
        <a:cs typeface=""/>
      </a:majorFont>
      <a:minorFont>
        <a:latin typeface="Times New Roman"/>
        <a:ea typeface="メイリオ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1677</Words>
  <Application>Microsoft Office PowerPoint</Application>
  <PresentationFormat>On-screen Show (4:3)</PresentationFormat>
  <Paragraphs>305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メイリオ</vt:lpstr>
      <vt:lpstr>宋体</vt:lpstr>
      <vt:lpstr>Arial</vt:lpstr>
      <vt:lpstr>Calibri</vt:lpstr>
      <vt:lpstr>Times New Roman</vt:lpstr>
      <vt:lpstr>Verdana</vt:lpstr>
      <vt:lpstr>Wingdings</vt:lpstr>
      <vt:lpstr>Wingdings 3</vt:lpstr>
      <vt:lpstr>Facet</vt:lpstr>
      <vt:lpstr>CHƯƠNG TRÌNH TÌM KIẾM ANIME</vt:lpstr>
      <vt:lpstr>NỘI DUNG</vt:lpstr>
      <vt:lpstr>KHÁI QUÁT CHƯƠNG TRÌNH</vt:lpstr>
      <vt:lpstr>CƠ SỞ DỮ LIỆU</vt:lpstr>
      <vt:lpstr>SƠ ĐỒ THỰC THỂ - LIÊN KẾT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SƠ ĐỒ QUAN HỆ</vt:lpstr>
      <vt:lpstr>CÁC QUERY SỬ DỤNG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CÁC QUERY SỬ DỤNG (tiếp)</vt:lpstr>
      <vt:lpstr>MỘT SỐ MÔ TẢ</vt:lpstr>
      <vt:lpstr>MỘT SỐ MÔ TẢ</vt:lpstr>
      <vt:lpstr>MỘT SỐ MÔ TẢ</vt:lpstr>
      <vt:lpstr>MỘT SỐ MÔ TẢ</vt:lpstr>
      <vt:lpstr>MỘT SỐ MÔ TẢ</vt:lpstr>
      <vt:lpstr>MỘT SỐ MÔ TẢ</vt:lpstr>
      <vt:lpstr>MỘT SỐ MÔ TẢ</vt:lpstr>
      <vt:lpstr>CÁC HƯỚNG PHÁT TRIỂN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tìm kiếm Anime</dc:title>
  <dc:creator>k0j</dc:creator>
  <cp:lastModifiedBy>Tuấn Nguyễn Anh</cp:lastModifiedBy>
  <cp:revision>45</cp:revision>
  <dcterms:created xsi:type="dcterms:W3CDTF">2014-12-19T17:36:50Z</dcterms:created>
  <dcterms:modified xsi:type="dcterms:W3CDTF">2014-12-25T02:32:10Z</dcterms:modified>
</cp:coreProperties>
</file>