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8" autoAdjust="0"/>
    <p:restoredTop sz="94660"/>
  </p:normalViewPr>
  <p:slideViewPr>
    <p:cSldViewPr snapToGrid="0">
      <p:cViewPr varScale="1">
        <p:scale>
          <a:sx n="78" d="100"/>
          <a:sy n="78" d="100"/>
        </p:scale>
        <p:origin x="9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4A378-683D-E350-1FB7-FC01E7C59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CC4AA1-7466-5320-4062-CE1B5BB40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669A00-358B-602B-5B19-F8B384F41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2790-E92B-4D9D-AFDB-13BDF5E2C4AD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D1E6FE-97E7-4849-8A81-FF120272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231143-A212-4265-E74B-C17BCFFF6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A715-DD45-4173-B89D-20BB7B3569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52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02CB7-8226-0D6B-6FA3-0225D578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F606DB-E3A0-7592-D460-E2FD1CCCA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287676-E3B5-4E68-ED3E-95761C762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2790-E92B-4D9D-AFDB-13BDF5E2C4AD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81B415-2679-3BCB-9C69-8ACD556D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B8E3BF-8299-18D0-9D43-48540680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A715-DD45-4173-B89D-20BB7B3569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367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5B2BD2A-8773-D3CC-FCF6-4DF96E03C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6D01DC-BD56-3A71-1294-4DC773514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F98CB8-2B38-A5D6-B543-E070B778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2790-E92B-4D9D-AFDB-13BDF5E2C4AD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91E235-0ACB-1A1F-7300-A9C202C38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695E18-D085-9C96-DF34-E31D8322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A715-DD45-4173-B89D-20BB7B3569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02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5AA7F-A48D-A67A-A121-FEE79FAB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E699B0-EF3C-146D-7968-0807D083E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67E0CA-C498-841C-4681-7A87841A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2790-E92B-4D9D-AFDB-13BDF5E2C4AD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1DBCEE-5C5F-432D-5DC7-483A1D06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EAEBC6-6FF9-525E-9561-838828C3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A715-DD45-4173-B89D-20BB7B3569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89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F53CC8-6843-63C8-69EE-94D43399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53C169-76E9-B88A-8E69-F8D75F5A1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21B523-E829-2276-A3AB-237EFD97F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2790-E92B-4D9D-AFDB-13BDF5E2C4AD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5EE19F-4ECC-EC29-9D46-FEC975E3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6F3444-CF03-49BB-999B-52D495E2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A715-DD45-4173-B89D-20BB7B3569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09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55ED8B-0ADC-2C24-574D-6A5AA2B3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BCAC66-43EA-3F5A-87B2-A04A7512E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6670A5-95AB-26FC-1B2C-DD0421F39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D10FBF-80AE-C151-8C32-DC8119FB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2790-E92B-4D9D-AFDB-13BDF5E2C4AD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835A65-9A29-24BD-78AF-D50595783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94C097-3C6B-8262-C803-B97A99B7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A715-DD45-4173-B89D-20BB7B3569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8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626AF7-E34A-34AE-CB2F-F5A9E4A8C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C9036D-2AD9-201C-7EFD-978009E76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F01A5-9AAB-F188-1696-F11884D23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E50CA6D-21B8-F542-5127-0197CA2F2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1C05F40-77EE-FEE1-DE43-157D29ECA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37CEEF0-1CE4-5643-8088-ADA0478B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2790-E92B-4D9D-AFDB-13BDF5E2C4AD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962FFCE-8331-4D4D-1441-BF245808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6EE90E-4203-DBCA-1AA5-0404B697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A715-DD45-4173-B89D-20BB7B3569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29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EC0ED5-84C7-47A3-04CA-E743BBBF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2601E7E-42B6-26BC-4892-FFE9B6D24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2790-E92B-4D9D-AFDB-13BDF5E2C4AD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F74FFFE-D4D6-590E-4E29-191340F7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4F85FE-1EAF-66AD-A08F-8F887EB8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A715-DD45-4173-B89D-20BB7B3569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76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281C038-75EC-4595-CE0D-48ADAC96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2790-E92B-4D9D-AFDB-13BDF5E2C4AD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AF16C37-0B85-5813-A593-CF4D9908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E6B196-C1F0-8F9D-0AA9-355614E9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A715-DD45-4173-B89D-20BB7B3569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651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76B450-9CE1-373F-E345-9F581624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814429-BEE1-6318-B9FB-9BAD78CD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DF7D54-DEE8-D3C6-1F53-A68446443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831C05-6FC8-68BA-00AA-80234D2A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2790-E92B-4D9D-AFDB-13BDF5E2C4AD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A87DD9-971F-0A68-2A7F-7E152884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C3517F-6B61-B723-85E2-59286DD2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A715-DD45-4173-B89D-20BB7B3569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65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0DB9C7-77E0-51A6-C91E-FC81EE0F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040569C-CF43-F660-C172-5AF158E6E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0002CF-2C60-2525-5C8A-61CAA0527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83660C-C2EC-6F1F-8377-3EDBF05D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2790-E92B-4D9D-AFDB-13BDF5E2C4AD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4B183B-1595-D8F1-4EC1-8F5A74F5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7207C3-7658-5620-4768-415931B0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A715-DD45-4173-B89D-20BB7B3569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03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720F1EE-0C28-8AD4-1FF8-D7AA2D94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49EE4D-38EB-3610-511A-CEB640021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CF5D0C-62AB-D1F5-5361-F85CE7D96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362790-E92B-4D9D-AFDB-13BDF5E2C4AD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1C1007-36CE-9EC1-C4A1-7C47356DB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FC32D1-ADAE-E5A7-68FD-F926F1811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0FA715-DD45-4173-B89D-20BB7B3569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29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616F4-83FD-675D-186C-EADB2A828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パワーポイントから文章の抽出に成功！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E66827-CD21-201E-EA6B-AE2D08E5A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757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パワーポイントから文章の抽出に成功！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aoki0913.waseda</dc:creator>
  <cp:lastModifiedBy>aoki0913.waseda</cp:lastModifiedBy>
  <cp:revision>1</cp:revision>
  <dcterms:created xsi:type="dcterms:W3CDTF">2024-10-25T09:43:22Z</dcterms:created>
  <dcterms:modified xsi:type="dcterms:W3CDTF">2024-10-25T09:43:39Z</dcterms:modified>
</cp:coreProperties>
</file>