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9592" y="620688"/>
            <a:ext cx="7560840" cy="5760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6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小松秀生</dc:creator>
  <cp:lastModifiedBy>小松秀生</cp:lastModifiedBy>
  <cp:revision>2</cp:revision>
  <dcterms:created xsi:type="dcterms:W3CDTF">2015-08-25T20:01:10Z</dcterms:created>
  <dcterms:modified xsi:type="dcterms:W3CDTF">2015-08-25T21:20:34Z</dcterms:modified>
</cp:coreProperties>
</file>