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5" d="100"/>
          <a:sy n="95" d="100"/>
        </p:scale>
        <p:origin x="67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F6C5DA-9C11-4AEE-B237-531A3ADF5B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487352A-F97D-4C41-8DE3-BF012A600A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5B3FA2-EE07-4A27-B50D-1F6240AA5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9BEB-3DA1-4FDB-A2E3-752394B1F788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606111-2F47-4640-8A23-C41802C69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50C517-0C83-4621-B2F6-0829F144D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03E19-51B6-4513-956C-3CD50BD8D3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278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695765-F67B-46B7-88FB-F3C3AF94F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E3CECC-954E-4257-9468-A7F4B2552C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6F8723-1D5E-48F0-875D-D082B3F41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9BEB-3DA1-4FDB-A2E3-752394B1F788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C9308F-2DA8-4902-97B3-C7085CBDA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218C3D-8CE4-45DC-B04B-1C822BE01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03E19-51B6-4513-956C-3CD50BD8D3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847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7B73BDE-5865-4BBB-9B1F-FBEB639E7E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6BA0CA-9F55-4B68-9E0B-E5D59B8AC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F3B076-0512-49CD-A2EB-C3E503F7F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9BEB-3DA1-4FDB-A2E3-752394B1F788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D5BC09-C090-423B-BCF4-8A564564B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6918F6-F37B-4472-BFA9-C8D97059E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03E19-51B6-4513-956C-3CD50BD8D3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202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C33D47-46E2-4F95-9825-EC021A2DE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62E618-164E-4050-8EBA-B6FC47544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EA3B4B-7EB7-4384-87A7-498CDDF31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9BEB-3DA1-4FDB-A2E3-752394B1F788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189158-9EBA-4DB6-A312-DDF5387B9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5DDF52-BA09-402F-9F1F-327802A27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03E19-51B6-4513-956C-3CD50BD8D3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883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4FB27B-0137-4E30-857C-EB2195B17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389FC9-D47F-4E86-A67E-040574A4F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A5BCB2-214F-4F82-BF79-22823D5B7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9BEB-3DA1-4FDB-A2E3-752394B1F788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A1B400-3ADF-41AC-BD29-8BEF2C8D7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E928B9-2128-4BED-8959-D0062C4DC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03E19-51B6-4513-956C-3CD50BD8D3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076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002190-3DDD-44C3-9702-674F3554F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192697-7038-46FA-A162-373B82E08B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42C1F2-BDEE-46AA-9FD1-3B052957EC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F84457-656B-4336-904C-012695C56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9BEB-3DA1-4FDB-A2E3-752394B1F788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E177BD-12DA-4963-88E0-AC5F53E99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792A66-9932-4516-9197-CAA50648C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03E19-51B6-4513-956C-3CD50BD8D3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635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FF7793-A8AC-4697-B55C-7E3D3330C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DB9E63-208B-41E2-8291-3BDF3C55D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511AD0-92BF-4241-9421-BB244FCCA1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75957EB-1670-4341-BC03-68C9E73A7F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1C87C12-5E52-4758-9235-04CDE83CDD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538192-6A0A-4F09-A683-1194EE00C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9BEB-3DA1-4FDB-A2E3-752394B1F788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051FFFA-8919-43CC-8958-93B3DAAA9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E12DBF3-5900-436F-9016-949B8E3D8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03E19-51B6-4513-956C-3CD50BD8D3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931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C0B858-2098-41AC-9E36-2FA8DE2B5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371D79A-C665-4687-A0D3-9BDC64F04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9BEB-3DA1-4FDB-A2E3-752394B1F788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8EFCB77-67BF-4AB4-9E23-81B1B0977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E552D69-0651-4E0F-BE5A-E5EDB6C2E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03E19-51B6-4513-956C-3CD50BD8D3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112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C5C1B20-7D54-46BC-8E8F-1C0008B24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9BEB-3DA1-4FDB-A2E3-752394B1F788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13E2A3B-219F-4DEB-A642-C761CC3DF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98EEA8-0DEE-49E0-87D7-D77468FE9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03E19-51B6-4513-956C-3CD50BD8D3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550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56B61-CECB-470B-9420-8FD7571F4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15A06A-55B3-4E0A-BCF8-53D784D34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113210-E3E3-4410-A460-E696757FD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5F7692-F39E-4B3F-9604-78DE6984C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9BEB-3DA1-4FDB-A2E3-752394B1F788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AD69CB-96CF-4C0C-A113-377FBC5F8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50BAB9-775C-4B2D-BE2D-EECA596D8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03E19-51B6-4513-956C-3CD50BD8D3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547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469474-C258-4FCE-89BD-1B3FE28AF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A981557-455C-45CC-9416-9A72DC853B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7EAD1F-A00A-4DD8-982A-CC0438D7AF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63EB99-1663-46F6-AE7F-E8D9294A1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9BEB-3DA1-4FDB-A2E3-752394B1F788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9AF08F-A3F2-451B-BBE9-9E064F283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96AF58-6AAD-496E-ADD9-E0E535EF4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03E19-51B6-4513-956C-3CD50BD8D3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46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9D27E07-F24E-43BC-9D15-93D3333E2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A5D1A2-49BF-4CA4-873B-117BD5154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9E32B5-11A1-4861-8484-BA0D5EE716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49BEB-3DA1-4FDB-A2E3-752394B1F788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C39D0C-A76D-421A-BF25-281CAB2EE0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F5DBF1-915A-422E-ABDA-92E15EC3BC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03E19-51B6-4513-956C-3CD50BD8D3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394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D538EA6-AC5E-4D71-85D2-945749BC4FB2}"/>
              </a:ext>
            </a:extLst>
          </p:cNvPr>
          <p:cNvSpPr/>
          <p:nvPr/>
        </p:nvSpPr>
        <p:spPr>
          <a:xfrm>
            <a:off x="1700462" y="745958"/>
            <a:ext cx="9119937" cy="56628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D3FE4DA-2A3A-4CDA-BC8C-8ABB978B7682}"/>
              </a:ext>
            </a:extLst>
          </p:cNvPr>
          <p:cNvSpPr/>
          <p:nvPr/>
        </p:nvSpPr>
        <p:spPr>
          <a:xfrm>
            <a:off x="3729788" y="2253913"/>
            <a:ext cx="5061284" cy="2646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E5DABBB-A5FD-44F0-9569-5C9FBB0DB8E5}"/>
              </a:ext>
            </a:extLst>
          </p:cNvPr>
          <p:cNvSpPr/>
          <p:nvPr/>
        </p:nvSpPr>
        <p:spPr>
          <a:xfrm>
            <a:off x="1700462" y="745958"/>
            <a:ext cx="2029327" cy="15079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C586183-2A06-4563-BAC4-C5F934ECD3C2}"/>
              </a:ext>
            </a:extLst>
          </p:cNvPr>
          <p:cNvSpPr/>
          <p:nvPr/>
        </p:nvSpPr>
        <p:spPr>
          <a:xfrm>
            <a:off x="1700461" y="4900865"/>
            <a:ext cx="2029327" cy="15079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BF0D94F-0FF1-41AB-B4F3-A0BEB34A72D0}"/>
              </a:ext>
            </a:extLst>
          </p:cNvPr>
          <p:cNvSpPr/>
          <p:nvPr/>
        </p:nvSpPr>
        <p:spPr>
          <a:xfrm>
            <a:off x="8791072" y="4900865"/>
            <a:ext cx="2029327" cy="15079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F80A55A-BE68-4A0C-BECA-1F3743EC5952}"/>
              </a:ext>
            </a:extLst>
          </p:cNvPr>
          <p:cNvSpPr/>
          <p:nvPr/>
        </p:nvSpPr>
        <p:spPr>
          <a:xfrm>
            <a:off x="8791072" y="745958"/>
            <a:ext cx="2029327" cy="15079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4E6A60C-C3F0-4EC3-A6D8-D4432DFEEABF}"/>
              </a:ext>
            </a:extLst>
          </p:cNvPr>
          <p:cNvSpPr txBox="1"/>
          <p:nvPr/>
        </p:nvSpPr>
        <p:spPr>
          <a:xfrm>
            <a:off x="2081463" y="3262062"/>
            <a:ext cx="1259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x&lt;0</a:t>
            </a:r>
          </a:p>
          <a:p>
            <a:pPr algn="ctr"/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flag=0001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BFC5059-E8E0-4DFB-9EE0-379865FBFBCD}"/>
              </a:ext>
            </a:extLst>
          </p:cNvPr>
          <p:cNvSpPr txBox="1"/>
          <p:nvPr/>
        </p:nvSpPr>
        <p:spPr>
          <a:xfrm>
            <a:off x="8799094" y="3262062"/>
            <a:ext cx="2029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x&gt;</a:t>
            </a:r>
            <a:r>
              <a:rPr lang="en-US" altLang="zh-CN" b="1" dirty="0" err="1">
                <a:solidFill>
                  <a:schemeClr val="accent1">
                    <a:lumMod val="75000"/>
                  </a:schemeClr>
                </a:solidFill>
              </a:rPr>
              <a:t>WindowSizeW</a:t>
            </a:r>
            <a:endParaRPr lang="en-US" altLang="zh-CN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flag=0100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8DC8A6B-F0BF-41D1-B445-D5BE24717162}"/>
              </a:ext>
            </a:extLst>
          </p:cNvPr>
          <p:cNvSpPr txBox="1"/>
          <p:nvPr/>
        </p:nvSpPr>
        <p:spPr>
          <a:xfrm>
            <a:off x="5558587" y="5331677"/>
            <a:ext cx="1395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y&lt;0</a:t>
            </a:r>
          </a:p>
          <a:p>
            <a:pPr algn="ctr"/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flag=1000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7BD3876-7C1D-4877-9A8C-6602CD0B393C}"/>
              </a:ext>
            </a:extLst>
          </p:cNvPr>
          <p:cNvSpPr txBox="1"/>
          <p:nvPr/>
        </p:nvSpPr>
        <p:spPr>
          <a:xfrm>
            <a:off x="5241754" y="1315269"/>
            <a:ext cx="2029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y&gt;</a:t>
            </a:r>
            <a:r>
              <a:rPr lang="en-US" altLang="zh-CN" b="1" dirty="0" err="1">
                <a:solidFill>
                  <a:schemeClr val="accent1">
                    <a:lumMod val="75000"/>
                  </a:schemeClr>
                </a:solidFill>
              </a:rPr>
              <a:t>WindowSizeH</a:t>
            </a:r>
            <a:endParaRPr lang="en-US" altLang="zh-CN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flag=0010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905D518-79A2-43FD-B008-7B35BB502889}"/>
              </a:ext>
            </a:extLst>
          </p:cNvPr>
          <p:cNvSpPr txBox="1"/>
          <p:nvPr/>
        </p:nvSpPr>
        <p:spPr>
          <a:xfrm>
            <a:off x="5767133" y="3400562"/>
            <a:ext cx="978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flag=0</a:t>
            </a:r>
            <a:endParaRPr lang="zh-CN" altLang="en-US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C30B1B4-1223-4B95-A174-3F337C06F44C}"/>
              </a:ext>
            </a:extLst>
          </p:cNvPr>
          <p:cNvSpPr txBox="1"/>
          <p:nvPr/>
        </p:nvSpPr>
        <p:spPr>
          <a:xfrm>
            <a:off x="2081463" y="5470176"/>
            <a:ext cx="1395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flag=1001</a:t>
            </a:r>
            <a:endParaRPr lang="zh-CN" altLang="en-US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613456F-AA9D-4FD8-8EF6-06F658B79A51}"/>
              </a:ext>
            </a:extLst>
          </p:cNvPr>
          <p:cNvSpPr txBox="1"/>
          <p:nvPr/>
        </p:nvSpPr>
        <p:spPr>
          <a:xfrm>
            <a:off x="2013285" y="1269102"/>
            <a:ext cx="1395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flag=0011</a:t>
            </a:r>
            <a:endParaRPr lang="zh-CN" altLang="en-US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22CDF4C-EC7B-4127-BE15-2FB78343658E}"/>
              </a:ext>
            </a:extLst>
          </p:cNvPr>
          <p:cNvSpPr txBox="1"/>
          <p:nvPr/>
        </p:nvSpPr>
        <p:spPr>
          <a:xfrm>
            <a:off x="9131973" y="1269102"/>
            <a:ext cx="1395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flag=0110</a:t>
            </a:r>
            <a:endParaRPr lang="zh-CN" altLang="en-US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E4B8B3A-B4CE-461E-BA9E-E903C5F89BAA}"/>
              </a:ext>
            </a:extLst>
          </p:cNvPr>
          <p:cNvSpPr txBox="1"/>
          <p:nvPr/>
        </p:nvSpPr>
        <p:spPr>
          <a:xfrm>
            <a:off x="9148012" y="5494239"/>
            <a:ext cx="1395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flag=1100</a:t>
            </a:r>
            <a:endParaRPr lang="zh-CN" altLang="en-US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641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39</Words>
  <Application>Microsoft Office PowerPoint</Application>
  <PresentationFormat>宽屏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8151 8011</dc:creator>
  <cp:lastModifiedBy>8151 8011</cp:lastModifiedBy>
  <cp:revision>6</cp:revision>
  <dcterms:created xsi:type="dcterms:W3CDTF">2024-12-26T01:44:05Z</dcterms:created>
  <dcterms:modified xsi:type="dcterms:W3CDTF">2024-12-26T01:55:07Z</dcterms:modified>
</cp:coreProperties>
</file>