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3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3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3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1999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8600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71500" cy="2286000"/>
          </a:xfrm>
          <a:custGeom>
            <a:avLst/>
            <a:gdLst/>
            <a:ahLst/>
            <a:cxnLst/>
            <a:rect l="l" t="t" r="r" b="b"/>
            <a:pathLst>
              <a:path w="571500" h="2286000">
                <a:moveTo>
                  <a:pt x="571500" y="0"/>
                </a:moveTo>
                <a:lnTo>
                  <a:pt x="0" y="0"/>
                </a:lnTo>
                <a:lnTo>
                  <a:pt x="0" y="2286000"/>
                </a:lnTo>
                <a:lnTo>
                  <a:pt x="571500" y="2286000"/>
                </a:lnTo>
                <a:lnTo>
                  <a:pt x="5715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451" y="4571999"/>
            <a:ext cx="147828" cy="22860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8451" y="2286000"/>
            <a:ext cx="147828" cy="2286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451" y="0"/>
            <a:ext cx="147828" cy="22860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49223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2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" y="6858000"/>
                </a:lnTo>
                <a:lnTo>
                  <a:pt x="457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304" y="232359"/>
            <a:ext cx="758139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536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7958" y="2750566"/>
            <a:ext cx="6521450" cy="143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6.png"/><Relationship Id="rId7" Type="http://schemas.openxmlformats.org/officeDocument/2006/relationships/image" Target="../media/image2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6.png"/><Relationship Id="rId7" Type="http://schemas.openxmlformats.org/officeDocument/2006/relationships/image" Target="../media/image2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5.jpg"/><Relationship Id="rId4" Type="http://schemas.openxmlformats.org/officeDocument/2006/relationships/image" Target="../media/image17.png"/><Relationship Id="rId9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6.png"/><Relationship Id="rId7" Type="http://schemas.openxmlformats.org/officeDocument/2006/relationships/image" Target="../media/image2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245" y="185420"/>
            <a:ext cx="5142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Extendible</a:t>
            </a:r>
            <a:r>
              <a:rPr spc="-155" dirty="0"/>
              <a:t> </a:t>
            </a:r>
            <a:r>
              <a:rPr spc="235" dirty="0"/>
              <a:t>Hashing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54223" y="1052115"/>
            <a:ext cx="8133715" cy="5737860"/>
            <a:chOff x="2554223" y="1052115"/>
            <a:chExt cx="8133715" cy="5737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8731" y="1052115"/>
              <a:ext cx="7878718" cy="57377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4223" y="1392936"/>
              <a:ext cx="856475" cy="34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3471" y="1466087"/>
              <a:ext cx="699515" cy="1813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33471" y="1466087"/>
              <a:ext cx="699770" cy="181610"/>
            </a:xfrm>
            <a:custGeom>
              <a:avLst/>
              <a:gdLst/>
              <a:ahLst/>
              <a:cxnLst/>
              <a:rect l="l" t="t" r="r" b="b"/>
              <a:pathLst>
                <a:path w="699770" h="181610">
                  <a:moveTo>
                    <a:pt x="0" y="45338"/>
                  </a:moveTo>
                  <a:lnTo>
                    <a:pt x="608838" y="45338"/>
                  </a:lnTo>
                  <a:lnTo>
                    <a:pt x="608838" y="0"/>
                  </a:lnTo>
                  <a:lnTo>
                    <a:pt x="699515" y="90677"/>
                  </a:lnTo>
                  <a:lnTo>
                    <a:pt x="608838" y="181356"/>
                  </a:lnTo>
                  <a:lnTo>
                    <a:pt x="608838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4367" y="1144651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latin typeface="Tahoma"/>
                <a:cs typeface="Tahoma"/>
              </a:rPr>
              <a:t>Glob</a:t>
            </a:r>
            <a:r>
              <a:rPr sz="2000" b="1" spc="50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 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8297" y="1025778"/>
            <a:ext cx="76454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D</a:t>
            </a:r>
            <a:r>
              <a:rPr sz="2000" b="1" spc="-5" dirty="0">
                <a:latin typeface="Tahoma"/>
                <a:cs typeface="Tahoma"/>
              </a:rPr>
              <a:t>e</a:t>
            </a:r>
            <a:r>
              <a:rPr sz="2000" b="1" spc="-90" dirty="0">
                <a:latin typeface="Tahoma"/>
                <a:cs typeface="Tahoma"/>
              </a:rPr>
              <a:t>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49183" y="1275651"/>
            <a:ext cx="966469" cy="302260"/>
            <a:chOff x="7949183" y="1275651"/>
            <a:chExt cx="966469" cy="30226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9183" y="1275651"/>
              <a:ext cx="966203" cy="3018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1479" y="1347215"/>
              <a:ext cx="807720" cy="1417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31479" y="1347215"/>
              <a:ext cx="807720" cy="142240"/>
            </a:xfrm>
            <a:custGeom>
              <a:avLst/>
              <a:gdLst/>
              <a:ahLst/>
              <a:cxnLst/>
              <a:rect l="l" t="t" r="r" b="b"/>
              <a:pathLst>
                <a:path w="807720" h="142240">
                  <a:moveTo>
                    <a:pt x="807720" y="35433"/>
                  </a:moveTo>
                  <a:lnTo>
                    <a:pt x="70866" y="35433"/>
                  </a:lnTo>
                  <a:lnTo>
                    <a:pt x="70866" y="0"/>
                  </a:lnTo>
                  <a:lnTo>
                    <a:pt x="0" y="70866"/>
                  </a:lnTo>
                  <a:lnTo>
                    <a:pt x="70866" y="141732"/>
                  </a:lnTo>
                  <a:lnTo>
                    <a:pt x="70866" y="106299"/>
                  </a:lnTo>
                  <a:lnTo>
                    <a:pt x="807720" y="106299"/>
                  </a:lnTo>
                  <a:lnTo>
                    <a:pt x="807720" y="35433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63514" y="2498547"/>
            <a:ext cx="763905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>
              <a:lnSpc>
                <a:spcPts val="239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Local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9859" y="2894025"/>
            <a:ext cx="963294" cy="1991995"/>
            <a:chOff x="6499859" y="2894025"/>
            <a:chExt cx="963294" cy="19919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9859" y="2894025"/>
              <a:ext cx="963180" cy="2667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80631" y="2965704"/>
              <a:ext cx="804672" cy="1066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80631" y="2965704"/>
              <a:ext cx="805180" cy="106680"/>
            </a:xfrm>
            <a:custGeom>
              <a:avLst/>
              <a:gdLst/>
              <a:ahLst/>
              <a:cxnLst/>
              <a:rect l="l" t="t" r="r" b="b"/>
              <a:pathLst>
                <a:path w="805179" h="106680">
                  <a:moveTo>
                    <a:pt x="0" y="26670"/>
                  </a:moveTo>
                  <a:lnTo>
                    <a:pt x="751332" y="26670"/>
                  </a:lnTo>
                  <a:lnTo>
                    <a:pt x="751332" y="0"/>
                  </a:lnTo>
                  <a:lnTo>
                    <a:pt x="804672" y="53340"/>
                  </a:lnTo>
                  <a:lnTo>
                    <a:pt x="751332" y="106680"/>
                  </a:lnTo>
                  <a:lnTo>
                    <a:pt x="751332" y="80010"/>
                  </a:lnTo>
                  <a:lnTo>
                    <a:pt x="0" y="80010"/>
                  </a:lnTo>
                  <a:lnTo>
                    <a:pt x="0" y="2667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8167" y="4585766"/>
              <a:ext cx="783323" cy="3001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5891" y="4657344"/>
              <a:ext cx="629411" cy="1402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5891" y="4657344"/>
              <a:ext cx="629920" cy="140335"/>
            </a:xfrm>
            <a:custGeom>
              <a:avLst/>
              <a:gdLst/>
              <a:ahLst/>
              <a:cxnLst/>
              <a:rect l="l" t="t" r="r" b="b"/>
              <a:pathLst>
                <a:path w="629920" h="140335">
                  <a:moveTo>
                    <a:pt x="0" y="35051"/>
                  </a:moveTo>
                  <a:lnTo>
                    <a:pt x="559307" y="35051"/>
                  </a:lnTo>
                  <a:lnTo>
                    <a:pt x="559307" y="0"/>
                  </a:lnTo>
                  <a:lnTo>
                    <a:pt x="629411" y="70103"/>
                  </a:lnTo>
                  <a:lnTo>
                    <a:pt x="559307" y="140207"/>
                  </a:lnTo>
                  <a:lnTo>
                    <a:pt x="559307" y="105155"/>
                  </a:lnTo>
                  <a:lnTo>
                    <a:pt x="0" y="105155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46190" y="4319142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6350" y="1120902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Char char="●"/>
              <a:tabLst>
                <a:tab pos="291465" algn="l"/>
                <a:tab pos="292100" algn="l"/>
                <a:tab pos="1113155" algn="l"/>
              </a:tabLst>
            </a:pPr>
            <a:r>
              <a:rPr sz="2400" spc="-170" dirty="0">
                <a:latin typeface="Tahoma"/>
                <a:cs typeface="Tahoma"/>
              </a:rPr>
              <a:t>I</a:t>
            </a:r>
            <a:r>
              <a:rPr sz="2400" spc="-26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itia</a:t>
            </a:r>
            <a:r>
              <a:rPr sz="2400" spc="-6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15" dirty="0">
                <a:latin typeface="Tahoma"/>
                <a:cs typeface="Tahoma"/>
              </a:rPr>
              <a:t>Has</a:t>
            </a:r>
            <a:r>
              <a:rPr sz="2400" spc="20" dirty="0">
                <a:latin typeface="Tahoma"/>
                <a:cs typeface="Tahoma"/>
              </a:rPr>
              <a:t>h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</a:t>
            </a:r>
            <a:r>
              <a:rPr sz="2400" spc="-70" dirty="0">
                <a:latin typeface="Tahoma"/>
                <a:cs typeface="Tahoma"/>
              </a:rPr>
              <a:t>tr</a:t>
            </a:r>
            <a:r>
              <a:rPr sz="2400" spc="-125" dirty="0">
                <a:latin typeface="Tahoma"/>
                <a:cs typeface="Tahoma"/>
              </a:rPr>
              <a:t>u</a:t>
            </a:r>
            <a:r>
              <a:rPr sz="2400" spc="-60" dirty="0">
                <a:latin typeface="Tahoma"/>
                <a:cs typeface="Tahoma"/>
              </a:rPr>
              <a:t>cture</a:t>
            </a:r>
            <a:r>
              <a:rPr sz="2400" spc="-45" dirty="0">
                <a:latin typeface="Tahoma"/>
                <a:cs typeface="Tahoma"/>
              </a:rPr>
              <a:t>;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cke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size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75" y="2160370"/>
            <a:ext cx="9365615" cy="2393950"/>
            <a:chOff x="1522475" y="2160370"/>
            <a:chExt cx="9365615" cy="2393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983" y="2160370"/>
              <a:ext cx="9110779" cy="2393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5" y="2691383"/>
              <a:ext cx="854963" cy="342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613" y="2412619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97167" y="2662402"/>
            <a:ext cx="963294" cy="268605"/>
            <a:chOff x="6297167" y="2662402"/>
            <a:chExt cx="963294" cy="2686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167" y="2662402"/>
              <a:ext cx="963180" cy="268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2734056"/>
              <a:ext cx="804671" cy="1082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7939" y="2734056"/>
              <a:ext cx="805180" cy="108585"/>
            </a:xfrm>
            <a:custGeom>
              <a:avLst/>
              <a:gdLst/>
              <a:ahLst/>
              <a:cxnLst/>
              <a:rect l="l" t="t" r="r" b="b"/>
              <a:pathLst>
                <a:path w="805179" h="108585">
                  <a:moveTo>
                    <a:pt x="0" y="27051"/>
                  </a:moveTo>
                  <a:lnTo>
                    <a:pt x="750569" y="27051"/>
                  </a:lnTo>
                  <a:lnTo>
                    <a:pt x="750569" y="0"/>
                  </a:lnTo>
                  <a:lnTo>
                    <a:pt x="804671" y="54102"/>
                  </a:lnTo>
                  <a:lnTo>
                    <a:pt x="750569" y="108204"/>
                  </a:lnTo>
                  <a:lnTo>
                    <a:pt x="750569" y="81153"/>
                  </a:lnTo>
                  <a:lnTo>
                    <a:pt x="0" y="81153"/>
                  </a:lnTo>
                  <a:lnTo>
                    <a:pt x="0" y="270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9876" y="5137150"/>
            <a:ext cx="12338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3214" y="481355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6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8" y="1559560"/>
                </a:lnTo>
                <a:lnTo>
                  <a:pt x="307848" y="856742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8"/>
                </a:lnTo>
                <a:lnTo>
                  <a:pt x="192557" y="794161"/>
                </a:lnTo>
                <a:lnTo>
                  <a:pt x="240227" y="786215"/>
                </a:lnTo>
                <a:lnTo>
                  <a:pt x="299719" y="765889"/>
                </a:lnTo>
                <a:lnTo>
                  <a:pt x="307848" y="754126"/>
                </a:lnTo>
                <a:lnTo>
                  <a:pt x="307848" y="51308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6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257542" y="3195657"/>
          <a:ext cx="3524885" cy="819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/>
                <a:gridCol w="1604010"/>
                <a:gridCol w="996950"/>
              </a:tblGrid>
              <a:tr h="409870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80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</a:tr>
              <a:tr h="4101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340"/>
                        </a:lnSpc>
                        <a:spcBef>
                          <a:spcPts val="78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340"/>
                        </a:lnSpc>
                        <a:spcBef>
                          <a:spcPts val="78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99695" marB="0"/>
                </a:tc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3220" y="4956047"/>
            <a:ext cx="7426452" cy="5486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5495" y="5809523"/>
            <a:ext cx="7825970" cy="314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6350" y="1120902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Char char="●"/>
              <a:tabLst>
                <a:tab pos="291465" algn="l"/>
                <a:tab pos="292100" algn="l"/>
                <a:tab pos="1113155" algn="l"/>
              </a:tabLst>
            </a:pPr>
            <a:r>
              <a:rPr sz="2400" spc="-170" dirty="0">
                <a:latin typeface="Tahoma"/>
                <a:cs typeface="Tahoma"/>
              </a:rPr>
              <a:t>I</a:t>
            </a:r>
            <a:r>
              <a:rPr sz="2400" spc="-26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itia</a:t>
            </a:r>
            <a:r>
              <a:rPr sz="2400" spc="-6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15" dirty="0">
                <a:latin typeface="Tahoma"/>
                <a:cs typeface="Tahoma"/>
              </a:rPr>
              <a:t>Has</a:t>
            </a:r>
            <a:r>
              <a:rPr sz="2400" spc="20" dirty="0">
                <a:latin typeface="Tahoma"/>
                <a:cs typeface="Tahoma"/>
              </a:rPr>
              <a:t>h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</a:t>
            </a:r>
            <a:r>
              <a:rPr sz="2400" spc="-70" dirty="0">
                <a:latin typeface="Tahoma"/>
                <a:cs typeface="Tahoma"/>
              </a:rPr>
              <a:t>tr</a:t>
            </a:r>
            <a:r>
              <a:rPr sz="2400" spc="-125" dirty="0">
                <a:latin typeface="Tahoma"/>
                <a:cs typeface="Tahoma"/>
              </a:rPr>
              <a:t>u</a:t>
            </a:r>
            <a:r>
              <a:rPr sz="2400" spc="-60" dirty="0">
                <a:latin typeface="Tahoma"/>
                <a:cs typeface="Tahoma"/>
              </a:rPr>
              <a:t>cture</a:t>
            </a:r>
            <a:r>
              <a:rPr sz="2400" spc="-45" dirty="0">
                <a:latin typeface="Tahoma"/>
                <a:cs typeface="Tahoma"/>
              </a:rPr>
              <a:t>;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cke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size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75" y="2160370"/>
            <a:ext cx="9365615" cy="2393950"/>
            <a:chOff x="1522475" y="2160370"/>
            <a:chExt cx="9365615" cy="2393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983" y="2160370"/>
              <a:ext cx="9110779" cy="2393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5" y="2691383"/>
              <a:ext cx="854963" cy="342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613" y="2412619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97167" y="2662402"/>
            <a:ext cx="963294" cy="268605"/>
            <a:chOff x="6297167" y="2662402"/>
            <a:chExt cx="963294" cy="2686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167" y="2662402"/>
              <a:ext cx="963180" cy="268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2734056"/>
              <a:ext cx="804671" cy="1082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7939" y="2734056"/>
              <a:ext cx="805180" cy="108585"/>
            </a:xfrm>
            <a:custGeom>
              <a:avLst/>
              <a:gdLst/>
              <a:ahLst/>
              <a:cxnLst/>
              <a:rect l="l" t="t" r="r" b="b"/>
              <a:pathLst>
                <a:path w="805179" h="108585">
                  <a:moveTo>
                    <a:pt x="0" y="27051"/>
                  </a:moveTo>
                  <a:lnTo>
                    <a:pt x="750569" y="27051"/>
                  </a:lnTo>
                  <a:lnTo>
                    <a:pt x="750569" y="0"/>
                  </a:lnTo>
                  <a:lnTo>
                    <a:pt x="804671" y="54102"/>
                  </a:lnTo>
                  <a:lnTo>
                    <a:pt x="750569" y="108204"/>
                  </a:lnTo>
                  <a:lnTo>
                    <a:pt x="750569" y="81153"/>
                  </a:lnTo>
                  <a:lnTo>
                    <a:pt x="0" y="81153"/>
                  </a:lnTo>
                  <a:lnTo>
                    <a:pt x="0" y="270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9876" y="5137150"/>
            <a:ext cx="12338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3214" y="481355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6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8" y="1559560"/>
                </a:lnTo>
                <a:lnTo>
                  <a:pt x="307848" y="856742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8"/>
                </a:lnTo>
                <a:lnTo>
                  <a:pt x="192557" y="794161"/>
                </a:lnTo>
                <a:lnTo>
                  <a:pt x="240227" y="786215"/>
                </a:lnTo>
                <a:lnTo>
                  <a:pt x="299719" y="765889"/>
                </a:lnTo>
                <a:lnTo>
                  <a:pt x="307848" y="754126"/>
                </a:lnTo>
                <a:lnTo>
                  <a:pt x="307848" y="51308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6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257542" y="3195657"/>
          <a:ext cx="3524885" cy="819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/>
                <a:gridCol w="1604010"/>
                <a:gridCol w="996950"/>
              </a:tblGrid>
              <a:tr h="409870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80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</a:tr>
              <a:tr h="4101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340"/>
                        </a:lnSpc>
                        <a:spcBef>
                          <a:spcPts val="78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340"/>
                        </a:lnSpc>
                        <a:spcBef>
                          <a:spcPts val="78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99695" marB="0"/>
                </a:tc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0755" y="4939284"/>
            <a:ext cx="8129016" cy="5486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913" y="5850768"/>
            <a:ext cx="8324216" cy="2364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6350" y="1120902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Char char="●"/>
              <a:tabLst>
                <a:tab pos="291465" algn="l"/>
                <a:tab pos="292100" algn="l"/>
                <a:tab pos="1113155" algn="l"/>
              </a:tabLst>
            </a:pPr>
            <a:r>
              <a:rPr sz="2400" spc="-170" dirty="0">
                <a:latin typeface="Tahoma"/>
                <a:cs typeface="Tahoma"/>
              </a:rPr>
              <a:t>I</a:t>
            </a:r>
            <a:r>
              <a:rPr sz="2400" spc="-26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itia</a:t>
            </a:r>
            <a:r>
              <a:rPr sz="2400" spc="-6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15" dirty="0">
                <a:latin typeface="Tahoma"/>
                <a:cs typeface="Tahoma"/>
              </a:rPr>
              <a:t>Has</a:t>
            </a:r>
            <a:r>
              <a:rPr sz="2400" spc="20" dirty="0">
                <a:latin typeface="Tahoma"/>
                <a:cs typeface="Tahoma"/>
              </a:rPr>
              <a:t>h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</a:t>
            </a:r>
            <a:r>
              <a:rPr sz="2400" spc="-70" dirty="0">
                <a:latin typeface="Tahoma"/>
                <a:cs typeface="Tahoma"/>
              </a:rPr>
              <a:t>tr</a:t>
            </a:r>
            <a:r>
              <a:rPr sz="2400" spc="-125" dirty="0">
                <a:latin typeface="Tahoma"/>
                <a:cs typeface="Tahoma"/>
              </a:rPr>
              <a:t>u</a:t>
            </a:r>
            <a:r>
              <a:rPr sz="2400" spc="-60" dirty="0">
                <a:latin typeface="Tahoma"/>
                <a:cs typeface="Tahoma"/>
              </a:rPr>
              <a:t>cture</a:t>
            </a:r>
            <a:r>
              <a:rPr sz="2400" spc="-45" dirty="0">
                <a:latin typeface="Tahoma"/>
                <a:cs typeface="Tahoma"/>
              </a:rPr>
              <a:t>;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cke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size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75" y="2160370"/>
            <a:ext cx="9365615" cy="2393950"/>
            <a:chOff x="1522475" y="2160370"/>
            <a:chExt cx="9365615" cy="2393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983" y="2160370"/>
              <a:ext cx="9110779" cy="2393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5" y="2691383"/>
              <a:ext cx="854963" cy="342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613" y="2412619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876" y="5137150"/>
            <a:ext cx="12338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93214" y="481355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6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8" y="1559560"/>
                </a:lnTo>
                <a:lnTo>
                  <a:pt x="307848" y="856742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8"/>
                </a:lnTo>
                <a:lnTo>
                  <a:pt x="192557" y="794161"/>
                </a:lnTo>
                <a:lnTo>
                  <a:pt x="240227" y="786215"/>
                </a:lnTo>
                <a:lnTo>
                  <a:pt x="299719" y="765889"/>
                </a:lnTo>
                <a:lnTo>
                  <a:pt x="307848" y="754126"/>
                </a:lnTo>
                <a:lnTo>
                  <a:pt x="307848" y="51308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6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257542" y="3195657"/>
          <a:ext cx="3524885" cy="819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/>
                <a:gridCol w="1604010"/>
                <a:gridCol w="996950"/>
              </a:tblGrid>
              <a:tr h="409870">
                <a:tc>
                  <a:txBody>
                    <a:bodyPr/>
                    <a:lstStyle/>
                    <a:p>
                      <a:pPr marL="31750">
                        <a:lnSpc>
                          <a:spcPts val="239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80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875" marB="0"/>
                </a:tc>
              </a:tr>
              <a:tr h="4101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2340"/>
                        </a:lnSpc>
                        <a:spcBef>
                          <a:spcPts val="78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340"/>
                        </a:lnSpc>
                        <a:spcBef>
                          <a:spcPts val="78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99695" marB="0"/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297167" y="912875"/>
            <a:ext cx="5537200" cy="2018030"/>
            <a:chOff x="6297167" y="912875"/>
            <a:chExt cx="5537200" cy="20180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167" y="2662402"/>
              <a:ext cx="963180" cy="2682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2734055"/>
              <a:ext cx="804671" cy="10820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7939" y="2734055"/>
              <a:ext cx="805180" cy="108585"/>
            </a:xfrm>
            <a:custGeom>
              <a:avLst/>
              <a:gdLst/>
              <a:ahLst/>
              <a:cxnLst/>
              <a:rect l="l" t="t" r="r" b="b"/>
              <a:pathLst>
                <a:path w="805179" h="108585">
                  <a:moveTo>
                    <a:pt x="0" y="27051"/>
                  </a:moveTo>
                  <a:lnTo>
                    <a:pt x="750569" y="27051"/>
                  </a:lnTo>
                  <a:lnTo>
                    <a:pt x="750569" y="0"/>
                  </a:lnTo>
                  <a:lnTo>
                    <a:pt x="804671" y="54102"/>
                  </a:lnTo>
                  <a:lnTo>
                    <a:pt x="750569" y="108204"/>
                  </a:lnTo>
                  <a:lnTo>
                    <a:pt x="750569" y="81153"/>
                  </a:lnTo>
                  <a:lnTo>
                    <a:pt x="0" y="81153"/>
                  </a:lnTo>
                  <a:lnTo>
                    <a:pt x="0" y="270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1000" y="912875"/>
              <a:ext cx="3832859" cy="14919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09203" y="998219"/>
              <a:ext cx="3621024" cy="13274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109203" y="998219"/>
              <a:ext cx="3621404" cy="1327785"/>
            </a:xfrm>
            <a:custGeom>
              <a:avLst/>
              <a:gdLst/>
              <a:ahLst/>
              <a:cxnLst/>
              <a:rect l="l" t="t" r="r" b="b"/>
              <a:pathLst>
                <a:path w="3621404" h="1327785">
                  <a:moveTo>
                    <a:pt x="0" y="1327403"/>
                  </a:moveTo>
                  <a:lnTo>
                    <a:pt x="3621024" y="1327403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00755" y="4939284"/>
            <a:ext cx="8129016" cy="5486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6913" y="5850768"/>
            <a:ext cx="8324216" cy="23641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189214" y="912114"/>
            <a:ext cx="3331210" cy="14871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Local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Depth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3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400" b="1" spc="-5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Tahoma"/>
                <a:cs typeface="Tahoma"/>
              </a:rPr>
              <a:t>Global  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Depth</a:t>
            </a:r>
            <a:endParaRPr sz="2400">
              <a:latin typeface="Tahoma"/>
              <a:cs typeface="Tahoma"/>
            </a:endParaRPr>
          </a:p>
          <a:p>
            <a:pPr marL="12700" marR="195580">
              <a:lnSpc>
                <a:spcPts val="2870"/>
              </a:lnSpc>
              <a:spcBef>
                <a:spcPts val="20"/>
              </a:spcBef>
            </a:pP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Bucket 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address </a:t>
            </a: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table </a:t>
            </a:r>
            <a:r>
              <a:rPr sz="2400" b="1" spc="-6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needs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Tahoma"/>
                <a:cs typeface="Tahoma"/>
              </a:rPr>
              <a:t>expand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0666" y="2727478"/>
            <a:ext cx="809625" cy="271145"/>
            <a:chOff x="1540666" y="2727478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666" y="2727478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42032" y="3435096"/>
            <a:ext cx="1656714" cy="1242060"/>
          </a:xfrm>
          <a:custGeom>
            <a:avLst/>
            <a:gdLst/>
            <a:ahLst/>
            <a:cxnLst/>
            <a:rect l="l" t="t" r="r" b="b"/>
            <a:pathLst>
              <a:path w="1656714" h="1242060">
                <a:moveTo>
                  <a:pt x="0" y="1242059"/>
                </a:moveTo>
                <a:lnTo>
                  <a:pt x="1656588" y="1242059"/>
                </a:lnTo>
                <a:lnTo>
                  <a:pt x="1656588" y="617219"/>
                </a:lnTo>
                <a:lnTo>
                  <a:pt x="0" y="617219"/>
                </a:lnTo>
                <a:lnTo>
                  <a:pt x="0" y="1242059"/>
                </a:lnTo>
                <a:close/>
              </a:path>
              <a:path w="1656714" h="1242060">
                <a:moveTo>
                  <a:pt x="0" y="624839"/>
                </a:moveTo>
                <a:lnTo>
                  <a:pt x="1656588" y="624839"/>
                </a:lnTo>
                <a:lnTo>
                  <a:pt x="165658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600" y="250393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928" y="3557396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382" y="357238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382" y="416674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97450" y="3428110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335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99128" y="3735577"/>
            <a:ext cx="808990" cy="656590"/>
          </a:xfrm>
          <a:custGeom>
            <a:avLst/>
            <a:gdLst/>
            <a:ahLst/>
            <a:cxnLst/>
            <a:rect l="l" t="t" r="r" b="b"/>
            <a:pathLst>
              <a:path w="808989" h="656589">
                <a:moveTo>
                  <a:pt x="415175" y="130657"/>
                </a:moveTo>
                <a:lnTo>
                  <a:pt x="415061" y="129540"/>
                </a:lnTo>
                <a:lnTo>
                  <a:pt x="414934" y="128397"/>
                </a:lnTo>
                <a:lnTo>
                  <a:pt x="414820" y="127393"/>
                </a:lnTo>
                <a:lnTo>
                  <a:pt x="414782" y="126365"/>
                </a:lnTo>
                <a:lnTo>
                  <a:pt x="414655" y="125349"/>
                </a:lnTo>
                <a:lnTo>
                  <a:pt x="414274" y="124206"/>
                </a:lnTo>
                <a:lnTo>
                  <a:pt x="412623" y="118872"/>
                </a:lnTo>
                <a:lnTo>
                  <a:pt x="412369" y="118237"/>
                </a:lnTo>
                <a:lnTo>
                  <a:pt x="412115" y="117475"/>
                </a:lnTo>
                <a:lnTo>
                  <a:pt x="411861" y="116840"/>
                </a:lnTo>
                <a:lnTo>
                  <a:pt x="383159" y="84328"/>
                </a:lnTo>
                <a:lnTo>
                  <a:pt x="344805" y="62357"/>
                </a:lnTo>
                <a:lnTo>
                  <a:pt x="308229" y="47498"/>
                </a:lnTo>
                <a:lnTo>
                  <a:pt x="265811" y="34163"/>
                </a:lnTo>
                <a:lnTo>
                  <a:pt x="218567" y="22606"/>
                </a:lnTo>
                <a:lnTo>
                  <a:pt x="149606" y="10414"/>
                </a:lnTo>
                <a:lnTo>
                  <a:pt x="76073" y="2794"/>
                </a:lnTo>
                <a:lnTo>
                  <a:pt x="508" y="0"/>
                </a:lnTo>
                <a:lnTo>
                  <a:pt x="0" y="25400"/>
                </a:lnTo>
                <a:lnTo>
                  <a:pt x="37719" y="26035"/>
                </a:lnTo>
                <a:lnTo>
                  <a:pt x="74549" y="28194"/>
                </a:lnTo>
                <a:lnTo>
                  <a:pt x="146558" y="35687"/>
                </a:lnTo>
                <a:lnTo>
                  <a:pt x="213614" y="47498"/>
                </a:lnTo>
                <a:lnTo>
                  <a:pt x="259334" y="58674"/>
                </a:lnTo>
                <a:lnTo>
                  <a:pt x="299974" y="71501"/>
                </a:lnTo>
                <a:lnTo>
                  <a:pt x="344297" y="90424"/>
                </a:lnTo>
                <a:lnTo>
                  <a:pt x="380111" y="115062"/>
                </a:lnTo>
                <a:lnTo>
                  <a:pt x="389623" y="130657"/>
                </a:lnTo>
                <a:lnTo>
                  <a:pt x="415175" y="130657"/>
                </a:lnTo>
                <a:close/>
              </a:path>
              <a:path w="808989" h="656589">
                <a:moveTo>
                  <a:pt x="792010" y="260731"/>
                </a:moveTo>
                <a:lnTo>
                  <a:pt x="689864" y="260731"/>
                </a:lnTo>
                <a:lnTo>
                  <a:pt x="677595" y="260731"/>
                </a:lnTo>
                <a:lnTo>
                  <a:pt x="674497" y="310642"/>
                </a:lnTo>
                <a:lnTo>
                  <a:pt x="792010" y="260731"/>
                </a:lnTo>
                <a:close/>
              </a:path>
              <a:path w="808989" h="656589">
                <a:moveTo>
                  <a:pt x="805180" y="255143"/>
                </a:moveTo>
                <a:lnTo>
                  <a:pt x="682371" y="183896"/>
                </a:lnTo>
                <a:lnTo>
                  <a:pt x="679246" y="234149"/>
                </a:lnTo>
                <a:lnTo>
                  <a:pt x="659384" y="232156"/>
                </a:lnTo>
                <a:lnTo>
                  <a:pt x="592328" y="220345"/>
                </a:lnTo>
                <a:lnTo>
                  <a:pt x="546481" y="209169"/>
                </a:lnTo>
                <a:lnTo>
                  <a:pt x="505841" y="196469"/>
                </a:lnTo>
                <a:lnTo>
                  <a:pt x="461645" y="177800"/>
                </a:lnTo>
                <a:lnTo>
                  <a:pt x="426339" y="153797"/>
                </a:lnTo>
                <a:lnTo>
                  <a:pt x="417449" y="141605"/>
                </a:lnTo>
                <a:lnTo>
                  <a:pt x="416826" y="140373"/>
                </a:lnTo>
                <a:lnTo>
                  <a:pt x="416585" y="139573"/>
                </a:lnTo>
                <a:lnTo>
                  <a:pt x="416255" y="138430"/>
                </a:lnTo>
                <a:lnTo>
                  <a:pt x="415772" y="136829"/>
                </a:lnTo>
                <a:lnTo>
                  <a:pt x="415709" y="136017"/>
                </a:lnTo>
                <a:lnTo>
                  <a:pt x="415417" y="132715"/>
                </a:lnTo>
                <a:lnTo>
                  <a:pt x="415328" y="131953"/>
                </a:lnTo>
                <a:lnTo>
                  <a:pt x="390017" y="131953"/>
                </a:lnTo>
                <a:lnTo>
                  <a:pt x="389775" y="131953"/>
                </a:lnTo>
                <a:lnTo>
                  <a:pt x="390144" y="135255"/>
                </a:lnTo>
                <a:lnTo>
                  <a:pt x="390652" y="140970"/>
                </a:lnTo>
                <a:lnTo>
                  <a:pt x="390906" y="142621"/>
                </a:lnTo>
                <a:lnTo>
                  <a:pt x="414020" y="176911"/>
                </a:lnTo>
                <a:lnTo>
                  <a:pt x="449453" y="200025"/>
                </a:lnTo>
                <a:lnTo>
                  <a:pt x="497078" y="220218"/>
                </a:lnTo>
                <a:lnTo>
                  <a:pt x="539496" y="233553"/>
                </a:lnTo>
                <a:lnTo>
                  <a:pt x="586613" y="245110"/>
                </a:lnTo>
                <a:lnTo>
                  <a:pt x="655447" y="257302"/>
                </a:lnTo>
                <a:lnTo>
                  <a:pt x="677672" y="259524"/>
                </a:lnTo>
                <a:lnTo>
                  <a:pt x="689978" y="259524"/>
                </a:lnTo>
                <a:lnTo>
                  <a:pt x="794880" y="259524"/>
                </a:lnTo>
                <a:lnTo>
                  <a:pt x="805180" y="255143"/>
                </a:lnTo>
                <a:close/>
              </a:path>
              <a:path w="808989" h="656589">
                <a:moveTo>
                  <a:pt x="808863" y="419608"/>
                </a:moveTo>
                <a:lnTo>
                  <a:pt x="794435" y="413385"/>
                </a:lnTo>
                <a:lnTo>
                  <a:pt x="678434" y="363347"/>
                </a:lnTo>
                <a:lnTo>
                  <a:pt x="681342" y="414540"/>
                </a:lnTo>
                <a:lnTo>
                  <a:pt x="623189" y="421767"/>
                </a:lnTo>
                <a:lnTo>
                  <a:pt x="557403" y="434721"/>
                </a:lnTo>
                <a:lnTo>
                  <a:pt x="513207" y="446405"/>
                </a:lnTo>
                <a:lnTo>
                  <a:pt x="474345" y="459740"/>
                </a:lnTo>
                <a:lnTo>
                  <a:pt x="432435" y="479806"/>
                </a:lnTo>
                <a:lnTo>
                  <a:pt x="398780" y="509143"/>
                </a:lnTo>
                <a:lnTo>
                  <a:pt x="398526" y="509778"/>
                </a:lnTo>
                <a:lnTo>
                  <a:pt x="395605" y="514985"/>
                </a:lnTo>
                <a:lnTo>
                  <a:pt x="395224" y="515620"/>
                </a:lnTo>
                <a:lnTo>
                  <a:pt x="392684" y="523113"/>
                </a:lnTo>
                <a:lnTo>
                  <a:pt x="392430" y="524891"/>
                </a:lnTo>
                <a:lnTo>
                  <a:pt x="391896" y="530225"/>
                </a:lnTo>
                <a:lnTo>
                  <a:pt x="391477" y="533768"/>
                </a:lnTo>
                <a:lnTo>
                  <a:pt x="390499" y="536917"/>
                </a:lnTo>
                <a:lnTo>
                  <a:pt x="388531" y="540600"/>
                </a:lnTo>
                <a:lnTo>
                  <a:pt x="388112" y="541147"/>
                </a:lnTo>
                <a:lnTo>
                  <a:pt x="386334" y="543560"/>
                </a:lnTo>
                <a:lnTo>
                  <a:pt x="355473" y="566166"/>
                </a:lnTo>
                <a:lnTo>
                  <a:pt x="313944" y="583946"/>
                </a:lnTo>
                <a:lnTo>
                  <a:pt x="274955" y="596265"/>
                </a:lnTo>
                <a:lnTo>
                  <a:pt x="214757" y="610235"/>
                </a:lnTo>
                <a:lnTo>
                  <a:pt x="147193" y="621157"/>
                </a:lnTo>
                <a:lnTo>
                  <a:pt x="75057" y="628269"/>
                </a:lnTo>
                <a:lnTo>
                  <a:pt x="0" y="630809"/>
                </a:lnTo>
                <a:lnTo>
                  <a:pt x="508" y="656082"/>
                </a:lnTo>
                <a:lnTo>
                  <a:pt x="76327" y="653669"/>
                </a:lnTo>
                <a:lnTo>
                  <a:pt x="150114" y="646430"/>
                </a:lnTo>
                <a:lnTo>
                  <a:pt x="219202" y="635254"/>
                </a:lnTo>
                <a:lnTo>
                  <a:pt x="266700" y="624586"/>
                </a:lnTo>
                <a:lnTo>
                  <a:pt x="309118" y="612394"/>
                </a:lnTo>
                <a:lnTo>
                  <a:pt x="345821" y="598678"/>
                </a:lnTo>
                <a:lnTo>
                  <a:pt x="384429" y="578485"/>
                </a:lnTo>
                <a:lnTo>
                  <a:pt x="410464" y="553339"/>
                </a:lnTo>
                <a:lnTo>
                  <a:pt x="413385" y="548132"/>
                </a:lnTo>
                <a:lnTo>
                  <a:pt x="416331" y="539623"/>
                </a:lnTo>
                <a:lnTo>
                  <a:pt x="416560" y="538099"/>
                </a:lnTo>
                <a:lnTo>
                  <a:pt x="416763" y="535940"/>
                </a:lnTo>
                <a:lnTo>
                  <a:pt x="416814" y="535432"/>
                </a:lnTo>
                <a:lnTo>
                  <a:pt x="417080" y="532765"/>
                </a:lnTo>
                <a:lnTo>
                  <a:pt x="417385" y="530225"/>
                </a:lnTo>
                <a:lnTo>
                  <a:pt x="417512" y="529221"/>
                </a:lnTo>
                <a:lnTo>
                  <a:pt x="417995" y="527685"/>
                </a:lnTo>
                <a:lnTo>
                  <a:pt x="418160" y="527177"/>
                </a:lnTo>
                <a:lnTo>
                  <a:pt x="418465" y="526199"/>
                </a:lnTo>
                <a:lnTo>
                  <a:pt x="419087" y="525018"/>
                </a:lnTo>
                <a:lnTo>
                  <a:pt x="419874" y="523494"/>
                </a:lnTo>
                <a:lnTo>
                  <a:pt x="420217" y="522846"/>
                </a:lnTo>
                <a:lnTo>
                  <a:pt x="420979" y="521843"/>
                </a:lnTo>
                <a:lnTo>
                  <a:pt x="423672" y="518287"/>
                </a:lnTo>
                <a:lnTo>
                  <a:pt x="427609" y="514350"/>
                </a:lnTo>
                <a:lnTo>
                  <a:pt x="463296" y="492125"/>
                </a:lnTo>
                <a:lnTo>
                  <a:pt x="507873" y="474726"/>
                </a:lnTo>
                <a:lnTo>
                  <a:pt x="548640" y="463042"/>
                </a:lnTo>
                <a:lnTo>
                  <a:pt x="594741" y="452755"/>
                </a:lnTo>
                <a:lnTo>
                  <a:pt x="662305" y="441833"/>
                </a:lnTo>
                <a:lnTo>
                  <a:pt x="682790" y="439902"/>
                </a:lnTo>
                <a:lnTo>
                  <a:pt x="685673" y="490220"/>
                </a:lnTo>
                <a:lnTo>
                  <a:pt x="808863" y="4196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6350" y="1018794"/>
            <a:ext cx="1052195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5080" indent="-291465">
              <a:lnSpc>
                <a:spcPct val="127899"/>
              </a:lnSpc>
              <a:spcBef>
                <a:spcPts val="100"/>
              </a:spcBef>
              <a:buClr>
                <a:srgbClr val="44536A"/>
              </a:buClr>
              <a:buSzPct val="58333"/>
              <a:buFont typeface="Tahoma"/>
              <a:buChar char="●"/>
              <a:tabLst>
                <a:tab pos="291465" algn="l"/>
                <a:tab pos="292100" algn="l"/>
              </a:tabLst>
            </a:pPr>
            <a:r>
              <a:rPr sz="2400" b="1" spc="-55" dirty="0">
                <a:latin typeface="Tahoma"/>
                <a:cs typeface="Tahoma"/>
              </a:rPr>
              <a:t>Step </a:t>
            </a:r>
            <a:r>
              <a:rPr sz="2400" b="1" spc="-204" dirty="0">
                <a:latin typeface="Tahoma"/>
                <a:cs typeface="Tahoma"/>
              </a:rPr>
              <a:t>1:</a:t>
            </a:r>
            <a:r>
              <a:rPr sz="2400" b="1" spc="-20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Increase </a:t>
            </a:r>
            <a:r>
              <a:rPr sz="2400" b="1" spc="-110" dirty="0">
                <a:latin typeface="Tahoma"/>
                <a:cs typeface="Tahoma"/>
              </a:rPr>
              <a:t>the </a:t>
            </a:r>
            <a:r>
              <a:rPr sz="2400" b="1" spc="-70" dirty="0">
                <a:latin typeface="Tahoma"/>
                <a:cs typeface="Tahoma"/>
              </a:rPr>
              <a:t>directory </a:t>
            </a:r>
            <a:r>
              <a:rPr sz="2400" b="1" spc="-45" dirty="0">
                <a:latin typeface="Tahoma"/>
                <a:cs typeface="Tahoma"/>
              </a:rPr>
              <a:t>size. </a:t>
            </a:r>
            <a:r>
              <a:rPr sz="2400" b="1" dirty="0">
                <a:latin typeface="Tahoma"/>
                <a:cs typeface="Tahoma"/>
              </a:rPr>
              <a:t>Each </a:t>
            </a:r>
            <a:r>
              <a:rPr sz="2400" b="1" spc="-114" dirty="0">
                <a:latin typeface="Tahoma"/>
                <a:cs typeface="Tahoma"/>
              </a:rPr>
              <a:t>entry </a:t>
            </a:r>
            <a:r>
              <a:rPr sz="2400" b="1" spc="-110" dirty="0">
                <a:latin typeface="Tahoma"/>
                <a:cs typeface="Tahoma"/>
              </a:rPr>
              <a:t>in </a:t>
            </a:r>
            <a:r>
              <a:rPr sz="2400" b="1" spc="-70" dirty="0">
                <a:latin typeface="Tahoma"/>
                <a:cs typeface="Tahoma"/>
              </a:rPr>
              <a:t>directory </a:t>
            </a:r>
            <a:r>
              <a:rPr sz="2400" b="1" spc="-55" dirty="0">
                <a:latin typeface="Tahoma"/>
                <a:cs typeface="Tahoma"/>
              </a:rPr>
              <a:t>spawns </a:t>
            </a:r>
            <a:r>
              <a:rPr sz="2400" b="1" spc="-125" dirty="0">
                <a:latin typeface="Tahoma"/>
                <a:cs typeface="Tahoma"/>
              </a:rPr>
              <a:t>two </a:t>
            </a:r>
            <a:r>
              <a:rPr sz="2400" b="1" spc="-690" dirty="0">
                <a:latin typeface="Tahoma"/>
                <a:cs typeface="Tahoma"/>
              </a:rPr>
              <a:t> </a:t>
            </a:r>
            <a:r>
              <a:rPr sz="2400" b="1" spc="-70" dirty="0">
                <a:latin typeface="Tahoma"/>
                <a:cs typeface="Tahoma"/>
              </a:rPr>
              <a:t>children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(one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with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95" dirty="0">
                <a:latin typeface="Tahoma"/>
                <a:cs typeface="Tahoma"/>
              </a:rPr>
              <a:t>1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suffix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and</a:t>
            </a:r>
            <a:r>
              <a:rPr sz="2400" b="1" spc="-45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another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with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95" dirty="0">
                <a:latin typeface="Tahoma"/>
                <a:cs typeface="Tahoma"/>
              </a:rPr>
              <a:t>0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40" dirty="0">
                <a:latin typeface="Tahoma"/>
                <a:cs typeface="Tahoma"/>
              </a:rPr>
              <a:t>suffix)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7864" y="2639567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5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0755" y="5338571"/>
            <a:ext cx="8129016" cy="5501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6913" y="6251381"/>
            <a:ext cx="8324216" cy="2353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0666" y="2727478"/>
            <a:ext cx="809625" cy="271145"/>
            <a:chOff x="1540666" y="2727478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666" y="2727478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42032" y="3435096"/>
            <a:ext cx="1656714" cy="1242060"/>
          </a:xfrm>
          <a:custGeom>
            <a:avLst/>
            <a:gdLst/>
            <a:ahLst/>
            <a:cxnLst/>
            <a:rect l="l" t="t" r="r" b="b"/>
            <a:pathLst>
              <a:path w="1656714" h="1242060">
                <a:moveTo>
                  <a:pt x="0" y="1242059"/>
                </a:moveTo>
                <a:lnTo>
                  <a:pt x="1656588" y="1242059"/>
                </a:lnTo>
                <a:lnTo>
                  <a:pt x="1656588" y="617219"/>
                </a:lnTo>
                <a:lnTo>
                  <a:pt x="0" y="617219"/>
                </a:lnTo>
                <a:lnTo>
                  <a:pt x="0" y="1242059"/>
                </a:lnTo>
                <a:close/>
              </a:path>
              <a:path w="1656714" h="1242060">
                <a:moveTo>
                  <a:pt x="0" y="624839"/>
                </a:moveTo>
                <a:lnTo>
                  <a:pt x="1656588" y="624839"/>
                </a:lnTo>
                <a:lnTo>
                  <a:pt x="165658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600" y="250393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928" y="3557396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382" y="357238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382" y="416674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97450" y="3428110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2335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99128" y="3735577"/>
            <a:ext cx="808990" cy="656590"/>
          </a:xfrm>
          <a:custGeom>
            <a:avLst/>
            <a:gdLst/>
            <a:ahLst/>
            <a:cxnLst/>
            <a:rect l="l" t="t" r="r" b="b"/>
            <a:pathLst>
              <a:path w="808989" h="656589">
                <a:moveTo>
                  <a:pt x="415175" y="130657"/>
                </a:moveTo>
                <a:lnTo>
                  <a:pt x="415061" y="129540"/>
                </a:lnTo>
                <a:lnTo>
                  <a:pt x="414934" y="128397"/>
                </a:lnTo>
                <a:lnTo>
                  <a:pt x="414820" y="127393"/>
                </a:lnTo>
                <a:lnTo>
                  <a:pt x="414782" y="126365"/>
                </a:lnTo>
                <a:lnTo>
                  <a:pt x="414655" y="125349"/>
                </a:lnTo>
                <a:lnTo>
                  <a:pt x="414274" y="124206"/>
                </a:lnTo>
                <a:lnTo>
                  <a:pt x="412623" y="118872"/>
                </a:lnTo>
                <a:lnTo>
                  <a:pt x="412369" y="118237"/>
                </a:lnTo>
                <a:lnTo>
                  <a:pt x="412115" y="117475"/>
                </a:lnTo>
                <a:lnTo>
                  <a:pt x="411861" y="116840"/>
                </a:lnTo>
                <a:lnTo>
                  <a:pt x="383159" y="84328"/>
                </a:lnTo>
                <a:lnTo>
                  <a:pt x="344805" y="62357"/>
                </a:lnTo>
                <a:lnTo>
                  <a:pt x="308229" y="47498"/>
                </a:lnTo>
                <a:lnTo>
                  <a:pt x="265811" y="34163"/>
                </a:lnTo>
                <a:lnTo>
                  <a:pt x="218567" y="22606"/>
                </a:lnTo>
                <a:lnTo>
                  <a:pt x="149606" y="10414"/>
                </a:lnTo>
                <a:lnTo>
                  <a:pt x="76073" y="2794"/>
                </a:lnTo>
                <a:lnTo>
                  <a:pt x="508" y="0"/>
                </a:lnTo>
                <a:lnTo>
                  <a:pt x="0" y="25400"/>
                </a:lnTo>
                <a:lnTo>
                  <a:pt x="37719" y="26035"/>
                </a:lnTo>
                <a:lnTo>
                  <a:pt x="74549" y="28194"/>
                </a:lnTo>
                <a:lnTo>
                  <a:pt x="146558" y="35687"/>
                </a:lnTo>
                <a:lnTo>
                  <a:pt x="213614" y="47498"/>
                </a:lnTo>
                <a:lnTo>
                  <a:pt x="259334" y="58674"/>
                </a:lnTo>
                <a:lnTo>
                  <a:pt x="299974" y="71501"/>
                </a:lnTo>
                <a:lnTo>
                  <a:pt x="344297" y="90424"/>
                </a:lnTo>
                <a:lnTo>
                  <a:pt x="380111" y="115062"/>
                </a:lnTo>
                <a:lnTo>
                  <a:pt x="389623" y="130657"/>
                </a:lnTo>
                <a:lnTo>
                  <a:pt x="415175" y="130657"/>
                </a:lnTo>
                <a:close/>
              </a:path>
              <a:path w="808989" h="656589">
                <a:moveTo>
                  <a:pt x="792010" y="260731"/>
                </a:moveTo>
                <a:lnTo>
                  <a:pt x="689864" y="260731"/>
                </a:lnTo>
                <a:lnTo>
                  <a:pt x="677595" y="260731"/>
                </a:lnTo>
                <a:lnTo>
                  <a:pt x="674497" y="310642"/>
                </a:lnTo>
                <a:lnTo>
                  <a:pt x="792010" y="260731"/>
                </a:lnTo>
                <a:close/>
              </a:path>
              <a:path w="808989" h="656589">
                <a:moveTo>
                  <a:pt x="805180" y="255143"/>
                </a:moveTo>
                <a:lnTo>
                  <a:pt x="682371" y="183896"/>
                </a:lnTo>
                <a:lnTo>
                  <a:pt x="679246" y="234149"/>
                </a:lnTo>
                <a:lnTo>
                  <a:pt x="659384" y="232156"/>
                </a:lnTo>
                <a:lnTo>
                  <a:pt x="592328" y="220345"/>
                </a:lnTo>
                <a:lnTo>
                  <a:pt x="546481" y="209169"/>
                </a:lnTo>
                <a:lnTo>
                  <a:pt x="505841" y="196469"/>
                </a:lnTo>
                <a:lnTo>
                  <a:pt x="461645" y="177800"/>
                </a:lnTo>
                <a:lnTo>
                  <a:pt x="426339" y="153797"/>
                </a:lnTo>
                <a:lnTo>
                  <a:pt x="417449" y="141605"/>
                </a:lnTo>
                <a:lnTo>
                  <a:pt x="416826" y="140373"/>
                </a:lnTo>
                <a:lnTo>
                  <a:pt x="416585" y="139573"/>
                </a:lnTo>
                <a:lnTo>
                  <a:pt x="416255" y="138430"/>
                </a:lnTo>
                <a:lnTo>
                  <a:pt x="415772" y="136829"/>
                </a:lnTo>
                <a:lnTo>
                  <a:pt x="415709" y="136017"/>
                </a:lnTo>
                <a:lnTo>
                  <a:pt x="415417" y="132715"/>
                </a:lnTo>
                <a:lnTo>
                  <a:pt x="415328" y="131953"/>
                </a:lnTo>
                <a:lnTo>
                  <a:pt x="390017" y="131953"/>
                </a:lnTo>
                <a:lnTo>
                  <a:pt x="389775" y="131953"/>
                </a:lnTo>
                <a:lnTo>
                  <a:pt x="390144" y="135255"/>
                </a:lnTo>
                <a:lnTo>
                  <a:pt x="390652" y="140970"/>
                </a:lnTo>
                <a:lnTo>
                  <a:pt x="390906" y="142621"/>
                </a:lnTo>
                <a:lnTo>
                  <a:pt x="414020" y="176911"/>
                </a:lnTo>
                <a:lnTo>
                  <a:pt x="449453" y="200025"/>
                </a:lnTo>
                <a:lnTo>
                  <a:pt x="497078" y="220218"/>
                </a:lnTo>
                <a:lnTo>
                  <a:pt x="539496" y="233553"/>
                </a:lnTo>
                <a:lnTo>
                  <a:pt x="586613" y="245110"/>
                </a:lnTo>
                <a:lnTo>
                  <a:pt x="655447" y="257302"/>
                </a:lnTo>
                <a:lnTo>
                  <a:pt x="677672" y="259524"/>
                </a:lnTo>
                <a:lnTo>
                  <a:pt x="689978" y="259524"/>
                </a:lnTo>
                <a:lnTo>
                  <a:pt x="794880" y="259524"/>
                </a:lnTo>
                <a:lnTo>
                  <a:pt x="805180" y="255143"/>
                </a:lnTo>
                <a:close/>
              </a:path>
              <a:path w="808989" h="656589">
                <a:moveTo>
                  <a:pt x="808863" y="419608"/>
                </a:moveTo>
                <a:lnTo>
                  <a:pt x="794435" y="413385"/>
                </a:lnTo>
                <a:lnTo>
                  <a:pt x="678434" y="363347"/>
                </a:lnTo>
                <a:lnTo>
                  <a:pt x="681342" y="414540"/>
                </a:lnTo>
                <a:lnTo>
                  <a:pt x="623189" y="421767"/>
                </a:lnTo>
                <a:lnTo>
                  <a:pt x="557403" y="434721"/>
                </a:lnTo>
                <a:lnTo>
                  <a:pt x="513207" y="446405"/>
                </a:lnTo>
                <a:lnTo>
                  <a:pt x="474345" y="459740"/>
                </a:lnTo>
                <a:lnTo>
                  <a:pt x="432435" y="479806"/>
                </a:lnTo>
                <a:lnTo>
                  <a:pt x="398780" y="509143"/>
                </a:lnTo>
                <a:lnTo>
                  <a:pt x="398526" y="509778"/>
                </a:lnTo>
                <a:lnTo>
                  <a:pt x="395605" y="514985"/>
                </a:lnTo>
                <a:lnTo>
                  <a:pt x="395224" y="515620"/>
                </a:lnTo>
                <a:lnTo>
                  <a:pt x="392684" y="523113"/>
                </a:lnTo>
                <a:lnTo>
                  <a:pt x="392430" y="524891"/>
                </a:lnTo>
                <a:lnTo>
                  <a:pt x="391896" y="530225"/>
                </a:lnTo>
                <a:lnTo>
                  <a:pt x="391477" y="533768"/>
                </a:lnTo>
                <a:lnTo>
                  <a:pt x="390499" y="536917"/>
                </a:lnTo>
                <a:lnTo>
                  <a:pt x="388531" y="540600"/>
                </a:lnTo>
                <a:lnTo>
                  <a:pt x="388112" y="541147"/>
                </a:lnTo>
                <a:lnTo>
                  <a:pt x="386334" y="543560"/>
                </a:lnTo>
                <a:lnTo>
                  <a:pt x="355473" y="566166"/>
                </a:lnTo>
                <a:lnTo>
                  <a:pt x="313944" y="583946"/>
                </a:lnTo>
                <a:lnTo>
                  <a:pt x="274955" y="596265"/>
                </a:lnTo>
                <a:lnTo>
                  <a:pt x="214757" y="610235"/>
                </a:lnTo>
                <a:lnTo>
                  <a:pt x="147193" y="621157"/>
                </a:lnTo>
                <a:lnTo>
                  <a:pt x="75057" y="628269"/>
                </a:lnTo>
                <a:lnTo>
                  <a:pt x="0" y="630809"/>
                </a:lnTo>
                <a:lnTo>
                  <a:pt x="508" y="656082"/>
                </a:lnTo>
                <a:lnTo>
                  <a:pt x="76327" y="653669"/>
                </a:lnTo>
                <a:lnTo>
                  <a:pt x="150114" y="646430"/>
                </a:lnTo>
                <a:lnTo>
                  <a:pt x="219202" y="635254"/>
                </a:lnTo>
                <a:lnTo>
                  <a:pt x="266700" y="624586"/>
                </a:lnTo>
                <a:lnTo>
                  <a:pt x="309118" y="612394"/>
                </a:lnTo>
                <a:lnTo>
                  <a:pt x="345821" y="598678"/>
                </a:lnTo>
                <a:lnTo>
                  <a:pt x="384429" y="578485"/>
                </a:lnTo>
                <a:lnTo>
                  <a:pt x="410464" y="553339"/>
                </a:lnTo>
                <a:lnTo>
                  <a:pt x="413385" y="548132"/>
                </a:lnTo>
                <a:lnTo>
                  <a:pt x="416331" y="539623"/>
                </a:lnTo>
                <a:lnTo>
                  <a:pt x="416560" y="538099"/>
                </a:lnTo>
                <a:lnTo>
                  <a:pt x="416763" y="535940"/>
                </a:lnTo>
                <a:lnTo>
                  <a:pt x="416814" y="535432"/>
                </a:lnTo>
                <a:lnTo>
                  <a:pt x="417080" y="532765"/>
                </a:lnTo>
                <a:lnTo>
                  <a:pt x="417385" y="530225"/>
                </a:lnTo>
                <a:lnTo>
                  <a:pt x="417512" y="529221"/>
                </a:lnTo>
                <a:lnTo>
                  <a:pt x="417995" y="527685"/>
                </a:lnTo>
                <a:lnTo>
                  <a:pt x="418160" y="527177"/>
                </a:lnTo>
                <a:lnTo>
                  <a:pt x="418465" y="526199"/>
                </a:lnTo>
                <a:lnTo>
                  <a:pt x="419087" y="525018"/>
                </a:lnTo>
                <a:lnTo>
                  <a:pt x="419874" y="523494"/>
                </a:lnTo>
                <a:lnTo>
                  <a:pt x="420217" y="522846"/>
                </a:lnTo>
                <a:lnTo>
                  <a:pt x="420979" y="521843"/>
                </a:lnTo>
                <a:lnTo>
                  <a:pt x="423672" y="518287"/>
                </a:lnTo>
                <a:lnTo>
                  <a:pt x="427609" y="514350"/>
                </a:lnTo>
                <a:lnTo>
                  <a:pt x="463296" y="492125"/>
                </a:lnTo>
                <a:lnTo>
                  <a:pt x="507873" y="474726"/>
                </a:lnTo>
                <a:lnTo>
                  <a:pt x="548640" y="463042"/>
                </a:lnTo>
                <a:lnTo>
                  <a:pt x="594741" y="452755"/>
                </a:lnTo>
                <a:lnTo>
                  <a:pt x="662305" y="441833"/>
                </a:lnTo>
                <a:lnTo>
                  <a:pt x="682790" y="439902"/>
                </a:lnTo>
                <a:lnTo>
                  <a:pt x="685673" y="490220"/>
                </a:lnTo>
                <a:lnTo>
                  <a:pt x="808863" y="4196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6350" y="1117853"/>
            <a:ext cx="5396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Font typeface="Tahoma"/>
              <a:buChar char="●"/>
              <a:tabLst>
                <a:tab pos="291465" algn="l"/>
                <a:tab pos="292100" algn="l"/>
              </a:tabLst>
            </a:pPr>
            <a:r>
              <a:rPr sz="2400" b="1" spc="-55" dirty="0">
                <a:latin typeface="Tahoma"/>
                <a:cs typeface="Tahoma"/>
              </a:rPr>
              <a:t>Step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260" dirty="0">
                <a:latin typeface="Tahoma"/>
                <a:cs typeface="Tahoma"/>
              </a:rPr>
              <a:t>2</a:t>
            </a:r>
            <a:r>
              <a:rPr sz="2400" b="1" spc="-145" dirty="0">
                <a:latin typeface="Tahoma"/>
                <a:cs typeface="Tahoma"/>
              </a:rPr>
              <a:t>:</a:t>
            </a:r>
            <a:r>
              <a:rPr sz="2400" b="1" spc="-40" dirty="0">
                <a:latin typeface="Tahoma"/>
                <a:cs typeface="Tahoma"/>
              </a:rPr>
              <a:t> Re</a:t>
            </a:r>
            <a:r>
              <a:rPr sz="2400" b="1" spc="-65" dirty="0">
                <a:latin typeface="Tahoma"/>
                <a:cs typeface="Tahoma"/>
              </a:rPr>
              <a:t>-</a:t>
            </a:r>
            <a:r>
              <a:rPr sz="2400" b="1" spc="-135" dirty="0">
                <a:latin typeface="Tahoma"/>
                <a:cs typeface="Tahoma"/>
              </a:rPr>
              <a:t>at</a:t>
            </a:r>
            <a:r>
              <a:rPr sz="2400" b="1" spc="-120" dirty="0">
                <a:latin typeface="Tahoma"/>
                <a:cs typeface="Tahoma"/>
              </a:rPr>
              <a:t>t</a:t>
            </a:r>
            <a:r>
              <a:rPr sz="2400" b="1" spc="-110" dirty="0">
                <a:latin typeface="Tahoma"/>
                <a:cs typeface="Tahoma"/>
              </a:rPr>
              <a:t>emp</a:t>
            </a:r>
            <a:r>
              <a:rPr sz="2400" b="1" spc="-60" dirty="0">
                <a:latin typeface="Tahoma"/>
                <a:cs typeface="Tahoma"/>
              </a:rPr>
              <a:t>t</a:t>
            </a:r>
            <a:r>
              <a:rPr sz="2400" b="1" spc="-2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t</a:t>
            </a:r>
            <a:r>
              <a:rPr sz="2400" b="1" spc="-105" dirty="0">
                <a:latin typeface="Tahoma"/>
                <a:cs typeface="Tahoma"/>
              </a:rPr>
              <a:t>o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i</a:t>
            </a:r>
            <a:r>
              <a:rPr sz="2400" b="1" spc="-145" dirty="0">
                <a:latin typeface="Tahoma"/>
                <a:cs typeface="Tahoma"/>
              </a:rPr>
              <a:t>n</a:t>
            </a:r>
            <a:r>
              <a:rPr sz="2400" b="1" spc="-75" dirty="0">
                <a:latin typeface="Tahoma"/>
                <a:cs typeface="Tahoma"/>
              </a:rPr>
              <a:t>ser</a:t>
            </a:r>
            <a:r>
              <a:rPr sz="2400" b="1" spc="-55" dirty="0">
                <a:latin typeface="Tahoma"/>
                <a:cs typeface="Tahoma"/>
              </a:rPr>
              <a:t>t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30" dirty="0">
                <a:latin typeface="Tahoma"/>
                <a:cs typeface="Tahoma"/>
              </a:rPr>
              <a:t>K_new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7864" y="2639567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5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0755" y="5338571"/>
            <a:ext cx="8129016" cy="55016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26913" y="6251381"/>
            <a:ext cx="8324216" cy="23535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019251" y="920427"/>
            <a:ext cx="3796665" cy="2004695"/>
            <a:chOff x="8019251" y="920427"/>
            <a:chExt cx="3796665" cy="200469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9251" y="920427"/>
              <a:ext cx="3796356" cy="20041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09203" y="998219"/>
              <a:ext cx="3621024" cy="1863852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109204" y="998219"/>
            <a:ext cx="3621404" cy="186436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92710" marR="168910">
              <a:lnSpc>
                <a:spcPct val="100000"/>
              </a:lnSpc>
              <a:spcBef>
                <a:spcPts val="95"/>
              </a:spcBef>
              <a:tabLst>
                <a:tab pos="1330325" algn="l"/>
              </a:tabLst>
            </a:pPr>
            <a:r>
              <a:rPr sz="2400" b="1" spc="-85" dirty="0">
                <a:solidFill>
                  <a:srgbClr val="FF0000"/>
                </a:solidFill>
                <a:latin typeface="Tahoma"/>
                <a:cs typeface="Tahoma"/>
              </a:rPr>
              <a:t>Re-attempt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FF0000"/>
                </a:solidFill>
                <a:latin typeface="Tahoma"/>
                <a:cs typeface="Tahoma"/>
              </a:rPr>
              <a:t>insert </a:t>
            </a:r>
            <a:r>
              <a:rPr sz="2400" b="1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Finance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0000"/>
                </a:solidFill>
                <a:latin typeface="Tahoma"/>
                <a:cs typeface="Tahoma"/>
              </a:rPr>
              <a:t>Dept 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record.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2400" b="1" spc="-385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would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85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Tahoma"/>
                <a:cs typeface="Tahoma"/>
              </a:rPr>
              <a:t>an  </a:t>
            </a:r>
            <a:r>
              <a:rPr sz="2400" b="1" spc="-85" dirty="0">
                <a:solidFill>
                  <a:srgbClr val="FF0000"/>
                </a:solidFill>
                <a:latin typeface="Tahoma"/>
                <a:cs typeface="Tahoma"/>
              </a:rPr>
              <a:t>overflo</a:t>
            </a:r>
            <a:r>
              <a:rPr sz="2400" b="1" spc="-145" dirty="0">
                <a:solidFill>
                  <a:srgbClr val="FF0000"/>
                </a:solidFill>
                <a:latin typeface="Tahoma"/>
                <a:cs typeface="Tahoma"/>
              </a:rPr>
              <a:t>w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FF0000"/>
                </a:solidFill>
                <a:latin typeface="Tahoma"/>
                <a:cs typeface="Tahoma"/>
              </a:rPr>
              <a:t>wit</a:t>
            </a:r>
            <a:r>
              <a:rPr sz="2400" b="1" spc="-210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Tahoma"/>
                <a:cs typeface="Tahoma"/>
              </a:rPr>
              <a:t>local  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dep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25" dirty="0">
                <a:solidFill>
                  <a:srgbClr val="FF0000"/>
                </a:solidFill>
                <a:latin typeface="Tahoma"/>
                <a:cs typeface="Tahoma"/>
              </a:rPr>
              <a:t>&lt;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30" dirty="0">
                <a:solidFill>
                  <a:srgbClr val="FF0000"/>
                </a:solidFill>
                <a:latin typeface="Tahoma"/>
                <a:cs typeface="Tahoma"/>
              </a:rPr>
              <a:t>Global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depth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0666" y="2727478"/>
            <a:ext cx="809625" cy="271145"/>
            <a:chOff x="1540666" y="2727478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666" y="2727478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845515" y="1517806"/>
            <a:ext cx="3796665" cy="1673860"/>
            <a:chOff x="7845515" y="1517806"/>
            <a:chExt cx="3796665" cy="16738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5515" y="1517806"/>
              <a:ext cx="3796356" cy="16735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5467" y="1589532"/>
              <a:ext cx="3621024" cy="15407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35467" y="1589532"/>
              <a:ext cx="3621404" cy="1541145"/>
            </a:xfrm>
            <a:custGeom>
              <a:avLst/>
              <a:gdLst/>
              <a:ahLst/>
              <a:cxnLst/>
              <a:rect l="l" t="t" r="r" b="b"/>
              <a:pathLst>
                <a:path w="3621404" h="1541145">
                  <a:moveTo>
                    <a:pt x="0" y="1540764"/>
                  </a:moveTo>
                  <a:lnTo>
                    <a:pt x="3621024" y="1540764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1540764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15096" y="1609725"/>
            <a:ext cx="3270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F0000"/>
                </a:solidFill>
                <a:latin typeface="Tahoma"/>
                <a:cs typeface="Tahoma"/>
              </a:rPr>
              <a:t>Create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bucket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4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0000"/>
                </a:solidFill>
                <a:latin typeface="Tahoma"/>
                <a:cs typeface="Tahoma"/>
              </a:rPr>
              <a:t>point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below 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half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FF0000"/>
                </a:solidFill>
                <a:latin typeface="Tahoma"/>
                <a:cs typeface="Tahoma"/>
              </a:rPr>
              <a:t>pointers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032" y="3435096"/>
            <a:ext cx="1656714" cy="1242060"/>
          </a:xfrm>
          <a:custGeom>
            <a:avLst/>
            <a:gdLst/>
            <a:ahLst/>
            <a:cxnLst/>
            <a:rect l="l" t="t" r="r" b="b"/>
            <a:pathLst>
              <a:path w="1656714" h="1242060">
                <a:moveTo>
                  <a:pt x="0" y="1242059"/>
                </a:moveTo>
                <a:lnTo>
                  <a:pt x="1656588" y="1242059"/>
                </a:lnTo>
                <a:lnTo>
                  <a:pt x="1656588" y="617219"/>
                </a:lnTo>
                <a:lnTo>
                  <a:pt x="0" y="617219"/>
                </a:lnTo>
                <a:lnTo>
                  <a:pt x="0" y="1242059"/>
                </a:lnTo>
                <a:close/>
              </a:path>
              <a:path w="1656714" h="1242060">
                <a:moveTo>
                  <a:pt x="0" y="624839"/>
                </a:moveTo>
                <a:lnTo>
                  <a:pt x="1656588" y="624839"/>
                </a:lnTo>
                <a:lnTo>
                  <a:pt x="165658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4600" y="250393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5928" y="3557396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8382" y="357238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8382" y="416674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997958" y="2750566"/>
          <a:ext cx="6501764" cy="1419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/>
                <a:gridCol w="830580"/>
                <a:gridCol w="1625599"/>
                <a:gridCol w="1625600"/>
                <a:gridCol w="1625600"/>
              </a:tblGrid>
              <a:tr h="67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R="199390" algn="ctr">
                        <a:lnSpc>
                          <a:spcPts val="2590"/>
                        </a:lnSpc>
                      </a:pPr>
                      <a:r>
                        <a:rPr sz="2400" b="1" spc="-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bucket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gridSpan="2"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80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01005" y="4244085"/>
          <a:ext cx="6498589" cy="14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824230"/>
                <a:gridCol w="1625599"/>
                <a:gridCol w="1625600"/>
                <a:gridCol w="1625600"/>
              </a:tblGrid>
              <a:tr h="66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186682" y="3735577"/>
            <a:ext cx="817880" cy="1598295"/>
          </a:xfrm>
          <a:custGeom>
            <a:avLst/>
            <a:gdLst/>
            <a:ahLst/>
            <a:cxnLst/>
            <a:rect l="l" t="t" r="r" b="b"/>
            <a:pathLst>
              <a:path w="817879" h="1598295">
                <a:moveTo>
                  <a:pt x="427621" y="130657"/>
                </a:moveTo>
                <a:lnTo>
                  <a:pt x="427507" y="129540"/>
                </a:lnTo>
                <a:lnTo>
                  <a:pt x="427380" y="128397"/>
                </a:lnTo>
                <a:lnTo>
                  <a:pt x="427266" y="127393"/>
                </a:lnTo>
                <a:lnTo>
                  <a:pt x="427228" y="126365"/>
                </a:lnTo>
                <a:lnTo>
                  <a:pt x="427101" y="125349"/>
                </a:lnTo>
                <a:lnTo>
                  <a:pt x="426720" y="124206"/>
                </a:lnTo>
                <a:lnTo>
                  <a:pt x="425069" y="118872"/>
                </a:lnTo>
                <a:lnTo>
                  <a:pt x="424815" y="118237"/>
                </a:lnTo>
                <a:lnTo>
                  <a:pt x="424561" y="117475"/>
                </a:lnTo>
                <a:lnTo>
                  <a:pt x="424307" y="116840"/>
                </a:lnTo>
                <a:lnTo>
                  <a:pt x="395605" y="84328"/>
                </a:lnTo>
                <a:lnTo>
                  <a:pt x="357251" y="62357"/>
                </a:lnTo>
                <a:lnTo>
                  <a:pt x="320675" y="47498"/>
                </a:lnTo>
                <a:lnTo>
                  <a:pt x="278257" y="34163"/>
                </a:lnTo>
                <a:lnTo>
                  <a:pt x="231013" y="22606"/>
                </a:lnTo>
                <a:lnTo>
                  <a:pt x="162052" y="10414"/>
                </a:lnTo>
                <a:lnTo>
                  <a:pt x="88519" y="2794"/>
                </a:lnTo>
                <a:lnTo>
                  <a:pt x="12954" y="0"/>
                </a:lnTo>
                <a:lnTo>
                  <a:pt x="12446" y="25400"/>
                </a:lnTo>
                <a:lnTo>
                  <a:pt x="50165" y="26035"/>
                </a:lnTo>
                <a:lnTo>
                  <a:pt x="86995" y="28194"/>
                </a:lnTo>
                <a:lnTo>
                  <a:pt x="159004" y="35687"/>
                </a:lnTo>
                <a:lnTo>
                  <a:pt x="226060" y="47498"/>
                </a:lnTo>
                <a:lnTo>
                  <a:pt x="271780" y="58674"/>
                </a:lnTo>
                <a:lnTo>
                  <a:pt x="312420" y="71501"/>
                </a:lnTo>
                <a:lnTo>
                  <a:pt x="356743" y="90424"/>
                </a:lnTo>
                <a:lnTo>
                  <a:pt x="392557" y="115062"/>
                </a:lnTo>
                <a:lnTo>
                  <a:pt x="402069" y="130657"/>
                </a:lnTo>
                <a:lnTo>
                  <a:pt x="427621" y="130657"/>
                </a:lnTo>
                <a:close/>
              </a:path>
              <a:path w="817879" h="1598295">
                <a:moveTo>
                  <a:pt x="804456" y="260731"/>
                </a:moveTo>
                <a:lnTo>
                  <a:pt x="702310" y="260731"/>
                </a:lnTo>
                <a:lnTo>
                  <a:pt x="690041" y="260731"/>
                </a:lnTo>
                <a:lnTo>
                  <a:pt x="686943" y="310642"/>
                </a:lnTo>
                <a:lnTo>
                  <a:pt x="804456" y="260731"/>
                </a:lnTo>
                <a:close/>
              </a:path>
              <a:path w="817879" h="1598295">
                <a:moveTo>
                  <a:pt x="814565" y="1546999"/>
                </a:moveTo>
                <a:lnTo>
                  <a:pt x="698373" y="1471688"/>
                </a:lnTo>
                <a:lnTo>
                  <a:pt x="692708" y="1521841"/>
                </a:lnTo>
                <a:lnTo>
                  <a:pt x="689102" y="1521333"/>
                </a:lnTo>
                <a:lnTo>
                  <a:pt x="634619" y="1506220"/>
                </a:lnTo>
                <a:lnTo>
                  <a:pt x="563118" y="1478419"/>
                </a:lnTo>
                <a:lnTo>
                  <a:pt x="528066" y="1461516"/>
                </a:lnTo>
                <a:lnTo>
                  <a:pt x="493522" y="1442593"/>
                </a:lnTo>
                <a:lnTo>
                  <a:pt x="459740" y="1421892"/>
                </a:lnTo>
                <a:lnTo>
                  <a:pt x="426466" y="1399413"/>
                </a:lnTo>
                <a:lnTo>
                  <a:pt x="394081" y="1375283"/>
                </a:lnTo>
                <a:lnTo>
                  <a:pt x="362585" y="1349375"/>
                </a:lnTo>
                <a:lnTo>
                  <a:pt x="331978" y="1322070"/>
                </a:lnTo>
                <a:lnTo>
                  <a:pt x="302387" y="1293241"/>
                </a:lnTo>
                <a:lnTo>
                  <a:pt x="273812" y="1263015"/>
                </a:lnTo>
                <a:lnTo>
                  <a:pt x="246507" y="1231646"/>
                </a:lnTo>
                <a:lnTo>
                  <a:pt x="220345" y="1198880"/>
                </a:lnTo>
                <a:lnTo>
                  <a:pt x="195580" y="1165098"/>
                </a:lnTo>
                <a:lnTo>
                  <a:pt x="172085" y="1130173"/>
                </a:lnTo>
                <a:lnTo>
                  <a:pt x="150114" y="1094359"/>
                </a:lnTo>
                <a:lnTo>
                  <a:pt x="129667" y="1057656"/>
                </a:lnTo>
                <a:lnTo>
                  <a:pt x="110871" y="1020191"/>
                </a:lnTo>
                <a:lnTo>
                  <a:pt x="93599" y="982091"/>
                </a:lnTo>
                <a:lnTo>
                  <a:pt x="78232" y="943229"/>
                </a:lnTo>
                <a:lnTo>
                  <a:pt x="64643" y="903732"/>
                </a:lnTo>
                <a:lnTo>
                  <a:pt x="52959" y="863981"/>
                </a:lnTo>
                <a:lnTo>
                  <a:pt x="43307" y="823722"/>
                </a:lnTo>
                <a:lnTo>
                  <a:pt x="35560" y="783209"/>
                </a:lnTo>
                <a:lnTo>
                  <a:pt x="29972" y="742569"/>
                </a:lnTo>
                <a:lnTo>
                  <a:pt x="26543" y="701548"/>
                </a:lnTo>
                <a:lnTo>
                  <a:pt x="25400" y="660273"/>
                </a:lnTo>
                <a:lnTo>
                  <a:pt x="0" y="660527"/>
                </a:lnTo>
                <a:lnTo>
                  <a:pt x="1143" y="702564"/>
                </a:lnTo>
                <a:lnTo>
                  <a:pt x="4572" y="744728"/>
                </a:lnTo>
                <a:lnTo>
                  <a:pt x="10414" y="786765"/>
                </a:lnTo>
                <a:lnTo>
                  <a:pt x="18288" y="828548"/>
                </a:lnTo>
                <a:lnTo>
                  <a:pt x="28321" y="869950"/>
                </a:lnTo>
                <a:lnTo>
                  <a:pt x="40386" y="910971"/>
                </a:lnTo>
                <a:lnTo>
                  <a:pt x="54229" y="951484"/>
                </a:lnTo>
                <a:lnTo>
                  <a:pt x="70104" y="991362"/>
                </a:lnTo>
                <a:lnTo>
                  <a:pt x="87757" y="1030605"/>
                </a:lnTo>
                <a:lnTo>
                  <a:pt x="106934" y="1069086"/>
                </a:lnTo>
                <a:lnTo>
                  <a:pt x="127889" y="1106678"/>
                </a:lnTo>
                <a:lnTo>
                  <a:pt x="150495" y="1143508"/>
                </a:lnTo>
                <a:lnTo>
                  <a:pt x="174498" y="1179195"/>
                </a:lnTo>
                <a:lnTo>
                  <a:pt x="199771" y="1213866"/>
                </a:lnTo>
                <a:lnTo>
                  <a:pt x="226568" y="1247394"/>
                </a:lnTo>
                <a:lnTo>
                  <a:pt x="254635" y="1279652"/>
                </a:lnTo>
                <a:lnTo>
                  <a:pt x="283845" y="1310640"/>
                </a:lnTo>
                <a:lnTo>
                  <a:pt x="314198" y="1340231"/>
                </a:lnTo>
                <a:lnTo>
                  <a:pt x="345567" y="1368298"/>
                </a:lnTo>
                <a:lnTo>
                  <a:pt x="378079" y="1394841"/>
                </a:lnTo>
                <a:lnTo>
                  <a:pt x="411353" y="1419733"/>
                </a:lnTo>
                <a:lnTo>
                  <a:pt x="445389" y="1442847"/>
                </a:lnTo>
                <a:lnTo>
                  <a:pt x="480314" y="1464310"/>
                </a:lnTo>
                <a:lnTo>
                  <a:pt x="515874" y="1483868"/>
                </a:lnTo>
                <a:lnTo>
                  <a:pt x="552069" y="1501267"/>
                </a:lnTo>
                <a:lnTo>
                  <a:pt x="588899" y="1516761"/>
                </a:lnTo>
                <a:lnTo>
                  <a:pt x="626110" y="1530096"/>
                </a:lnTo>
                <a:lnTo>
                  <a:pt x="663829" y="1541145"/>
                </a:lnTo>
                <a:lnTo>
                  <a:pt x="689876" y="1546999"/>
                </a:lnTo>
                <a:lnTo>
                  <a:pt x="702297" y="1546999"/>
                </a:lnTo>
                <a:lnTo>
                  <a:pt x="814565" y="1546999"/>
                </a:lnTo>
                <a:close/>
              </a:path>
              <a:path w="817879" h="1598295">
                <a:moveTo>
                  <a:pt x="817499" y="1548892"/>
                </a:moveTo>
                <a:lnTo>
                  <a:pt x="817295" y="1548765"/>
                </a:lnTo>
                <a:lnTo>
                  <a:pt x="702056" y="1548765"/>
                </a:lnTo>
                <a:lnTo>
                  <a:pt x="689686" y="1548765"/>
                </a:lnTo>
                <a:lnTo>
                  <a:pt x="684149" y="1597914"/>
                </a:lnTo>
                <a:lnTo>
                  <a:pt x="817499" y="1548892"/>
                </a:lnTo>
                <a:close/>
              </a:path>
              <a:path w="817879" h="1598295">
                <a:moveTo>
                  <a:pt x="817626" y="255143"/>
                </a:moveTo>
                <a:lnTo>
                  <a:pt x="694817" y="183896"/>
                </a:lnTo>
                <a:lnTo>
                  <a:pt x="691692" y="234149"/>
                </a:lnTo>
                <a:lnTo>
                  <a:pt x="671830" y="232156"/>
                </a:lnTo>
                <a:lnTo>
                  <a:pt x="604774" y="220345"/>
                </a:lnTo>
                <a:lnTo>
                  <a:pt x="558927" y="209169"/>
                </a:lnTo>
                <a:lnTo>
                  <a:pt x="518287" y="196469"/>
                </a:lnTo>
                <a:lnTo>
                  <a:pt x="474091" y="177800"/>
                </a:lnTo>
                <a:lnTo>
                  <a:pt x="438785" y="153797"/>
                </a:lnTo>
                <a:lnTo>
                  <a:pt x="429895" y="141605"/>
                </a:lnTo>
                <a:lnTo>
                  <a:pt x="429272" y="140373"/>
                </a:lnTo>
                <a:lnTo>
                  <a:pt x="429031" y="139573"/>
                </a:lnTo>
                <a:lnTo>
                  <a:pt x="428701" y="138430"/>
                </a:lnTo>
                <a:lnTo>
                  <a:pt x="428218" y="136829"/>
                </a:lnTo>
                <a:lnTo>
                  <a:pt x="428155" y="136017"/>
                </a:lnTo>
                <a:lnTo>
                  <a:pt x="427863" y="132715"/>
                </a:lnTo>
                <a:lnTo>
                  <a:pt x="427774" y="131953"/>
                </a:lnTo>
                <a:lnTo>
                  <a:pt x="402463" y="131953"/>
                </a:lnTo>
                <a:lnTo>
                  <a:pt x="402221" y="131953"/>
                </a:lnTo>
                <a:lnTo>
                  <a:pt x="402590" y="135255"/>
                </a:lnTo>
                <a:lnTo>
                  <a:pt x="403098" y="140970"/>
                </a:lnTo>
                <a:lnTo>
                  <a:pt x="403352" y="142621"/>
                </a:lnTo>
                <a:lnTo>
                  <a:pt x="426466" y="176911"/>
                </a:lnTo>
                <a:lnTo>
                  <a:pt x="461899" y="200025"/>
                </a:lnTo>
                <a:lnTo>
                  <a:pt x="509524" y="220218"/>
                </a:lnTo>
                <a:lnTo>
                  <a:pt x="551942" y="233553"/>
                </a:lnTo>
                <a:lnTo>
                  <a:pt x="599059" y="245110"/>
                </a:lnTo>
                <a:lnTo>
                  <a:pt x="667893" y="257302"/>
                </a:lnTo>
                <a:lnTo>
                  <a:pt x="690118" y="259524"/>
                </a:lnTo>
                <a:lnTo>
                  <a:pt x="702424" y="259524"/>
                </a:lnTo>
                <a:lnTo>
                  <a:pt x="807326" y="259524"/>
                </a:lnTo>
                <a:lnTo>
                  <a:pt x="817626" y="2551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3951" y="5754623"/>
            <a:ext cx="8127492" cy="55016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8293" y="6480180"/>
            <a:ext cx="8324216" cy="23641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74623" y="1117168"/>
            <a:ext cx="76333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87500"/>
              <a:buFont typeface="Tahoma"/>
              <a:buChar char="●"/>
              <a:tabLst>
                <a:tab pos="182245" algn="l"/>
              </a:tabLst>
            </a:pPr>
            <a:r>
              <a:rPr sz="2400" b="1" spc="-90" dirty="0">
                <a:latin typeface="Tahoma"/>
                <a:cs typeface="Tahoma"/>
              </a:rPr>
              <a:t>Handli</a:t>
            </a:r>
            <a:r>
              <a:rPr sz="2400" b="1" spc="-100" dirty="0">
                <a:latin typeface="Tahoma"/>
                <a:cs typeface="Tahoma"/>
              </a:rPr>
              <a:t>n</a:t>
            </a:r>
            <a:r>
              <a:rPr sz="2400" b="1" spc="-45" dirty="0">
                <a:latin typeface="Tahoma"/>
                <a:cs typeface="Tahoma"/>
              </a:rPr>
              <a:t>g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overflow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14" dirty="0">
                <a:latin typeface="Tahoma"/>
                <a:cs typeface="Tahoma"/>
              </a:rPr>
              <a:t>when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35" dirty="0">
                <a:latin typeface="Tahoma"/>
                <a:cs typeface="Tahoma"/>
              </a:rPr>
              <a:t>local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dep</a:t>
            </a:r>
            <a:r>
              <a:rPr sz="2400" b="1" spc="-70" dirty="0">
                <a:latin typeface="Tahoma"/>
                <a:cs typeface="Tahoma"/>
              </a:rPr>
              <a:t>t</a:t>
            </a:r>
            <a:r>
              <a:rPr sz="2400" b="1" spc="-114" dirty="0">
                <a:latin typeface="Tahoma"/>
                <a:cs typeface="Tahoma"/>
              </a:rPr>
              <a:t>h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25" dirty="0">
                <a:latin typeface="Tahoma"/>
                <a:cs typeface="Tahoma"/>
              </a:rPr>
              <a:t>&lt;</a:t>
            </a:r>
            <a:r>
              <a:rPr sz="2400" b="1" spc="-50" dirty="0">
                <a:latin typeface="Tahoma"/>
                <a:cs typeface="Tahoma"/>
              </a:rPr>
              <a:t> Global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Dep</a:t>
            </a:r>
            <a:r>
              <a:rPr sz="2400" b="1" spc="-65" dirty="0">
                <a:latin typeface="Tahoma"/>
                <a:cs typeface="Tahoma"/>
              </a:rPr>
              <a:t>t</a:t>
            </a:r>
            <a:r>
              <a:rPr sz="2400" b="1" spc="-114" dirty="0"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0666" y="2727478"/>
            <a:ext cx="809625" cy="271145"/>
            <a:chOff x="1540666" y="2727478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666" y="2727478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153363" y="1775367"/>
            <a:ext cx="3796665" cy="1456055"/>
            <a:chOff x="8153363" y="1775367"/>
            <a:chExt cx="3796665" cy="14560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363" y="1775367"/>
              <a:ext cx="3796356" cy="14556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3315" y="1842515"/>
              <a:ext cx="3621024" cy="13274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43315" y="1842515"/>
              <a:ext cx="3621404" cy="1327785"/>
            </a:xfrm>
            <a:custGeom>
              <a:avLst/>
              <a:gdLst/>
              <a:ahLst/>
              <a:cxnLst/>
              <a:rect l="l" t="t" r="r" b="b"/>
              <a:pathLst>
                <a:path w="3621404" h="1327785">
                  <a:moveTo>
                    <a:pt x="0" y="1327403"/>
                  </a:moveTo>
                  <a:lnTo>
                    <a:pt x="3621024" y="1327403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23326" y="1939797"/>
            <a:ext cx="279400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Re-Hash 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old </a:t>
            </a:r>
            <a:r>
              <a:rPr sz="2400" b="1" spc="-6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Record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2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new 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record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2032" y="3435096"/>
            <a:ext cx="1656714" cy="1242060"/>
          </a:xfrm>
          <a:custGeom>
            <a:avLst/>
            <a:gdLst/>
            <a:ahLst/>
            <a:cxnLst/>
            <a:rect l="l" t="t" r="r" b="b"/>
            <a:pathLst>
              <a:path w="1656714" h="1242060">
                <a:moveTo>
                  <a:pt x="0" y="1242059"/>
                </a:moveTo>
                <a:lnTo>
                  <a:pt x="1656588" y="1242059"/>
                </a:lnTo>
                <a:lnTo>
                  <a:pt x="1656588" y="617219"/>
                </a:lnTo>
                <a:lnTo>
                  <a:pt x="0" y="617219"/>
                </a:lnTo>
                <a:lnTo>
                  <a:pt x="0" y="1242059"/>
                </a:lnTo>
                <a:close/>
              </a:path>
              <a:path w="1656714" h="1242060">
                <a:moveTo>
                  <a:pt x="0" y="624839"/>
                </a:moveTo>
                <a:lnTo>
                  <a:pt x="1656588" y="624839"/>
                </a:lnTo>
                <a:lnTo>
                  <a:pt x="165658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4600" y="250393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5928" y="3557396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8382" y="357238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8382" y="416674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997958" y="2750566"/>
          <a:ext cx="6501764" cy="1419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/>
                <a:gridCol w="830580"/>
                <a:gridCol w="1625599"/>
                <a:gridCol w="1625600"/>
                <a:gridCol w="1625600"/>
              </a:tblGrid>
              <a:tr h="67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gridSpan="2"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001005" y="4244085"/>
          <a:ext cx="6498589" cy="14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824230"/>
                <a:gridCol w="1625599"/>
                <a:gridCol w="1625600"/>
                <a:gridCol w="1625600"/>
              </a:tblGrid>
              <a:tr h="66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186682" y="3735577"/>
            <a:ext cx="817880" cy="1598295"/>
          </a:xfrm>
          <a:custGeom>
            <a:avLst/>
            <a:gdLst/>
            <a:ahLst/>
            <a:cxnLst/>
            <a:rect l="l" t="t" r="r" b="b"/>
            <a:pathLst>
              <a:path w="817879" h="1598295">
                <a:moveTo>
                  <a:pt x="427621" y="130657"/>
                </a:moveTo>
                <a:lnTo>
                  <a:pt x="427507" y="129540"/>
                </a:lnTo>
                <a:lnTo>
                  <a:pt x="427380" y="128397"/>
                </a:lnTo>
                <a:lnTo>
                  <a:pt x="427266" y="127393"/>
                </a:lnTo>
                <a:lnTo>
                  <a:pt x="427228" y="126365"/>
                </a:lnTo>
                <a:lnTo>
                  <a:pt x="427101" y="125349"/>
                </a:lnTo>
                <a:lnTo>
                  <a:pt x="426720" y="124206"/>
                </a:lnTo>
                <a:lnTo>
                  <a:pt x="425069" y="118872"/>
                </a:lnTo>
                <a:lnTo>
                  <a:pt x="424815" y="118237"/>
                </a:lnTo>
                <a:lnTo>
                  <a:pt x="424561" y="117475"/>
                </a:lnTo>
                <a:lnTo>
                  <a:pt x="424307" y="116840"/>
                </a:lnTo>
                <a:lnTo>
                  <a:pt x="395605" y="84328"/>
                </a:lnTo>
                <a:lnTo>
                  <a:pt x="357251" y="62357"/>
                </a:lnTo>
                <a:lnTo>
                  <a:pt x="320675" y="47498"/>
                </a:lnTo>
                <a:lnTo>
                  <a:pt x="278257" y="34163"/>
                </a:lnTo>
                <a:lnTo>
                  <a:pt x="231013" y="22606"/>
                </a:lnTo>
                <a:lnTo>
                  <a:pt x="162052" y="10414"/>
                </a:lnTo>
                <a:lnTo>
                  <a:pt x="88519" y="2794"/>
                </a:lnTo>
                <a:lnTo>
                  <a:pt x="12954" y="0"/>
                </a:lnTo>
                <a:lnTo>
                  <a:pt x="12446" y="25400"/>
                </a:lnTo>
                <a:lnTo>
                  <a:pt x="50165" y="26035"/>
                </a:lnTo>
                <a:lnTo>
                  <a:pt x="86995" y="28194"/>
                </a:lnTo>
                <a:lnTo>
                  <a:pt x="159004" y="35687"/>
                </a:lnTo>
                <a:lnTo>
                  <a:pt x="226060" y="47498"/>
                </a:lnTo>
                <a:lnTo>
                  <a:pt x="271780" y="58674"/>
                </a:lnTo>
                <a:lnTo>
                  <a:pt x="312420" y="71501"/>
                </a:lnTo>
                <a:lnTo>
                  <a:pt x="356743" y="90424"/>
                </a:lnTo>
                <a:lnTo>
                  <a:pt x="392557" y="115062"/>
                </a:lnTo>
                <a:lnTo>
                  <a:pt x="402069" y="130657"/>
                </a:lnTo>
                <a:lnTo>
                  <a:pt x="427621" y="130657"/>
                </a:lnTo>
                <a:close/>
              </a:path>
              <a:path w="817879" h="1598295">
                <a:moveTo>
                  <a:pt x="804456" y="260731"/>
                </a:moveTo>
                <a:lnTo>
                  <a:pt x="702310" y="260731"/>
                </a:lnTo>
                <a:lnTo>
                  <a:pt x="690041" y="260731"/>
                </a:lnTo>
                <a:lnTo>
                  <a:pt x="686943" y="310642"/>
                </a:lnTo>
                <a:lnTo>
                  <a:pt x="804456" y="260731"/>
                </a:lnTo>
                <a:close/>
              </a:path>
              <a:path w="817879" h="1598295">
                <a:moveTo>
                  <a:pt x="814565" y="1546999"/>
                </a:moveTo>
                <a:lnTo>
                  <a:pt x="698373" y="1471688"/>
                </a:lnTo>
                <a:lnTo>
                  <a:pt x="692708" y="1521841"/>
                </a:lnTo>
                <a:lnTo>
                  <a:pt x="689102" y="1521333"/>
                </a:lnTo>
                <a:lnTo>
                  <a:pt x="634619" y="1506220"/>
                </a:lnTo>
                <a:lnTo>
                  <a:pt x="563118" y="1478419"/>
                </a:lnTo>
                <a:lnTo>
                  <a:pt x="528066" y="1461516"/>
                </a:lnTo>
                <a:lnTo>
                  <a:pt x="493522" y="1442593"/>
                </a:lnTo>
                <a:lnTo>
                  <a:pt x="459740" y="1421892"/>
                </a:lnTo>
                <a:lnTo>
                  <a:pt x="426466" y="1399413"/>
                </a:lnTo>
                <a:lnTo>
                  <a:pt x="394081" y="1375283"/>
                </a:lnTo>
                <a:lnTo>
                  <a:pt x="362585" y="1349375"/>
                </a:lnTo>
                <a:lnTo>
                  <a:pt x="331978" y="1322070"/>
                </a:lnTo>
                <a:lnTo>
                  <a:pt x="302387" y="1293241"/>
                </a:lnTo>
                <a:lnTo>
                  <a:pt x="273812" y="1263015"/>
                </a:lnTo>
                <a:lnTo>
                  <a:pt x="246507" y="1231646"/>
                </a:lnTo>
                <a:lnTo>
                  <a:pt x="220345" y="1198880"/>
                </a:lnTo>
                <a:lnTo>
                  <a:pt x="195580" y="1165098"/>
                </a:lnTo>
                <a:lnTo>
                  <a:pt x="172085" y="1130173"/>
                </a:lnTo>
                <a:lnTo>
                  <a:pt x="150114" y="1094359"/>
                </a:lnTo>
                <a:lnTo>
                  <a:pt x="129667" y="1057656"/>
                </a:lnTo>
                <a:lnTo>
                  <a:pt x="110871" y="1020191"/>
                </a:lnTo>
                <a:lnTo>
                  <a:pt x="93599" y="982091"/>
                </a:lnTo>
                <a:lnTo>
                  <a:pt x="78232" y="943229"/>
                </a:lnTo>
                <a:lnTo>
                  <a:pt x="64643" y="903732"/>
                </a:lnTo>
                <a:lnTo>
                  <a:pt x="52959" y="863981"/>
                </a:lnTo>
                <a:lnTo>
                  <a:pt x="43307" y="823722"/>
                </a:lnTo>
                <a:lnTo>
                  <a:pt x="35560" y="783209"/>
                </a:lnTo>
                <a:lnTo>
                  <a:pt x="29972" y="742569"/>
                </a:lnTo>
                <a:lnTo>
                  <a:pt x="26543" y="701548"/>
                </a:lnTo>
                <a:lnTo>
                  <a:pt x="25400" y="660273"/>
                </a:lnTo>
                <a:lnTo>
                  <a:pt x="0" y="660527"/>
                </a:lnTo>
                <a:lnTo>
                  <a:pt x="1143" y="702564"/>
                </a:lnTo>
                <a:lnTo>
                  <a:pt x="4572" y="744728"/>
                </a:lnTo>
                <a:lnTo>
                  <a:pt x="10414" y="786765"/>
                </a:lnTo>
                <a:lnTo>
                  <a:pt x="18288" y="828548"/>
                </a:lnTo>
                <a:lnTo>
                  <a:pt x="28321" y="869950"/>
                </a:lnTo>
                <a:lnTo>
                  <a:pt x="40386" y="910971"/>
                </a:lnTo>
                <a:lnTo>
                  <a:pt x="54229" y="951484"/>
                </a:lnTo>
                <a:lnTo>
                  <a:pt x="70104" y="991362"/>
                </a:lnTo>
                <a:lnTo>
                  <a:pt x="87757" y="1030605"/>
                </a:lnTo>
                <a:lnTo>
                  <a:pt x="106934" y="1069086"/>
                </a:lnTo>
                <a:lnTo>
                  <a:pt x="127889" y="1106678"/>
                </a:lnTo>
                <a:lnTo>
                  <a:pt x="150495" y="1143508"/>
                </a:lnTo>
                <a:lnTo>
                  <a:pt x="174498" y="1179195"/>
                </a:lnTo>
                <a:lnTo>
                  <a:pt x="199771" y="1213866"/>
                </a:lnTo>
                <a:lnTo>
                  <a:pt x="226568" y="1247394"/>
                </a:lnTo>
                <a:lnTo>
                  <a:pt x="254635" y="1279652"/>
                </a:lnTo>
                <a:lnTo>
                  <a:pt x="283845" y="1310640"/>
                </a:lnTo>
                <a:lnTo>
                  <a:pt x="314198" y="1340231"/>
                </a:lnTo>
                <a:lnTo>
                  <a:pt x="345567" y="1368298"/>
                </a:lnTo>
                <a:lnTo>
                  <a:pt x="378079" y="1394841"/>
                </a:lnTo>
                <a:lnTo>
                  <a:pt x="411353" y="1419733"/>
                </a:lnTo>
                <a:lnTo>
                  <a:pt x="445389" y="1442847"/>
                </a:lnTo>
                <a:lnTo>
                  <a:pt x="480314" y="1464310"/>
                </a:lnTo>
                <a:lnTo>
                  <a:pt x="515874" y="1483868"/>
                </a:lnTo>
                <a:lnTo>
                  <a:pt x="552069" y="1501267"/>
                </a:lnTo>
                <a:lnTo>
                  <a:pt x="588899" y="1516761"/>
                </a:lnTo>
                <a:lnTo>
                  <a:pt x="626110" y="1530096"/>
                </a:lnTo>
                <a:lnTo>
                  <a:pt x="663829" y="1541145"/>
                </a:lnTo>
                <a:lnTo>
                  <a:pt x="689876" y="1546999"/>
                </a:lnTo>
                <a:lnTo>
                  <a:pt x="702297" y="1546999"/>
                </a:lnTo>
                <a:lnTo>
                  <a:pt x="814565" y="1546999"/>
                </a:lnTo>
                <a:close/>
              </a:path>
              <a:path w="817879" h="1598295">
                <a:moveTo>
                  <a:pt x="817499" y="1548892"/>
                </a:moveTo>
                <a:lnTo>
                  <a:pt x="817295" y="1548765"/>
                </a:lnTo>
                <a:lnTo>
                  <a:pt x="702056" y="1548765"/>
                </a:lnTo>
                <a:lnTo>
                  <a:pt x="689686" y="1548765"/>
                </a:lnTo>
                <a:lnTo>
                  <a:pt x="684149" y="1597914"/>
                </a:lnTo>
                <a:lnTo>
                  <a:pt x="817499" y="1548892"/>
                </a:lnTo>
                <a:close/>
              </a:path>
              <a:path w="817879" h="1598295">
                <a:moveTo>
                  <a:pt x="817626" y="255143"/>
                </a:moveTo>
                <a:lnTo>
                  <a:pt x="694817" y="183896"/>
                </a:lnTo>
                <a:lnTo>
                  <a:pt x="691692" y="234149"/>
                </a:lnTo>
                <a:lnTo>
                  <a:pt x="671830" y="232156"/>
                </a:lnTo>
                <a:lnTo>
                  <a:pt x="604774" y="220345"/>
                </a:lnTo>
                <a:lnTo>
                  <a:pt x="558927" y="209169"/>
                </a:lnTo>
                <a:lnTo>
                  <a:pt x="518287" y="196469"/>
                </a:lnTo>
                <a:lnTo>
                  <a:pt x="474091" y="177800"/>
                </a:lnTo>
                <a:lnTo>
                  <a:pt x="438785" y="153797"/>
                </a:lnTo>
                <a:lnTo>
                  <a:pt x="429895" y="141605"/>
                </a:lnTo>
                <a:lnTo>
                  <a:pt x="429272" y="140373"/>
                </a:lnTo>
                <a:lnTo>
                  <a:pt x="429031" y="139573"/>
                </a:lnTo>
                <a:lnTo>
                  <a:pt x="428701" y="138430"/>
                </a:lnTo>
                <a:lnTo>
                  <a:pt x="428218" y="136829"/>
                </a:lnTo>
                <a:lnTo>
                  <a:pt x="428155" y="136017"/>
                </a:lnTo>
                <a:lnTo>
                  <a:pt x="427863" y="132715"/>
                </a:lnTo>
                <a:lnTo>
                  <a:pt x="427774" y="131953"/>
                </a:lnTo>
                <a:lnTo>
                  <a:pt x="402463" y="131953"/>
                </a:lnTo>
                <a:lnTo>
                  <a:pt x="402221" y="131953"/>
                </a:lnTo>
                <a:lnTo>
                  <a:pt x="402590" y="135255"/>
                </a:lnTo>
                <a:lnTo>
                  <a:pt x="403098" y="140970"/>
                </a:lnTo>
                <a:lnTo>
                  <a:pt x="403352" y="142621"/>
                </a:lnTo>
                <a:lnTo>
                  <a:pt x="426466" y="176911"/>
                </a:lnTo>
                <a:lnTo>
                  <a:pt x="461899" y="200025"/>
                </a:lnTo>
                <a:lnTo>
                  <a:pt x="509524" y="220218"/>
                </a:lnTo>
                <a:lnTo>
                  <a:pt x="551942" y="233553"/>
                </a:lnTo>
                <a:lnTo>
                  <a:pt x="599059" y="245110"/>
                </a:lnTo>
                <a:lnTo>
                  <a:pt x="667893" y="257302"/>
                </a:lnTo>
                <a:lnTo>
                  <a:pt x="690118" y="259524"/>
                </a:lnTo>
                <a:lnTo>
                  <a:pt x="702424" y="259524"/>
                </a:lnTo>
                <a:lnTo>
                  <a:pt x="807326" y="259524"/>
                </a:lnTo>
                <a:lnTo>
                  <a:pt x="817626" y="2551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3951" y="5754623"/>
            <a:ext cx="8127492" cy="55016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8293" y="6480180"/>
            <a:ext cx="8324216" cy="23641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74623" y="1117168"/>
            <a:ext cx="76333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87500"/>
              <a:buFont typeface="Tahoma"/>
              <a:buChar char="●"/>
              <a:tabLst>
                <a:tab pos="182245" algn="l"/>
              </a:tabLst>
            </a:pPr>
            <a:r>
              <a:rPr sz="2400" b="1" spc="-90" dirty="0">
                <a:latin typeface="Tahoma"/>
                <a:cs typeface="Tahoma"/>
              </a:rPr>
              <a:t>Handli</a:t>
            </a:r>
            <a:r>
              <a:rPr sz="2400" b="1" spc="-100" dirty="0">
                <a:latin typeface="Tahoma"/>
                <a:cs typeface="Tahoma"/>
              </a:rPr>
              <a:t>n</a:t>
            </a:r>
            <a:r>
              <a:rPr sz="2400" b="1" spc="-45" dirty="0">
                <a:latin typeface="Tahoma"/>
                <a:cs typeface="Tahoma"/>
              </a:rPr>
              <a:t>g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overflow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14" dirty="0">
                <a:latin typeface="Tahoma"/>
                <a:cs typeface="Tahoma"/>
              </a:rPr>
              <a:t>when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35" dirty="0">
                <a:latin typeface="Tahoma"/>
                <a:cs typeface="Tahoma"/>
              </a:rPr>
              <a:t>local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dep</a:t>
            </a:r>
            <a:r>
              <a:rPr sz="2400" b="1" spc="-70" dirty="0">
                <a:latin typeface="Tahoma"/>
                <a:cs typeface="Tahoma"/>
              </a:rPr>
              <a:t>t</a:t>
            </a:r>
            <a:r>
              <a:rPr sz="2400" b="1" spc="-114" dirty="0">
                <a:latin typeface="Tahoma"/>
                <a:cs typeface="Tahoma"/>
              </a:rPr>
              <a:t>h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25" dirty="0">
                <a:latin typeface="Tahoma"/>
                <a:cs typeface="Tahoma"/>
              </a:rPr>
              <a:t>&lt;</a:t>
            </a:r>
            <a:r>
              <a:rPr sz="2400" b="1" spc="-50" dirty="0">
                <a:latin typeface="Tahoma"/>
                <a:cs typeface="Tahoma"/>
              </a:rPr>
              <a:t> Global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Dep</a:t>
            </a:r>
            <a:r>
              <a:rPr sz="2400" b="1" spc="-65" dirty="0">
                <a:latin typeface="Tahoma"/>
                <a:cs typeface="Tahoma"/>
              </a:rPr>
              <a:t>t</a:t>
            </a:r>
            <a:r>
              <a:rPr sz="2400" b="1" spc="-114" dirty="0"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0666" y="2727478"/>
            <a:ext cx="809625" cy="271145"/>
            <a:chOff x="1540666" y="2727478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666" y="2727478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42032" y="3435096"/>
            <a:ext cx="1656714" cy="1242060"/>
          </a:xfrm>
          <a:custGeom>
            <a:avLst/>
            <a:gdLst/>
            <a:ahLst/>
            <a:cxnLst/>
            <a:rect l="l" t="t" r="r" b="b"/>
            <a:pathLst>
              <a:path w="1656714" h="1242060">
                <a:moveTo>
                  <a:pt x="0" y="1242059"/>
                </a:moveTo>
                <a:lnTo>
                  <a:pt x="1656588" y="1242059"/>
                </a:lnTo>
                <a:lnTo>
                  <a:pt x="1656588" y="617219"/>
                </a:lnTo>
                <a:lnTo>
                  <a:pt x="0" y="617219"/>
                </a:lnTo>
                <a:lnTo>
                  <a:pt x="0" y="1242059"/>
                </a:lnTo>
                <a:close/>
              </a:path>
              <a:path w="1656714" h="1242060">
                <a:moveTo>
                  <a:pt x="0" y="624839"/>
                </a:moveTo>
                <a:lnTo>
                  <a:pt x="1656588" y="624839"/>
                </a:lnTo>
                <a:lnTo>
                  <a:pt x="165658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600" y="250393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928" y="3557396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382" y="357238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382" y="416674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86682" y="3735577"/>
            <a:ext cx="817880" cy="1598295"/>
          </a:xfrm>
          <a:custGeom>
            <a:avLst/>
            <a:gdLst/>
            <a:ahLst/>
            <a:cxnLst/>
            <a:rect l="l" t="t" r="r" b="b"/>
            <a:pathLst>
              <a:path w="817879" h="1598295">
                <a:moveTo>
                  <a:pt x="427621" y="130657"/>
                </a:moveTo>
                <a:lnTo>
                  <a:pt x="427507" y="129540"/>
                </a:lnTo>
                <a:lnTo>
                  <a:pt x="427380" y="128397"/>
                </a:lnTo>
                <a:lnTo>
                  <a:pt x="427266" y="127393"/>
                </a:lnTo>
                <a:lnTo>
                  <a:pt x="427228" y="126365"/>
                </a:lnTo>
                <a:lnTo>
                  <a:pt x="427101" y="125349"/>
                </a:lnTo>
                <a:lnTo>
                  <a:pt x="426720" y="124206"/>
                </a:lnTo>
                <a:lnTo>
                  <a:pt x="425069" y="118872"/>
                </a:lnTo>
                <a:lnTo>
                  <a:pt x="424815" y="118237"/>
                </a:lnTo>
                <a:lnTo>
                  <a:pt x="424561" y="117475"/>
                </a:lnTo>
                <a:lnTo>
                  <a:pt x="424307" y="116840"/>
                </a:lnTo>
                <a:lnTo>
                  <a:pt x="395605" y="84328"/>
                </a:lnTo>
                <a:lnTo>
                  <a:pt x="357251" y="62357"/>
                </a:lnTo>
                <a:lnTo>
                  <a:pt x="320675" y="47498"/>
                </a:lnTo>
                <a:lnTo>
                  <a:pt x="278257" y="34163"/>
                </a:lnTo>
                <a:lnTo>
                  <a:pt x="231013" y="22606"/>
                </a:lnTo>
                <a:lnTo>
                  <a:pt x="162052" y="10414"/>
                </a:lnTo>
                <a:lnTo>
                  <a:pt x="88519" y="2794"/>
                </a:lnTo>
                <a:lnTo>
                  <a:pt x="12954" y="0"/>
                </a:lnTo>
                <a:lnTo>
                  <a:pt x="12446" y="25400"/>
                </a:lnTo>
                <a:lnTo>
                  <a:pt x="50165" y="26035"/>
                </a:lnTo>
                <a:lnTo>
                  <a:pt x="86995" y="28194"/>
                </a:lnTo>
                <a:lnTo>
                  <a:pt x="159004" y="35687"/>
                </a:lnTo>
                <a:lnTo>
                  <a:pt x="226060" y="47498"/>
                </a:lnTo>
                <a:lnTo>
                  <a:pt x="271780" y="58674"/>
                </a:lnTo>
                <a:lnTo>
                  <a:pt x="312420" y="71501"/>
                </a:lnTo>
                <a:lnTo>
                  <a:pt x="356743" y="90424"/>
                </a:lnTo>
                <a:lnTo>
                  <a:pt x="392557" y="115062"/>
                </a:lnTo>
                <a:lnTo>
                  <a:pt x="402069" y="130657"/>
                </a:lnTo>
                <a:lnTo>
                  <a:pt x="427621" y="130657"/>
                </a:lnTo>
                <a:close/>
              </a:path>
              <a:path w="817879" h="1598295">
                <a:moveTo>
                  <a:pt x="804456" y="260731"/>
                </a:moveTo>
                <a:lnTo>
                  <a:pt x="702310" y="260731"/>
                </a:lnTo>
                <a:lnTo>
                  <a:pt x="690041" y="260731"/>
                </a:lnTo>
                <a:lnTo>
                  <a:pt x="686943" y="310642"/>
                </a:lnTo>
                <a:lnTo>
                  <a:pt x="804456" y="260731"/>
                </a:lnTo>
                <a:close/>
              </a:path>
              <a:path w="817879" h="1598295">
                <a:moveTo>
                  <a:pt x="814565" y="1546999"/>
                </a:moveTo>
                <a:lnTo>
                  <a:pt x="698373" y="1471688"/>
                </a:lnTo>
                <a:lnTo>
                  <a:pt x="692708" y="1521841"/>
                </a:lnTo>
                <a:lnTo>
                  <a:pt x="689102" y="1521333"/>
                </a:lnTo>
                <a:lnTo>
                  <a:pt x="634619" y="1506220"/>
                </a:lnTo>
                <a:lnTo>
                  <a:pt x="563118" y="1478419"/>
                </a:lnTo>
                <a:lnTo>
                  <a:pt x="528066" y="1461516"/>
                </a:lnTo>
                <a:lnTo>
                  <a:pt x="493522" y="1442593"/>
                </a:lnTo>
                <a:lnTo>
                  <a:pt x="459740" y="1421892"/>
                </a:lnTo>
                <a:lnTo>
                  <a:pt x="426466" y="1399413"/>
                </a:lnTo>
                <a:lnTo>
                  <a:pt x="394081" y="1375283"/>
                </a:lnTo>
                <a:lnTo>
                  <a:pt x="362585" y="1349375"/>
                </a:lnTo>
                <a:lnTo>
                  <a:pt x="331978" y="1322070"/>
                </a:lnTo>
                <a:lnTo>
                  <a:pt x="302387" y="1293241"/>
                </a:lnTo>
                <a:lnTo>
                  <a:pt x="273812" y="1263015"/>
                </a:lnTo>
                <a:lnTo>
                  <a:pt x="246507" y="1231646"/>
                </a:lnTo>
                <a:lnTo>
                  <a:pt x="220345" y="1198880"/>
                </a:lnTo>
                <a:lnTo>
                  <a:pt x="195580" y="1165098"/>
                </a:lnTo>
                <a:lnTo>
                  <a:pt x="172085" y="1130173"/>
                </a:lnTo>
                <a:lnTo>
                  <a:pt x="150114" y="1094359"/>
                </a:lnTo>
                <a:lnTo>
                  <a:pt x="129667" y="1057656"/>
                </a:lnTo>
                <a:lnTo>
                  <a:pt x="110871" y="1020191"/>
                </a:lnTo>
                <a:lnTo>
                  <a:pt x="93599" y="982091"/>
                </a:lnTo>
                <a:lnTo>
                  <a:pt x="78232" y="943229"/>
                </a:lnTo>
                <a:lnTo>
                  <a:pt x="64643" y="903732"/>
                </a:lnTo>
                <a:lnTo>
                  <a:pt x="52959" y="863981"/>
                </a:lnTo>
                <a:lnTo>
                  <a:pt x="43307" y="823722"/>
                </a:lnTo>
                <a:lnTo>
                  <a:pt x="35560" y="783209"/>
                </a:lnTo>
                <a:lnTo>
                  <a:pt x="29972" y="742569"/>
                </a:lnTo>
                <a:lnTo>
                  <a:pt x="26543" y="701548"/>
                </a:lnTo>
                <a:lnTo>
                  <a:pt x="25400" y="660273"/>
                </a:lnTo>
                <a:lnTo>
                  <a:pt x="0" y="660527"/>
                </a:lnTo>
                <a:lnTo>
                  <a:pt x="1143" y="702564"/>
                </a:lnTo>
                <a:lnTo>
                  <a:pt x="4572" y="744728"/>
                </a:lnTo>
                <a:lnTo>
                  <a:pt x="10414" y="786765"/>
                </a:lnTo>
                <a:lnTo>
                  <a:pt x="18288" y="828548"/>
                </a:lnTo>
                <a:lnTo>
                  <a:pt x="28321" y="869950"/>
                </a:lnTo>
                <a:lnTo>
                  <a:pt x="40386" y="910971"/>
                </a:lnTo>
                <a:lnTo>
                  <a:pt x="54229" y="951484"/>
                </a:lnTo>
                <a:lnTo>
                  <a:pt x="70104" y="991362"/>
                </a:lnTo>
                <a:lnTo>
                  <a:pt x="87757" y="1030605"/>
                </a:lnTo>
                <a:lnTo>
                  <a:pt x="106934" y="1069086"/>
                </a:lnTo>
                <a:lnTo>
                  <a:pt x="127889" y="1106678"/>
                </a:lnTo>
                <a:lnTo>
                  <a:pt x="150495" y="1143508"/>
                </a:lnTo>
                <a:lnTo>
                  <a:pt x="174498" y="1179195"/>
                </a:lnTo>
                <a:lnTo>
                  <a:pt x="199771" y="1213866"/>
                </a:lnTo>
                <a:lnTo>
                  <a:pt x="226568" y="1247394"/>
                </a:lnTo>
                <a:lnTo>
                  <a:pt x="254635" y="1279652"/>
                </a:lnTo>
                <a:lnTo>
                  <a:pt x="283845" y="1310640"/>
                </a:lnTo>
                <a:lnTo>
                  <a:pt x="314198" y="1340231"/>
                </a:lnTo>
                <a:lnTo>
                  <a:pt x="345567" y="1368298"/>
                </a:lnTo>
                <a:lnTo>
                  <a:pt x="378079" y="1394841"/>
                </a:lnTo>
                <a:lnTo>
                  <a:pt x="411353" y="1419733"/>
                </a:lnTo>
                <a:lnTo>
                  <a:pt x="445389" y="1442847"/>
                </a:lnTo>
                <a:lnTo>
                  <a:pt x="480314" y="1464310"/>
                </a:lnTo>
                <a:lnTo>
                  <a:pt x="515874" y="1483868"/>
                </a:lnTo>
                <a:lnTo>
                  <a:pt x="552069" y="1501267"/>
                </a:lnTo>
                <a:lnTo>
                  <a:pt x="588899" y="1516761"/>
                </a:lnTo>
                <a:lnTo>
                  <a:pt x="626110" y="1530096"/>
                </a:lnTo>
                <a:lnTo>
                  <a:pt x="663829" y="1541145"/>
                </a:lnTo>
                <a:lnTo>
                  <a:pt x="689876" y="1546999"/>
                </a:lnTo>
                <a:lnTo>
                  <a:pt x="702297" y="1546999"/>
                </a:lnTo>
                <a:lnTo>
                  <a:pt x="814565" y="1546999"/>
                </a:lnTo>
                <a:close/>
              </a:path>
              <a:path w="817879" h="1598295">
                <a:moveTo>
                  <a:pt x="817499" y="1548892"/>
                </a:moveTo>
                <a:lnTo>
                  <a:pt x="817295" y="1548765"/>
                </a:lnTo>
                <a:lnTo>
                  <a:pt x="702056" y="1548765"/>
                </a:lnTo>
                <a:lnTo>
                  <a:pt x="689686" y="1548765"/>
                </a:lnTo>
                <a:lnTo>
                  <a:pt x="684149" y="1597914"/>
                </a:lnTo>
                <a:lnTo>
                  <a:pt x="817499" y="1548892"/>
                </a:lnTo>
                <a:close/>
              </a:path>
              <a:path w="817879" h="1598295">
                <a:moveTo>
                  <a:pt x="817626" y="255143"/>
                </a:moveTo>
                <a:lnTo>
                  <a:pt x="694817" y="183896"/>
                </a:lnTo>
                <a:lnTo>
                  <a:pt x="691692" y="234149"/>
                </a:lnTo>
                <a:lnTo>
                  <a:pt x="671830" y="232156"/>
                </a:lnTo>
                <a:lnTo>
                  <a:pt x="604774" y="220345"/>
                </a:lnTo>
                <a:lnTo>
                  <a:pt x="558927" y="209169"/>
                </a:lnTo>
                <a:lnTo>
                  <a:pt x="518287" y="196469"/>
                </a:lnTo>
                <a:lnTo>
                  <a:pt x="474091" y="177800"/>
                </a:lnTo>
                <a:lnTo>
                  <a:pt x="438785" y="153797"/>
                </a:lnTo>
                <a:lnTo>
                  <a:pt x="429895" y="141605"/>
                </a:lnTo>
                <a:lnTo>
                  <a:pt x="429272" y="140373"/>
                </a:lnTo>
                <a:lnTo>
                  <a:pt x="429031" y="139573"/>
                </a:lnTo>
                <a:lnTo>
                  <a:pt x="428701" y="138430"/>
                </a:lnTo>
                <a:lnTo>
                  <a:pt x="428218" y="136829"/>
                </a:lnTo>
                <a:lnTo>
                  <a:pt x="428155" y="136017"/>
                </a:lnTo>
                <a:lnTo>
                  <a:pt x="427863" y="132715"/>
                </a:lnTo>
                <a:lnTo>
                  <a:pt x="427774" y="131953"/>
                </a:lnTo>
                <a:lnTo>
                  <a:pt x="402463" y="131953"/>
                </a:lnTo>
                <a:lnTo>
                  <a:pt x="402221" y="131953"/>
                </a:lnTo>
                <a:lnTo>
                  <a:pt x="402590" y="135255"/>
                </a:lnTo>
                <a:lnTo>
                  <a:pt x="403098" y="140970"/>
                </a:lnTo>
                <a:lnTo>
                  <a:pt x="403352" y="142621"/>
                </a:lnTo>
                <a:lnTo>
                  <a:pt x="426466" y="176911"/>
                </a:lnTo>
                <a:lnTo>
                  <a:pt x="461899" y="200025"/>
                </a:lnTo>
                <a:lnTo>
                  <a:pt x="509524" y="220218"/>
                </a:lnTo>
                <a:lnTo>
                  <a:pt x="551942" y="233553"/>
                </a:lnTo>
                <a:lnTo>
                  <a:pt x="599059" y="245110"/>
                </a:lnTo>
                <a:lnTo>
                  <a:pt x="667893" y="257302"/>
                </a:lnTo>
                <a:lnTo>
                  <a:pt x="690118" y="259524"/>
                </a:lnTo>
                <a:lnTo>
                  <a:pt x="702424" y="259524"/>
                </a:lnTo>
                <a:lnTo>
                  <a:pt x="807326" y="259524"/>
                </a:lnTo>
                <a:lnTo>
                  <a:pt x="817626" y="2551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3951" y="5754623"/>
            <a:ext cx="8127492" cy="5501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8293" y="6480180"/>
            <a:ext cx="8324216" cy="23641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153363" y="1775367"/>
            <a:ext cx="3796665" cy="1456055"/>
            <a:chOff x="8153363" y="1775367"/>
            <a:chExt cx="3796665" cy="145605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3363" y="1775367"/>
              <a:ext cx="3796356" cy="14556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3315" y="1842515"/>
              <a:ext cx="3621024" cy="132740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243315" y="1842515"/>
              <a:ext cx="3621404" cy="1327785"/>
            </a:xfrm>
            <a:custGeom>
              <a:avLst/>
              <a:gdLst/>
              <a:ahLst/>
              <a:cxnLst/>
              <a:rect l="l" t="t" r="r" b="b"/>
              <a:pathLst>
                <a:path w="3621404" h="1327785">
                  <a:moveTo>
                    <a:pt x="0" y="1327403"/>
                  </a:moveTo>
                  <a:lnTo>
                    <a:pt x="3621024" y="1327403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23326" y="1939797"/>
            <a:ext cx="279400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Re-Hash 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all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old </a:t>
            </a:r>
            <a:r>
              <a:rPr sz="2400" b="1" spc="-6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Record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2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new 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record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997958" y="2750566"/>
          <a:ext cx="6501764" cy="1419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/>
                <a:gridCol w="830580"/>
                <a:gridCol w="1625599"/>
                <a:gridCol w="1625600"/>
                <a:gridCol w="1625600"/>
              </a:tblGrid>
              <a:tr h="677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gridSpan="2"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001005" y="4244085"/>
          <a:ext cx="6498589" cy="14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824230"/>
                <a:gridCol w="1625599"/>
                <a:gridCol w="1625600"/>
                <a:gridCol w="1625600"/>
              </a:tblGrid>
              <a:tr h="663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43307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6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674623" y="1117168"/>
            <a:ext cx="76333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87500"/>
              <a:buFont typeface="Tahoma"/>
              <a:buChar char="●"/>
              <a:tabLst>
                <a:tab pos="182245" algn="l"/>
              </a:tabLst>
            </a:pPr>
            <a:r>
              <a:rPr sz="2400" b="1" spc="-90" dirty="0">
                <a:latin typeface="Tahoma"/>
                <a:cs typeface="Tahoma"/>
              </a:rPr>
              <a:t>Handli</a:t>
            </a:r>
            <a:r>
              <a:rPr sz="2400" b="1" spc="-100" dirty="0">
                <a:latin typeface="Tahoma"/>
                <a:cs typeface="Tahoma"/>
              </a:rPr>
              <a:t>n</a:t>
            </a:r>
            <a:r>
              <a:rPr sz="2400" b="1" spc="-45" dirty="0">
                <a:latin typeface="Tahoma"/>
                <a:cs typeface="Tahoma"/>
              </a:rPr>
              <a:t>g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90" dirty="0">
                <a:latin typeface="Tahoma"/>
                <a:cs typeface="Tahoma"/>
              </a:rPr>
              <a:t>overflow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14" dirty="0">
                <a:latin typeface="Tahoma"/>
                <a:cs typeface="Tahoma"/>
              </a:rPr>
              <a:t>when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35" dirty="0">
                <a:latin typeface="Tahoma"/>
                <a:cs typeface="Tahoma"/>
              </a:rPr>
              <a:t>local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0" dirty="0">
                <a:latin typeface="Tahoma"/>
                <a:cs typeface="Tahoma"/>
              </a:rPr>
              <a:t>dep</a:t>
            </a:r>
            <a:r>
              <a:rPr sz="2400" b="1" spc="-70" dirty="0">
                <a:latin typeface="Tahoma"/>
                <a:cs typeface="Tahoma"/>
              </a:rPr>
              <a:t>t</a:t>
            </a:r>
            <a:r>
              <a:rPr sz="2400" b="1" spc="-114" dirty="0">
                <a:latin typeface="Tahoma"/>
                <a:cs typeface="Tahoma"/>
              </a:rPr>
              <a:t>h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25" dirty="0">
                <a:latin typeface="Tahoma"/>
                <a:cs typeface="Tahoma"/>
              </a:rPr>
              <a:t>&lt;</a:t>
            </a:r>
            <a:r>
              <a:rPr sz="2400" b="1" spc="-50" dirty="0">
                <a:latin typeface="Tahoma"/>
                <a:cs typeface="Tahoma"/>
              </a:rPr>
              <a:t> Global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Dep</a:t>
            </a:r>
            <a:r>
              <a:rPr sz="2400" b="1" spc="-65" dirty="0">
                <a:latin typeface="Tahoma"/>
                <a:cs typeface="Tahoma"/>
              </a:rPr>
              <a:t>t</a:t>
            </a:r>
            <a:r>
              <a:rPr sz="2400" b="1" spc="-114" dirty="0"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0666" y="2727478"/>
            <a:ext cx="809625" cy="271145"/>
            <a:chOff x="1540666" y="2727478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666" y="2727478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42032" y="3435096"/>
            <a:ext cx="1656714" cy="1242060"/>
          </a:xfrm>
          <a:custGeom>
            <a:avLst/>
            <a:gdLst/>
            <a:ahLst/>
            <a:cxnLst/>
            <a:rect l="l" t="t" r="r" b="b"/>
            <a:pathLst>
              <a:path w="1656714" h="1242060">
                <a:moveTo>
                  <a:pt x="0" y="1242059"/>
                </a:moveTo>
                <a:lnTo>
                  <a:pt x="1656588" y="1242059"/>
                </a:lnTo>
                <a:lnTo>
                  <a:pt x="1656588" y="617219"/>
                </a:lnTo>
                <a:lnTo>
                  <a:pt x="0" y="617219"/>
                </a:lnTo>
                <a:lnTo>
                  <a:pt x="0" y="1242059"/>
                </a:lnTo>
                <a:close/>
              </a:path>
              <a:path w="1656714" h="1242060">
                <a:moveTo>
                  <a:pt x="0" y="624839"/>
                </a:moveTo>
                <a:lnTo>
                  <a:pt x="1656588" y="624839"/>
                </a:lnTo>
                <a:lnTo>
                  <a:pt x="1656588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600" y="250393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928" y="3557396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382" y="357238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382" y="4166742"/>
            <a:ext cx="1644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97450" y="3428110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997450" y="4907407"/>
          <a:ext cx="65024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6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186682" y="3735577"/>
            <a:ext cx="817880" cy="1598295"/>
          </a:xfrm>
          <a:custGeom>
            <a:avLst/>
            <a:gdLst/>
            <a:ahLst/>
            <a:cxnLst/>
            <a:rect l="l" t="t" r="r" b="b"/>
            <a:pathLst>
              <a:path w="817879" h="1598295">
                <a:moveTo>
                  <a:pt x="427621" y="130657"/>
                </a:moveTo>
                <a:lnTo>
                  <a:pt x="427507" y="129540"/>
                </a:lnTo>
                <a:lnTo>
                  <a:pt x="427380" y="128397"/>
                </a:lnTo>
                <a:lnTo>
                  <a:pt x="427266" y="127393"/>
                </a:lnTo>
                <a:lnTo>
                  <a:pt x="427228" y="126365"/>
                </a:lnTo>
                <a:lnTo>
                  <a:pt x="427101" y="125349"/>
                </a:lnTo>
                <a:lnTo>
                  <a:pt x="426720" y="124206"/>
                </a:lnTo>
                <a:lnTo>
                  <a:pt x="425069" y="118872"/>
                </a:lnTo>
                <a:lnTo>
                  <a:pt x="424815" y="118237"/>
                </a:lnTo>
                <a:lnTo>
                  <a:pt x="424561" y="117475"/>
                </a:lnTo>
                <a:lnTo>
                  <a:pt x="424307" y="116840"/>
                </a:lnTo>
                <a:lnTo>
                  <a:pt x="395605" y="84328"/>
                </a:lnTo>
                <a:lnTo>
                  <a:pt x="357251" y="62357"/>
                </a:lnTo>
                <a:lnTo>
                  <a:pt x="320675" y="47498"/>
                </a:lnTo>
                <a:lnTo>
                  <a:pt x="278257" y="34163"/>
                </a:lnTo>
                <a:lnTo>
                  <a:pt x="231013" y="22606"/>
                </a:lnTo>
                <a:lnTo>
                  <a:pt x="162052" y="10414"/>
                </a:lnTo>
                <a:lnTo>
                  <a:pt x="88519" y="2794"/>
                </a:lnTo>
                <a:lnTo>
                  <a:pt x="12954" y="0"/>
                </a:lnTo>
                <a:lnTo>
                  <a:pt x="12446" y="25400"/>
                </a:lnTo>
                <a:lnTo>
                  <a:pt x="50165" y="26035"/>
                </a:lnTo>
                <a:lnTo>
                  <a:pt x="86995" y="28194"/>
                </a:lnTo>
                <a:lnTo>
                  <a:pt x="159004" y="35687"/>
                </a:lnTo>
                <a:lnTo>
                  <a:pt x="226060" y="47498"/>
                </a:lnTo>
                <a:lnTo>
                  <a:pt x="271780" y="58674"/>
                </a:lnTo>
                <a:lnTo>
                  <a:pt x="312420" y="71501"/>
                </a:lnTo>
                <a:lnTo>
                  <a:pt x="356743" y="90424"/>
                </a:lnTo>
                <a:lnTo>
                  <a:pt x="392557" y="115062"/>
                </a:lnTo>
                <a:lnTo>
                  <a:pt x="402069" y="130657"/>
                </a:lnTo>
                <a:lnTo>
                  <a:pt x="427621" y="130657"/>
                </a:lnTo>
                <a:close/>
              </a:path>
              <a:path w="817879" h="1598295">
                <a:moveTo>
                  <a:pt x="804456" y="260731"/>
                </a:moveTo>
                <a:lnTo>
                  <a:pt x="702310" y="260731"/>
                </a:lnTo>
                <a:lnTo>
                  <a:pt x="690041" y="260731"/>
                </a:lnTo>
                <a:lnTo>
                  <a:pt x="686943" y="310642"/>
                </a:lnTo>
                <a:lnTo>
                  <a:pt x="804456" y="260731"/>
                </a:lnTo>
                <a:close/>
              </a:path>
              <a:path w="817879" h="1598295">
                <a:moveTo>
                  <a:pt x="814565" y="1546999"/>
                </a:moveTo>
                <a:lnTo>
                  <a:pt x="698373" y="1471688"/>
                </a:lnTo>
                <a:lnTo>
                  <a:pt x="692708" y="1521841"/>
                </a:lnTo>
                <a:lnTo>
                  <a:pt x="689102" y="1521333"/>
                </a:lnTo>
                <a:lnTo>
                  <a:pt x="634619" y="1506220"/>
                </a:lnTo>
                <a:lnTo>
                  <a:pt x="563118" y="1478419"/>
                </a:lnTo>
                <a:lnTo>
                  <a:pt x="528066" y="1461516"/>
                </a:lnTo>
                <a:lnTo>
                  <a:pt x="493522" y="1442593"/>
                </a:lnTo>
                <a:lnTo>
                  <a:pt x="459740" y="1421892"/>
                </a:lnTo>
                <a:lnTo>
                  <a:pt x="426466" y="1399413"/>
                </a:lnTo>
                <a:lnTo>
                  <a:pt x="394081" y="1375283"/>
                </a:lnTo>
                <a:lnTo>
                  <a:pt x="362585" y="1349375"/>
                </a:lnTo>
                <a:lnTo>
                  <a:pt x="331978" y="1322070"/>
                </a:lnTo>
                <a:lnTo>
                  <a:pt x="302387" y="1293241"/>
                </a:lnTo>
                <a:lnTo>
                  <a:pt x="273812" y="1263015"/>
                </a:lnTo>
                <a:lnTo>
                  <a:pt x="246507" y="1231646"/>
                </a:lnTo>
                <a:lnTo>
                  <a:pt x="220345" y="1198880"/>
                </a:lnTo>
                <a:lnTo>
                  <a:pt x="195580" y="1165098"/>
                </a:lnTo>
                <a:lnTo>
                  <a:pt x="172085" y="1130173"/>
                </a:lnTo>
                <a:lnTo>
                  <a:pt x="150114" y="1094359"/>
                </a:lnTo>
                <a:lnTo>
                  <a:pt x="129667" y="1057656"/>
                </a:lnTo>
                <a:lnTo>
                  <a:pt x="110871" y="1020191"/>
                </a:lnTo>
                <a:lnTo>
                  <a:pt x="93599" y="982091"/>
                </a:lnTo>
                <a:lnTo>
                  <a:pt x="78232" y="943229"/>
                </a:lnTo>
                <a:lnTo>
                  <a:pt x="64643" y="903732"/>
                </a:lnTo>
                <a:lnTo>
                  <a:pt x="52959" y="863981"/>
                </a:lnTo>
                <a:lnTo>
                  <a:pt x="43307" y="823722"/>
                </a:lnTo>
                <a:lnTo>
                  <a:pt x="35560" y="783209"/>
                </a:lnTo>
                <a:lnTo>
                  <a:pt x="29972" y="742569"/>
                </a:lnTo>
                <a:lnTo>
                  <a:pt x="26543" y="701548"/>
                </a:lnTo>
                <a:lnTo>
                  <a:pt x="25400" y="660273"/>
                </a:lnTo>
                <a:lnTo>
                  <a:pt x="0" y="660527"/>
                </a:lnTo>
                <a:lnTo>
                  <a:pt x="1143" y="702564"/>
                </a:lnTo>
                <a:lnTo>
                  <a:pt x="4572" y="744728"/>
                </a:lnTo>
                <a:lnTo>
                  <a:pt x="10414" y="786765"/>
                </a:lnTo>
                <a:lnTo>
                  <a:pt x="18288" y="828548"/>
                </a:lnTo>
                <a:lnTo>
                  <a:pt x="28321" y="869950"/>
                </a:lnTo>
                <a:lnTo>
                  <a:pt x="40386" y="910971"/>
                </a:lnTo>
                <a:lnTo>
                  <a:pt x="54229" y="951484"/>
                </a:lnTo>
                <a:lnTo>
                  <a:pt x="70104" y="991362"/>
                </a:lnTo>
                <a:lnTo>
                  <a:pt x="87757" y="1030605"/>
                </a:lnTo>
                <a:lnTo>
                  <a:pt x="106934" y="1069086"/>
                </a:lnTo>
                <a:lnTo>
                  <a:pt x="127889" y="1106678"/>
                </a:lnTo>
                <a:lnTo>
                  <a:pt x="150495" y="1143508"/>
                </a:lnTo>
                <a:lnTo>
                  <a:pt x="174498" y="1179195"/>
                </a:lnTo>
                <a:lnTo>
                  <a:pt x="199771" y="1213866"/>
                </a:lnTo>
                <a:lnTo>
                  <a:pt x="226568" y="1247394"/>
                </a:lnTo>
                <a:lnTo>
                  <a:pt x="254635" y="1279652"/>
                </a:lnTo>
                <a:lnTo>
                  <a:pt x="283845" y="1310640"/>
                </a:lnTo>
                <a:lnTo>
                  <a:pt x="314198" y="1340231"/>
                </a:lnTo>
                <a:lnTo>
                  <a:pt x="345567" y="1368298"/>
                </a:lnTo>
                <a:lnTo>
                  <a:pt x="378079" y="1394841"/>
                </a:lnTo>
                <a:lnTo>
                  <a:pt x="411353" y="1419733"/>
                </a:lnTo>
                <a:lnTo>
                  <a:pt x="445389" y="1442847"/>
                </a:lnTo>
                <a:lnTo>
                  <a:pt x="480314" y="1464310"/>
                </a:lnTo>
                <a:lnTo>
                  <a:pt x="515874" y="1483868"/>
                </a:lnTo>
                <a:lnTo>
                  <a:pt x="552069" y="1501267"/>
                </a:lnTo>
                <a:lnTo>
                  <a:pt x="588899" y="1516761"/>
                </a:lnTo>
                <a:lnTo>
                  <a:pt x="626110" y="1530096"/>
                </a:lnTo>
                <a:lnTo>
                  <a:pt x="663829" y="1541145"/>
                </a:lnTo>
                <a:lnTo>
                  <a:pt x="689876" y="1546999"/>
                </a:lnTo>
                <a:lnTo>
                  <a:pt x="702297" y="1546999"/>
                </a:lnTo>
                <a:lnTo>
                  <a:pt x="814565" y="1546999"/>
                </a:lnTo>
                <a:close/>
              </a:path>
              <a:path w="817879" h="1598295">
                <a:moveTo>
                  <a:pt x="817499" y="1548892"/>
                </a:moveTo>
                <a:lnTo>
                  <a:pt x="817295" y="1548765"/>
                </a:lnTo>
                <a:lnTo>
                  <a:pt x="702056" y="1548765"/>
                </a:lnTo>
                <a:lnTo>
                  <a:pt x="689686" y="1548765"/>
                </a:lnTo>
                <a:lnTo>
                  <a:pt x="684149" y="1597914"/>
                </a:lnTo>
                <a:lnTo>
                  <a:pt x="817499" y="1548892"/>
                </a:lnTo>
                <a:close/>
              </a:path>
              <a:path w="817879" h="1598295">
                <a:moveTo>
                  <a:pt x="817626" y="255143"/>
                </a:moveTo>
                <a:lnTo>
                  <a:pt x="694817" y="183896"/>
                </a:lnTo>
                <a:lnTo>
                  <a:pt x="691692" y="234149"/>
                </a:lnTo>
                <a:lnTo>
                  <a:pt x="671830" y="232156"/>
                </a:lnTo>
                <a:lnTo>
                  <a:pt x="604774" y="220345"/>
                </a:lnTo>
                <a:lnTo>
                  <a:pt x="558927" y="209169"/>
                </a:lnTo>
                <a:lnTo>
                  <a:pt x="518287" y="196469"/>
                </a:lnTo>
                <a:lnTo>
                  <a:pt x="474091" y="177800"/>
                </a:lnTo>
                <a:lnTo>
                  <a:pt x="438785" y="153797"/>
                </a:lnTo>
                <a:lnTo>
                  <a:pt x="429895" y="141605"/>
                </a:lnTo>
                <a:lnTo>
                  <a:pt x="429272" y="140373"/>
                </a:lnTo>
                <a:lnTo>
                  <a:pt x="429031" y="139573"/>
                </a:lnTo>
                <a:lnTo>
                  <a:pt x="428701" y="138430"/>
                </a:lnTo>
                <a:lnTo>
                  <a:pt x="428218" y="136829"/>
                </a:lnTo>
                <a:lnTo>
                  <a:pt x="428155" y="136017"/>
                </a:lnTo>
                <a:lnTo>
                  <a:pt x="427863" y="132715"/>
                </a:lnTo>
                <a:lnTo>
                  <a:pt x="427774" y="131953"/>
                </a:lnTo>
                <a:lnTo>
                  <a:pt x="402463" y="131953"/>
                </a:lnTo>
                <a:lnTo>
                  <a:pt x="402221" y="131953"/>
                </a:lnTo>
                <a:lnTo>
                  <a:pt x="402590" y="135255"/>
                </a:lnTo>
                <a:lnTo>
                  <a:pt x="403098" y="140970"/>
                </a:lnTo>
                <a:lnTo>
                  <a:pt x="403352" y="142621"/>
                </a:lnTo>
                <a:lnTo>
                  <a:pt x="426466" y="176911"/>
                </a:lnTo>
                <a:lnTo>
                  <a:pt x="461899" y="200025"/>
                </a:lnTo>
                <a:lnTo>
                  <a:pt x="509524" y="220218"/>
                </a:lnTo>
                <a:lnTo>
                  <a:pt x="551942" y="233553"/>
                </a:lnTo>
                <a:lnTo>
                  <a:pt x="599059" y="245110"/>
                </a:lnTo>
                <a:lnTo>
                  <a:pt x="667893" y="257302"/>
                </a:lnTo>
                <a:lnTo>
                  <a:pt x="690118" y="259524"/>
                </a:lnTo>
                <a:lnTo>
                  <a:pt x="702424" y="259524"/>
                </a:lnTo>
                <a:lnTo>
                  <a:pt x="807326" y="259524"/>
                </a:lnTo>
                <a:lnTo>
                  <a:pt x="817626" y="2551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40473" y="2642692"/>
            <a:ext cx="76454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>
              <a:lnSpc>
                <a:spcPts val="239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Local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b="1" spc="-15" dirty="0">
                <a:latin typeface="Tahoma"/>
                <a:cs typeface="Tahoma"/>
              </a:rPr>
              <a:t>D</a:t>
            </a:r>
            <a:r>
              <a:rPr sz="2000" b="1" spc="-5" dirty="0">
                <a:latin typeface="Tahoma"/>
                <a:cs typeface="Tahoma"/>
              </a:rPr>
              <a:t>e</a:t>
            </a:r>
            <a:r>
              <a:rPr sz="2000" b="1" spc="-90" dirty="0">
                <a:latin typeface="Tahoma"/>
                <a:cs typeface="Tahoma"/>
              </a:rPr>
              <a:t>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6152" y="2697479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129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93258" y="2930144"/>
            <a:ext cx="812800" cy="252729"/>
            <a:chOff x="5893258" y="2930144"/>
            <a:chExt cx="812800" cy="25272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3258" y="2930144"/>
              <a:ext cx="812361" cy="2524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8171" y="2965704"/>
              <a:ext cx="701039" cy="1645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48171" y="2965704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56632" y="4221479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29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1621" y="1738630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latin typeface="Tahoma"/>
                <a:cs typeface="Tahoma"/>
              </a:rPr>
              <a:t>Glob</a:t>
            </a:r>
            <a:r>
              <a:rPr sz="2000" b="1" spc="50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 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710" y="1969695"/>
            <a:ext cx="811530" cy="268605"/>
            <a:chOff x="1636710" y="1969695"/>
            <a:chExt cx="811530" cy="268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10" y="1969695"/>
              <a:ext cx="810918" cy="268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6" y="2005584"/>
              <a:ext cx="699515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7736" y="2005584"/>
              <a:ext cx="699770" cy="180340"/>
            </a:xfrm>
            <a:custGeom>
              <a:avLst/>
              <a:gdLst/>
              <a:ahLst/>
              <a:cxnLst/>
              <a:rect l="l" t="t" r="r" b="b"/>
              <a:pathLst>
                <a:path w="699769" h="180339">
                  <a:moveTo>
                    <a:pt x="0" y="44957"/>
                  </a:moveTo>
                  <a:lnTo>
                    <a:pt x="609600" y="44957"/>
                  </a:lnTo>
                  <a:lnTo>
                    <a:pt x="609600" y="0"/>
                  </a:lnTo>
                  <a:lnTo>
                    <a:pt x="699515" y="89915"/>
                  </a:lnTo>
                  <a:lnTo>
                    <a:pt x="609600" y="179831"/>
                  </a:lnTo>
                  <a:lnTo>
                    <a:pt x="609600" y="134874"/>
                  </a:lnTo>
                  <a:lnTo>
                    <a:pt x="0" y="134874"/>
                  </a:lnTo>
                  <a:lnTo>
                    <a:pt x="0" y="449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39567" y="2674620"/>
            <a:ext cx="1655445" cy="1243965"/>
          </a:xfrm>
          <a:custGeom>
            <a:avLst/>
            <a:gdLst/>
            <a:ahLst/>
            <a:cxnLst/>
            <a:rect l="l" t="t" r="r" b="b"/>
            <a:pathLst>
              <a:path w="1655445" h="1243964">
                <a:moveTo>
                  <a:pt x="0" y="1243583"/>
                </a:moveTo>
                <a:lnTo>
                  <a:pt x="1655063" y="1243583"/>
                </a:lnTo>
                <a:lnTo>
                  <a:pt x="1655063" y="617219"/>
                </a:lnTo>
                <a:lnTo>
                  <a:pt x="0" y="617219"/>
                </a:lnTo>
                <a:lnTo>
                  <a:pt x="0" y="1243583"/>
                </a:lnTo>
                <a:close/>
              </a:path>
              <a:path w="1655445" h="1243964">
                <a:moveTo>
                  <a:pt x="0" y="624839"/>
                </a:moveTo>
                <a:lnTo>
                  <a:pt x="1655063" y="624839"/>
                </a:lnTo>
                <a:lnTo>
                  <a:pt x="1655063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0611" y="1743455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1940" y="2796920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5917" y="2811907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5917" y="3406267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93715" y="2667889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093715" y="4147184"/>
          <a:ext cx="65024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75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6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282694" y="2975101"/>
            <a:ext cx="817880" cy="1599565"/>
          </a:xfrm>
          <a:custGeom>
            <a:avLst/>
            <a:gdLst/>
            <a:ahLst/>
            <a:cxnLst/>
            <a:rect l="l" t="t" r="r" b="b"/>
            <a:pathLst>
              <a:path w="817879" h="1599564">
                <a:moveTo>
                  <a:pt x="427621" y="130657"/>
                </a:moveTo>
                <a:lnTo>
                  <a:pt x="427507" y="129540"/>
                </a:lnTo>
                <a:lnTo>
                  <a:pt x="427380" y="128397"/>
                </a:lnTo>
                <a:lnTo>
                  <a:pt x="427266" y="127393"/>
                </a:lnTo>
                <a:lnTo>
                  <a:pt x="427228" y="126365"/>
                </a:lnTo>
                <a:lnTo>
                  <a:pt x="427101" y="125349"/>
                </a:lnTo>
                <a:lnTo>
                  <a:pt x="426720" y="124206"/>
                </a:lnTo>
                <a:lnTo>
                  <a:pt x="425069" y="118872"/>
                </a:lnTo>
                <a:lnTo>
                  <a:pt x="424815" y="118237"/>
                </a:lnTo>
                <a:lnTo>
                  <a:pt x="424561" y="117475"/>
                </a:lnTo>
                <a:lnTo>
                  <a:pt x="424307" y="116840"/>
                </a:lnTo>
                <a:lnTo>
                  <a:pt x="395605" y="84328"/>
                </a:lnTo>
                <a:lnTo>
                  <a:pt x="357251" y="62357"/>
                </a:lnTo>
                <a:lnTo>
                  <a:pt x="320675" y="47498"/>
                </a:lnTo>
                <a:lnTo>
                  <a:pt x="278257" y="34163"/>
                </a:lnTo>
                <a:lnTo>
                  <a:pt x="231013" y="22606"/>
                </a:lnTo>
                <a:lnTo>
                  <a:pt x="162052" y="10414"/>
                </a:lnTo>
                <a:lnTo>
                  <a:pt x="88519" y="2794"/>
                </a:lnTo>
                <a:lnTo>
                  <a:pt x="12954" y="0"/>
                </a:lnTo>
                <a:lnTo>
                  <a:pt x="12446" y="25400"/>
                </a:lnTo>
                <a:lnTo>
                  <a:pt x="50165" y="26035"/>
                </a:lnTo>
                <a:lnTo>
                  <a:pt x="86995" y="28194"/>
                </a:lnTo>
                <a:lnTo>
                  <a:pt x="159004" y="35687"/>
                </a:lnTo>
                <a:lnTo>
                  <a:pt x="226060" y="47498"/>
                </a:lnTo>
                <a:lnTo>
                  <a:pt x="271780" y="58674"/>
                </a:lnTo>
                <a:lnTo>
                  <a:pt x="312420" y="71501"/>
                </a:lnTo>
                <a:lnTo>
                  <a:pt x="356743" y="90424"/>
                </a:lnTo>
                <a:lnTo>
                  <a:pt x="392557" y="115062"/>
                </a:lnTo>
                <a:lnTo>
                  <a:pt x="402069" y="130657"/>
                </a:lnTo>
                <a:lnTo>
                  <a:pt x="427621" y="130657"/>
                </a:lnTo>
                <a:close/>
              </a:path>
              <a:path w="817879" h="1599564">
                <a:moveTo>
                  <a:pt x="804456" y="260731"/>
                </a:moveTo>
                <a:lnTo>
                  <a:pt x="702310" y="260731"/>
                </a:lnTo>
                <a:lnTo>
                  <a:pt x="690041" y="260731"/>
                </a:lnTo>
                <a:lnTo>
                  <a:pt x="686943" y="310642"/>
                </a:lnTo>
                <a:lnTo>
                  <a:pt x="804456" y="260731"/>
                </a:lnTo>
                <a:close/>
              </a:path>
              <a:path w="817879" h="1599564">
                <a:moveTo>
                  <a:pt x="814565" y="1548523"/>
                </a:moveTo>
                <a:lnTo>
                  <a:pt x="698373" y="1473200"/>
                </a:lnTo>
                <a:lnTo>
                  <a:pt x="692708" y="1523365"/>
                </a:lnTo>
                <a:lnTo>
                  <a:pt x="689102" y="1522857"/>
                </a:lnTo>
                <a:lnTo>
                  <a:pt x="634619" y="1507744"/>
                </a:lnTo>
                <a:lnTo>
                  <a:pt x="563118" y="1479931"/>
                </a:lnTo>
                <a:lnTo>
                  <a:pt x="528066" y="1463040"/>
                </a:lnTo>
                <a:lnTo>
                  <a:pt x="493522" y="1444117"/>
                </a:lnTo>
                <a:lnTo>
                  <a:pt x="459740" y="1423416"/>
                </a:lnTo>
                <a:lnTo>
                  <a:pt x="426466" y="1400937"/>
                </a:lnTo>
                <a:lnTo>
                  <a:pt x="394081" y="1376807"/>
                </a:lnTo>
                <a:lnTo>
                  <a:pt x="362585" y="1350899"/>
                </a:lnTo>
                <a:lnTo>
                  <a:pt x="331978" y="1323594"/>
                </a:lnTo>
                <a:lnTo>
                  <a:pt x="302387" y="1294765"/>
                </a:lnTo>
                <a:lnTo>
                  <a:pt x="273812" y="1264539"/>
                </a:lnTo>
                <a:lnTo>
                  <a:pt x="246507" y="1233170"/>
                </a:lnTo>
                <a:lnTo>
                  <a:pt x="220345" y="1200404"/>
                </a:lnTo>
                <a:lnTo>
                  <a:pt x="195580" y="1166622"/>
                </a:lnTo>
                <a:lnTo>
                  <a:pt x="172085" y="1131697"/>
                </a:lnTo>
                <a:lnTo>
                  <a:pt x="150114" y="1095883"/>
                </a:lnTo>
                <a:lnTo>
                  <a:pt x="129667" y="1059180"/>
                </a:lnTo>
                <a:lnTo>
                  <a:pt x="110871" y="1021715"/>
                </a:lnTo>
                <a:lnTo>
                  <a:pt x="93599" y="983615"/>
                </a:lnTo>
                <a:lnTo>
                  <a:pt x="78232" y="944753"/>
                </a:lnTo>
                <a:lnTo>
                  <a:pt x="64643" y="905256"/>
                </a:lnTo>
                <a:lnTo>
                  <a:pt x="52959" y="865505"/>
                </a:lnTo>
                <a:lnTo>
                  <a:pt x="43307" y="825246"/>
                </a:lnTo>
                <a:lnTo>
                  <a:pt x="35560" y="784733"/>
                </a:lnTo>
                <a:lnTo>
                  <a:pt x="29972" y="744093"/>
                </a:lnTo>
                <a:lnTo>
                  <a:pt x="26543" y="703072"/>
                </a:lnTo>
                <a:lnTo>
                  <a:pt x="25400" y="661797"/>
                </a:lnTo>
                <a:lnTo>
                  <a:pt x="0" y="662051"/>
                </a:lnTo>
                <a:lnTo>
                  <a:pt x="1143" y="704088"/>
                </a:lnTo>
                <a:lnTo>
                  <a:pt x="4572" y="746252"/>
                </a:lnTo>
                <a:lnTo>
                  <a:pt x="10414" y="788289"/>
                </a:lnTo>
                <a:lnTo>
                  <a:pt x="18288" y="830072"/>
                </a:lnTo>
                <a:lnTo>
                  <a:pt x="28321" y="871474"/>
                </a:lnTo>
                <a:lnTo>
                  <a:pt x="40386" y="912495"/>
                </a:lnTo>
                <a:lnTo>
                  <a:pt x="54229" y="953008"/>
                </a:lnTo>
                <a:lnTo>
                  <a:pt x="70104" y="992886"/>
                </a:lnTo>
                <a:lnTo>
                  <a:pt x="87757" y="1032129"/>
                </a:lnTo>
                <a:lnTo>
                  <a:pt x="106934" y="1070610"/>
                </a:lnTo>
                <a:lnTo>
                  <a:pt x="127889" y="1108202"/>
                </a:lnTo>
                <a:lnTo>
                  <a:pt x="150495" y="1145032"/>
                </a:lnTo>
                <a:lnTo>
                  <a:pt x="174498" y="1180719"/>
                </a:lnTo>
                <a:lnTo>
                  <a:pt x="199771" y="1215390"/>
                </a:lnTo>
                <a:lnTo>
                  <a:pt x="226568" y="1248918"/>
                </a:lnTo>
                <a:lnTo>
                  <a:pt x="254635" y="1281176"/>
                </a:lnTo>
                <a:lnTo>
                  <a:pt x="283845" y="1312164"/>
                </a:lnTo>
                <a:lnTo>
                  <a:pt x="314198" y="1341755"/>
                </a:lnTo>
                <a:lnTo>
                  <a:pt x="345567" y="1369822"/>
                </a:lnTo>
                <a:lnTo>
                  <a:pt x="378079" y="1396365"/>
                </a:lnTo>
                <a:lnTo>
                  <a:pt x="411353" y="1421257"/>
                </a:lnTo>
                <a:lnTo>
                  <a:pt x="445389" y="1444371"/>
                </a:lnTo>
                <a:lnTo>
                  <a:pt x="480314" y="1465834"/>
                </a:lnTo>
                <a:lnTo>
                  <a:pt x="515874" y="1485392"/>
                </a:lnTo>
                <a:lnTo>
                  <a:pt x="552069" y="1502791"/>
                </a:lnTo>
                <a:lnTo>
                  <a:pt x="588899" y="1518285"/>
                </a:lnTo>
                <a:lnTo>
                  <a:pt x="626110" y="1531620"/>
                </a:lnTo>
                <a:lnTo>
                  <a:pt x="663829" y="1542669"/>
                </a:lnTo>
                <a:lnTo>
                  <a:pt x="689876" y="1548523"/>
                </a:lnTo>
                <a:lnTo>
                  <a:pt x="702297" y="1548523"/>
                </a:lnTo>
                <a:lnTo>
                  <a:pt x="814565" y="1548523"/>
                </a:lnTo>
                <a:close/>
              </a:path>
              <a:path w="817879" h="1599564">
                <a:moveTo>
                  <a:pt x="817499" y="1550416"/>
                </a:moveTo>
                <a:lnTo>
                  <a:pt x="817295" y="1550289"/>
                </a:lnTo>
                <a:lnTo>
                  <a:pt x="702056" y="1550289"/>
                </a:lnTo>
                <a:lnTo>
                  <a:pt x="689686" y="1550289"/>
                </a:lnTo>
                <a:lnTo>
                  <a:pt x="684149" y="1599438"/>
                </a:lnTo>
                <a:lnTo>
                  <a:pt x="817499" y="1550416"/>
                </a:lnTo>
                <a:close/>
              </a:path>
              <a:path w="817879" h="1599564">
                <a:moveTo>
                  <a:pt x="817626" y="255143"/>
                </a:moveTo>
                <a:lnTo>
                  <a:pt x="694817" y="183896"/>
                </a:lnTo>
                <a:lnTo>
                  <a:pt x="691692" y="234149"/>
                </a:lnTo>
                <a:lnTo>
                  <a:pt x="671830" y="232156"/>
                </a:lnTo>
                <a:lnTo>
                  <a:pt x="604774" y="220345"/>
                </a:lnTo>
                <a:lnTo>
                  <a:pt x="558927" y="209169"/>
                </a:lnTo>
                <a:lnTo>
                  <a:pt x="518287" y="196469"/>
                </a:lnTo>
                <a:lnTo>
                  <a:pt x="474091" y="177800"/>
                </a:lnTo>
                <a:lnTo>
                  <a:pt x="438785" y="153797"/>
                </a:lnTo>
                <a:lnTo>
                  <a:pt x="429895" y="141605"/>
                </a:lnTo>
                <a:lnTo>
                  <a:pt x="429272" y="140373"/>
                </a:lnTo>
                <a:lnTo>
                  <a:pt x="429031" y="139573"/>
                </a:lnTo>
                <a:lnTo>
                  <a:pt x="428701" y="138430"/>
                </a:lnTo>
                <a:lnTo>
                  <a:pt x="428218" y="136829"/>
                </a:lnTo>
                <a:lnTo>
                  <a:pt x="428155" y="136017"/>
                </a:lnTo>
                <a:lnTo>
                  <a:pt x="427863" y="132715"/>
                </a:lnTo>
                <a:lnTo>
                  <a:pt x="427774" y="131953"/>
                </a:lnTo>
                <a:lnTo>
                  <a:pt x="402463" y="131953"/>
                </a:lnTo>
                <a:lnTo>
                  <a:pt x="402221" y="131953"/>
                </a:lnTo>
                <a:lnTo>
                  <a:pt x="402590" y="135255"/>
                </a:lnTo>
                <a:lnTo>
                  <a:pt x="403098" y="140970"/>
                </a:lnTo>
                <a:lnTo>
                  <a:pt x="403352" y="142621"/>
                </a:lnTo>
                <a:lnTo>
                  <a:pt x="426466" y="176911"/>
                </a:lnTo>
                <a:lnTo>
                  <a:pt x="461899" y="200025"/>
                </a:lnTo>
                <a:lnTo>
                  <a:pt x="509524" y="220218"/>
                </a:lnTo>
                <a:lnTo>
                  <a:pt x="551942" y="233553"/>
                </a:lnTo>
                <a:lnTo>
                  <a:pt x="599059" y="245110"/>
                </a:lnTo>
                <a:lnTo>
                  <a:pt x="667893" y="257302"/>
                </a:lnTo>
                <a:lnTo>
                  <a:pt x="690118" y="259524"/>
                </a:lnTo>
                <a:lnTo>
                  <a:pt x="702424" y="259524"/>
                </a:lnTo>
                <a:lnTo>
                  <a:pt x="807326" y="259524"/>
                </a:lnTo>
                <a:lnTo>
                  <a:pt x="817626" y="2551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6740" y="1882901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2164" y="1937004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29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89270" y="2169667"/>
            <a:ext cx="812800" cy="252729"/>
            <a:chOff x="5989270" y="2169667"/>
            <a:chExt cx="812800" cy="25272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270" y="2169667"/>
              <a:ext cx="812361" cy="2524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4183" y="2205227"/>
              <a:ext cx="701039" cy="1645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044183" y="2205227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52644" y="3461003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29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34767" y="5356859"/>
            <a:ext cx="9779635" cy="1047115"/>
            <a:chOff x="2334767" y="5356859"/>
            <a:chExt cx="9779635" cy="104711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7251" y="5356859"/>
              <a:ext cx="7772400" cy="6065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4767" y="5917691"/>
              <a:ext cx="9779508" cy="4861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77190" y="5107051"/>
            <a:ext cx="12338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31442" y="478307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5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7" y="1559560"/>
                </a:lnTo>
                <a:lnTo>
                  <a:pt x="307847" y="856741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6"/>
                </a:lnTo>
                <a:lnTo>
                  <a:pt x="192557" y="794157"/>
                </a:lnTo>
                <a:lnTo>
                  <a:pt x="240227" y="786209"/>
                </a:lnTo>
                <a:lnTo>
                  <a:pt x="299719" y="765885"/>
                </a:lnTo>
                <a:lnTo>
                  <a:pt x="307847" y="754126"/>
                </a:lnTo>
                <a:lnTo>
                  <a:pt x="307847" y="51307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5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47838" y="1229105"/>
            <a:ext cx="4142740" cy="1172210"/>
          </a:xfrm>
          <a:prstGeom prst="rect">
            <a:avLst/>
          </a:prstGeom>
          <a:ln w="34925">
            <a:solidFill>
              <a:srgbClr val="6F2F9F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algn="ctr">
              <a:lnSpc>
                <a:spcPts val="2875"/>
              </a:lnSpc>
              <a:spcBef>
                <a:spcPts val="1680"/>
              </a:spcBef>
            </a:pPr>
            <a:r>
              <a:rPr sz="2400" b="1" spc="-90" dirty="0">
                <a:solidFill>
                  <a:srgbClr val="6F2F9F"/>
                </a:solidFill>
                <a:latin typeface="Tahoma"/>
                <a:cs typeface="Tahoma"/>
              </a:rPr>
              <a:t>Where</a:t>
            </a:r>
            <a:r>
              <a:rPr sz="2400" b="1" spc="-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6F2F9F"/>
                </a:solidFill>
                <a:latin typeface="Tahoma"/>
                <a:cs typeface="Tahoma"/>
              </a:rPr>
              <a:t>will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204" dirty="0">
                <a:solidFill>
                  <a:srgbClr val="6F2F9F"/>
                </a:solidFill>
                <a:latin typeface="Tahoma"/>
                <a:cs typeface="Tahoma"/>
              </a:rPr>
              <a:t>th</a:t>
            </a:r>
            <a:r>
              <a:rPr sz="2400" b="1" spc="-130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2400" b="1" spc="-180" dirty="0">
                <a:solidFill>
                  <a:srgbClr val="6F2F9F"/>
                </a:solidFill>
                <a:latin typeface="Tahoma"/>
                <a:cs typeface="Tahoma"/>
              </a:rPr>
              <a:t>s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50" dirty="0">
                <a:solidFill>
                  <a:srgbClr val="6F2F9F"/>
                </a:solidFill>
                <a:latin typeface="Tahoma"/>
                <a:cs typeface="Tahoma"/>
              </a:rPr>
              <a:t>Phys</a:t>
            </a:r>
            <a:r>
              <a:rPr sz="2400" b="1" spc="-85" dirty="0">
                <a:solidFill>
                  <a:srgbClr val="6F2F9F"/>
                </a:solidFill>
                <a:latin typeface="Tahoma"/>
                <a:cs typeface="Tahoma"/>
              </a:rPr>
              <a:t>i</a:t>
            </a:r>
            <a:r>
              <a:rPr sz="2400" b="1" spc="40" dirty="0">
                <a:solidFill>
                  <a:srgbClr val="6F2F9F"/>
                </a:solidFill>
                <a:latin typeface="Tahoma"/>
                <a:cs typeface="Tahoma"/>
              </a:rPr>
              <a:t>cs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b="1" spc="-10" dirty="0">
                <a:solidFill>
                  <a:srgbClr val="6F2F9F"/>
                </a:solidFill>
                <a:latin typeface="Tahoma"/>
                <a:cs typeface="Tahoma"/>
              </a:rPr>
              <a:t>record</a:t>
            </a:r>
            <a:r>
              <a:rPr sz="2400" b="1" spc="-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30" dirty="0">
                <a:solidFill>
                  <a:srgbClr val="6F2F9F"/>
                </a:solidFill>
                <a:latin typeface="Tahoma"/>
                <a:cs typeface="Tahoma"/>
              </a:rPr>
              <a:t>go?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490474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5" dirty="0"/>
              <a:t>Extendible</a:t>
            </a:r>
            <a:r>
              <a:rPr sz="4200" spc="-165" dirty="0"/>
              <a:t> </a:t>
            </a:r>
            <a:r>
              <a:rPr sz="4200" spc="220" dirty="0"/>
              <a:t>Hashing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04239" y="1071731"/>
            <a:ext cx="10669270" cy="169100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785"/>
              </a:spcBef>
              <a:buClr>
                <a:srgbClr val="EC7C30"/>
              </a:buClr>
              <a:buFont typeface="Calibri"/>
              <a:buChar char="▪"/>
              <a:tabLst>
                <a:tab pos="254000" algn="l"/>
                <a:tab pos="7734934" algn="l"/>
              </a:tabLst>
            </a:pPr>
            <a:r>
              <a:rPr sz="2800" b="1" spc="40" dirty="0">
                <a:latin typeface="Tahoma"/>
                <a:cs typeface="Tahoma"/>
              </a:rPr>
              <a:t>Loc</a:t>
            </a:r>
            <a:r>
              <a:rPr sz="2800" b="1" spc="50" dirty="0">
                <a:latin typeface="Tahoma"/>
                <a:cs typeface="Tahoma"/>
              </a:rPr>
              <a:t>a</a:t>
            </a:r>
            <a:r>
              <a:rPr sz="2800" b="1" spc="-175" dirty="0">
                <a:latin typeface="Tahoma"/>
                <a:cs typeface="Tahoma"/>
              </a:rPr>
              <a:t>l</a:t>
            </a:r>
            <a:r>
              <a:rPr sz="2800" b="1" spc="-3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Depth</a:t>
            </a:r>
            <a:r>
              <a:rPr sz="2800" b="1" spc="-70" dirty="0">
                <a:latin typeface="Tahoma"/>
                <a:cs typeface="Tahoma"/>
              </a:rPr>
              <a:t>:</a:t>
            </a:r>
            <a:r>
              <a:rPr sz="2800" b="1" spc="-35" dirty="0">
                <a:latin typeface="Tahoma"/>
                <a:cs typeface="Tahoma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Eac</a:t>
            </a:r>
            <a:r>
              <a:rPr sz="2800" spc="270" dirty="0">
                <a:latin typeface="Trebuchet MS"/>
                <a:cs typeface="Trebuchet MS"/>
              </a:rPr>
              <a:t>h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80" dirty="0">
                <a:latin typeface="Trebuchet MS"/>
                <a:cs typeface="Trebuchet MS"/>
              </a:rPr>
              <a:t>bucke</a:t>
            </a:r>
            <a:r>
              <a:rPr sz="2800" spc="135" dirty="0">
                <a:latin typeface="Trebuchet MS"/>
                <a:cs typeface="Trebuchet MS"/>
              </a:rPr>
              <a:t>t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i="1" spc="-459" dirty="0">
                <a:latin typeface="Trebuchet MS"/>
                <a:cs typeface="Trebuchet MS"/>
              </a:rPr>
              <a:t>j</a:t>
            </a:r>
            <a:r>
              <a:rPr sz="2800" i="1" spc="-70" dirty="0">
                <a:latin typeface="Trebuchet MS"/>
                <a:cs typeface="Trebuchet MS"/>
              </a:rPr>
              <a:t> </a:t>
            </a:r>
            <a:r>
              <a:rPr sz="2800" spc="15" dirty="0">
                <a:latin typeface="Trebuchet MS"/>
                <a:cs typeface="Trebuchet MS"/>
              </a:rPr>
              <a:t>stores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440" dirty="0">
                <a:latin typeface="Trebuchet MS"/>
                <a:cs typeface="Trebuchet MS"/>
              </a:rPr>
              <a:t>a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14" dirty="0">
                <a:latin typeface="Trebuchet MS"/>
                <a:cs typeface="Trebuchet MS"/>
              </a:rPr>
              <a:t>val</a:t>
            </a:r>
            <a:r>
              <a:rPr sz="2800" spc="155" dirty="0">
                <a:latin typeface="Trebuchet MS"/>
                <a:cs typeface="Trebuchet MS"/>
              </a:rPr>
              <a:t>u</a:t>
            </a:r>
            <a:r>
              <a:rPr sz="2800" spc="290" dirty="0">
                <a:latin typeface="Trebuchet MS"/>
                <a:cs typeface="Trebuchet MS"/>
              </a:rPr>
              <a:t>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i="1" spc="-285" dirty="0">
                <a:latin typeface="Trebuchet MS"/>
                <a:cs typeface="Trebuchet MS"/>
              </a:rPr>
              <a:t>i</a:t>
            </a:r>
            <a:r>
              <a:rPr sz="2775" i="1" spc="-450" baseline="-21021" dirty="0">
                <a:latin typeface="Trebuchet MS"/>
                <a:cs typeface="Trebuchet MS"/>
              </a:rPr>
              <a:t>j</a:t>
            </a:r>
            <a:r>
              <a:rPr sz="2775" i="1" baseline="-21021" dirty="0">
                <a:latin typeface="Trebuchet MS"/>
                <a:cs typeface="Trebuchet MS"/>
              </a:rPr>
              <a:t>	</a:t>
            </a:r>
            <a:r>
              <a:rPr sz="2800" i="1" spc="215" dirty="0">
                <a:latin typeface="Trebuchet MS"/>
                <a:cs typeface="Trebuchet MS"/>
              </a:rPr>
              <a:t>a</a:t>
            </a:r>
            <a:r>
              <a:rPr sz="2800" i="1" spc="170" dirty="0">
                <a:latin typeface="Trebuchet MS"/>
                <a:cs typeface="Trebuchet MS"/>
              </a:rPr>
              <a:t>s</a:t>
            </a:r>
            <a:r>
              <a:rPr sz="2800" i="1" spc="-80" dirty="0">
                <a:latin typeface="Trebuchet MS"/>
                <a:cs typeface="Trebuchet MS"/>
              </a:rPr>
              <a:t> </a:t>
            </a:r>
            <a:r>
              <a:rPr sz="2800" i="1" spc="-285" dirty="0">
                <a:latin typeface="Trebuchet MS"/>
                <a:cs typeface="Trebuchet MS"/>
              </a:rPr>
              <a:t>i</a:t>
            </a:r>
            <a:r>
              <a:rPr sz="2800" i="1" spc="-140" dirty="0">
                <a:latin typeface="Trebuchet MS"/>
                <a:cs typeface="Trebuchet MS"/>
              </a:rPr>
              <a:t>ts</a:t>
            </a:r>
            <a:r>
              <a:rPr sz="2800" i="1" spc="-85" dirty="0">
                <a:latin typeface="Trebuchet MS"/>
                <a:cs typeface="Trebuchet MS"/>
              </a:rPr>
              <a:t> </a:t>
            </a:r>
            <a:r>
              <a:rPr sz="2800" i="1" spc="160" dirty="0">
                <a:latin typeface="Trebuchet MS"/>
                <a:cs typeface="Trebuchet MS"/>
              </a:rPr>
              <a:t>lo</a:t>
            </a:r>
            <a:r>
              <a:rPr sz="2800" i="1" spc="185" dirty="0">
                <a:latin typeface="Trebuchet MS"/>
                <a:cs typeface="Trebuchet MS"/>
              </a:rPr>
              <a:t>c</a:t>
            </a:r>
            <a:r>
              <a:rPr sz="2800" i="1" spc="55" dirty="0">
                <a:latin typeface="Trebuchet MS"/>
                <a:cs typeface="Trebuchet MS"/>
              </a:rPr>
              <a:t>a</a:t>
            </a:r>
            <a:r>
              <a:rPr sz="2800" i="1" spc="35" dirty="0">
                <a:latin typeface="Trebuchet MS"/>
                <a:cs typeface="Trebuchet MS"/>
              </a:rPr>
              <a:t>l</a:t>
            </a:r>
            <a:r>
              <a:rPr sz="2800" i="1" spc="-70" dirty="0">
                <a:latin typeface="Trebuchet MS"/>
                <a:cs typeface="Trebuchet MS"/>
              </a:rPr>
              <a:t> </a:t>
            </a:r>
            <a:r>
              <a:rPr sz="2800" i="1" spc="360" dirty="0">
                <a:latin typeface="Trebuchet MS"/>
                <a:cs typeface="Trebuchet MS"/>
              </a:rPr>
              <a:t>d</a:t>
            </a:r>
            <a:r>
              <a:rPr sz="2800" i="1" spc="145" dirty="0">
                <a:latin typeface="Trebuchet MS"/>
                <a:cs typeface="Trebuchet MS"/>
              </a:rPr>
              <a:t>epth</a:t>
            </a:r>
            <a:endParaRPr sz="2800">
              <a:latin typeface="Trebuchet MS"/>
              <a:cs typeface="Trebuchet MS"/>
            </a:endParaRPr>
          </a:p>
          <a:p>
            <a:pPr marL="711200" marR="741680" lvl="1" indent="-228600">
              <a:lnSpc>
                <a:spcPts val="3020"/>
              </a:lnSpc>
              <a:spcBef>
                <a:spcPts val="2065"/>
              </a:spcBef>
              <a:buClr>
                <a:srgbClr val="EC7C30"/>
              </a:buClr>
              <a:buFont typeface="Calibri"/>
              <a:buChar char="▪"/>
              <a:tabLst>
                <a:tab pos="711835" algn="l"/>
              </a:tabLst>
            </a:pPr>
            <a:r>
              <a:rPr sz="2800" i="1" spc="-65" dirty="0">
                <a:latin typeface="Trebuchet MS"/>
                <a:cs typeface="Trebuchet MS"/>
              </a:rPr>
              <a:t>A</a:t>
            </a:r>
            <a:r>
              <a:rPr sz="2800" spc="-65" dirty="0">
                <a:latin typeface="Trebuchet MS"/>
                <a:cs typeface="Trebuchet MS"/>
              </a:rPr>
              <a:t>ll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the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Trebuchet MS"/>
                <a:cs typeface="Trebuchet MS"/>
              </a:rPr>
              <a:t>entries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that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point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the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same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70" dirty="0">
                <a:latin typeface="Trebuchet MS"/>
                <a:cs typeface="Trebuchet MS"/>
              </a:rPr>
              <a:t>bucket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270" dirty="0">
                <a:latin typeface="Trebuchet MS"/>
                <a:cs typeface="Trebuchet MS"/>
              </a:rPr>
              <a:t>have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the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240" dirty="0">
                <a:latin typeface="Trebuchet MS"/>
                <a:cs typeface="Trebuchet MS"/>
              </a:rPr>
              <a:t>sam</a:t>
            </a:r>
            <a:r>
              <a:rPr sz="2800" spc="229" dirty="0">
                <a:latin typeface="Trebuchet MS"/>
                <a:cs typeface="Trebuchet MS"/>
              </a:rPr>
              <a:t>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25" dirty="0">
                <a:latin typeface="Trebuchet MS"/>
                <a:cs typeface="Trebuchet MS"/>
              </a:rPr>
              <a:t>value</a:t>
            </a:r>
            <a:r>
              <a:rPr sz="2800" spc="110" dirty="0">
                <a:latin typeface="Trebuchet MS"/>
                <a:cs typeface="Trebuchet MS"/>
              </a:rPr>
              <a:t>s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250" dirty="0">
                <a:latin typeface="Trebuchet MS"/>
                <a:cs typeface="Trebuchet MS"/>
              </a:rPr>
              <a:t>on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100" dirty="0">
                <a:latin typeface="Trebuchet MS"/>
                <a:cs typeface="Trebuchet MS"/>
              </a:rPr>
              <a:t>the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225" dirty="0">
                <a:latin typeface="Trebuchet MS"/>
                <a:cs typeface="Trebuchet MS"/>
              </a:rPr>
              <a:t>f</a:t>
            </a:r>
            <a:r>
              <a:rPr sz="2800" spc="-165" dirty="0">
                <a:latin typeface="Trebuchet MS"/>
                <a:cs typeface="Trebuchet MS"/>
              </a:rPr>
              <a:t>i</a:t>
            </a:r>
            <a:r>
              <a:rPr sz="2800" spc="-155" dirty="0">
                <a:latin typeface="Trebuchet MS"/>
                <a:cs typeface="Trebuchet MS"/>
              </a:rPr>
              <a:t>rst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i="1" spc="-285" dirty="0">
                <a:latin typeface="Trebuchet MS"/>
                <a:cs typeface="Trebuchet MS"/>
              </a:rPr>
              <a:t>i</a:t>
            </a:r>
            <a:r>
              <a:rPr sz="2775" i="1" spc="-450" baseline="-21021" dirty="0">
                <a:latin typeface="Trebuchet MS"/>
                <a:cs typeface="Trebuchet MS"/>
              </a:rPr>
              <a:t>j</a:t>
            </a:r>
            <a:r>
              <a:rPr sz="2775" i="1" spc="284" baseline="-21021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b</a:t>
            </a:r>
            <a:r>
              <a:rPr sz="2800" spc="50" dirty="0">
                <a:latin typeface="Trebuchet MS"/>
                <a:cs typeface="Trebuchet MS"/>
              </a:rPr>
              <a:t>i</a:t>
            </a:r>
            <a:r>
              <a:rPr sz="2800" spc="-155" dirty="0">
                <a:latin typeface="Trebuchet MS"/>
                <a:cs typeface="Trebuchet MS"/>
              </a:rPr>
              <a:t>ts.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1621" y="1738630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latin typeface="Tahoma"/>
                <a:cs typeface="Tahoma"/>
              </a:rPr>
              <a:t>Glob</a:t>
            </a:r>
            <a:r>
              <a:rPr sz="2000" b="1" spc="50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 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710" y="1969695"/>
            <a:ext cx="811530" cy="268605"/>
            <a:chOff x="1636710" y="1969695"/>
            <a:chExt cx="811530" cy="268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10" y="1969695"/>
              <a:ext cx="810918" cy="268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6" y="2005584"/>
              <a:ext cx="699515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7736" y="2005584"/>
              <a:ext cx="699770" cy="180340"/>
            </a:xfrm>
            <a:custGeom>
              <a:avLst/>
              <a:gdLst/>
              <a:ahLst/>
              <a:cxnLst/>
              <a:rect l="l" t="t" r="r" b="b"/>
              <a:pathLst>
                <a:path w="699769" h="180339">
                  <a:moveTo>
                    <a:pt x="0" y="44957"/>
                  </a:moveTo>
                  <a:lnTo>
                    <a:pt x="609600" y="44957"/>
                  </a:lnTo>
                  <a:lnTo>
                    <a:pt x="609600" y="0"/>
                  </a:lnTo>
                  <a:lnTo>
                    <a:pt x="699515" y="89915"/>
                  </a:lnTo>
                  <a:lnTo>
                    <a:pt x="609600" y="179831"/>
                  </a:lnTo>
                  <a:lnTo>
                    <a:pt x="609600" y="134874"/>
                  </a:lnTo>
                  <a:lnTo>
                    <a:pt x="0" y="134874"/>
                  </a:lnTo>
                  <a:lnTo>
                    <a:pt x="0" y="449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39567" y="2674620"/>
            <a:ext cx="1655445" cy="1243965"/>
          </a:xfrm>
          <a:custGeom>
            <a:avLst/>
            <a:gdLst/>
            <a:ahLst/>
            <a:cxnLst/>
            <a:rect l="l" t="t" r="r" b="b"/>
            <a:pathLst>
              <a:path w="1655445" h="1243964">
                <a:moveTo>
                  <a:pt x="0" y="1243583"/>
                </a:moveTo>
                <a:lnTo>
                  <a:pt x="1655063" y="1243583"/>
                </a:lnTo>
                <a:lnTo>
                  <a:pt x="1655063" y="617219"/>
                </a:lnTo>
                <a:lnTo>
                  <a:pt x="0" y="617219"/>
                </a:lnTo>
                <a:lnTo>
                  <a:pt x="0" y="1243583"/>
                </a:lnTo>
                <a:close/>
              </a:path>
              <a:path w="1655445" h="1243964">
                <a:moveTo>
                  <a:pt x="0" y="624839"/>
                </a:moveTo>
                <a:lnTo>
                  <a:pt x="1655063" y="624839"/>
                </a:lnTo>
                <a:lnTo>
                  <a:pt x="1655063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0611" y="1743455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1940" y="2796920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5917" y="2811907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620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5917" y="3406267"/>
            <a:ext cx="1642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93715" y="2667889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093715" y="4147184"/>
          <a:ext cx="65024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75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6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282694" y="2975101"/>
            <a:ext cx="817880" cy="1599565"/>
          </a:xfrm>
          <a:custGeom>
            <a:avLst/>
            <a:gdLst/>
            <a:ahLst/>
            <a:cxnLst/>
            <a:rect l="l" t="t" r="r" b="b"/>
            <a:pathLst>
              <a:path w="817879" h="1599564">
                <a:moveTo>
                  <a:pt x="427621" y="130657"/>
                </a:moveTo>
                <a:lnTo>
                  <a:pt x="427507" y="129540"/>
                </a:lnTo>
                <a:lnTo>
                  <a:pt x="427380" y="128397"/>
                </a:lnTo>
                <a:lnTo>
                  <a:pt x="427266" y="127393"/>
                </a:lnTo>
                <a:lnTo>
                  <a:pt x="427228" y="126365"/>
                </a:lnTo>
                <a:lnTo>
                  <a:pt x="427101" y="125349"/>
                </a:lnTo>
                <a:lnTo>
                  <a:pt x="426720" y="124206"/>
                </a:lnTo>
                <a:lnTo>
                  <a:pt x="425069" y="118872"/>
                </a:lnTo>
                <a:lnTo>
                  <a:pt x="424815" y="118237"/>
                </a:lnTo>
                <a:lnTo>
                  <a:pt x="424561" y="117475"/>
                </a:lnTo>
                <a:lnTo>
                  <a:pt x="424307" y="116840"/>
                </a:lnTo>
                <a:lnTo>
                  <a:pt x="395605" y="84328"/>
                </a:lnTo>
                <a:lnTo>
                  <a:pt x="357251" y="62357"/>
                </a:lnTo>
                <a:lnTo>
                  <a:pt x="320675" y="47498"/>
                </a:lnTo>
                <a:lnTo>
                  <a:pt x="278257" y="34163"/>
                </a:lnTo>
                <a:lnTo>
                  <a:pt x="231013" y="22606"/>
                </a:lnTo>
                <a:lnTo>
                  <a:pt x="162052" y="10414"/>
                </a:lnTo>
                <a:lnTo>
                  <a:pt x="88519" y="2794"/>
                </a:lnTo>
                <a:lnTo>
                  <a:pt x="12954" y="0"/>
                </a:lnTo>
                <a:lnTo>
                  <a:pt x="12446" y="25400"/>
                </a:lnTo>
                <a:lnTo>
                  <a:pt x="50165" y="26035"/>
                </a:lnTo>
                <a:lnTo>
                  <a:pt x="86995" y="28194"/>
                </a:lnTo>
                <a:lnTo>
                  <a:pt x="159004" y="35687"/>
                </a:lnTo>
                <a:lnTo>
                  <a:pt x="226060" y="47498"/>
                </a:lnTo>
                <a:lnTo>
                  <a:pt x="271780" y="58674"/>
                </a:lnTo>
                <a:lnTo>
                  <a:pt x="312420" y="71501"/>
                </a:lnTo>
                <a:lnTo>
                  <a:pt x="356743" y="90424"/>
                </a:lnTo>
                <a:lnTo>
                  <a:pt x="392557" y="115062"/>
                </a:lnTo>
                <a:lnTo>
                  <a:pt x="402069" y="130657"/>
                </a:lnTo>
                <a:lnTo>
                  <a:pt x="427621" y="130657"/>
                </a:lnTo>
                <a:close/>
              </a:path>
              <a:path w="817879" h="1599564">
                <a:moveTo>
                  <a:pt x="804456" y="260731"/>
                </a:moveTo>
                <a:lnTo>
                  <a:pt x="702310" y="260731"/>
                </a:lnTo>
                <a:lnTo>
                  <a:pt x="690041" y="260731"/>
                </a:lnTo>
                <a:lnTo>
                  <a:pt x="686943" y="310642"/>
                </a:lnTo>
                <a:lnTo>
                  <a:pt x="804456" y="260731"/>
                </a:lnTo>
                <a:close/>
              </a:path>
              <a:path w="817879" h="1599564">
                <a:moveTo>
                  <a:pt x="814565" y="1548523"/>
                </a:moveTo>
                <a:lnTo>
                  <a:pt x="698373" y="1473200"/>
                </a:lnTo>
                <a:lnTo>
                  <a:pt x="692708" y="1523365"/>
                </a:lnTo>
                <a:lnTo>
                  <a:pt x="689102" y="1522857"/>
                </a:lnTo>
                <a:lnTo>
                  <a:pt x="634619" y="1507744"/>
                </a:lnTo>
                <a:lnTo>
                  <a:pt x="563118" y="1479931"/>
                </a:lnTo>
                <a:lnTo>
                  <a:pt x="528066" y="1463040"/>
                </a:lnTo>
                <a:lnTo>
                  <a:pt x="493522" y="1444117"/>
                </a:lnTo>
                <a:lnTo>
                  <a:pt x="459740" y="1423416"/>
                </a:lnTo>
                <a:lnTo>
                  <a:pt x="426466" y="1400937"/>
                </a:lnTo>
                <a:lnTo>
                  <a:pt x="394081" y="1376807"/>
                </a:lnTo>
                <a:lnTo>
                  <a:pt x="362585" y="1350899"/>
                </a:lnTo>
                <a:lnTo>
                  <a:pt x="331978" y="1323594"/>
                </a:lnTo>
                <a:lnTo>
                  <a:pt x="302387" y="1294765"/>
                </a:lnTo>
                <a:lnTo>
                  <a:pt x="273812" y="1264539"/>
                </a:lnTo>
                <a:lnTo>
                  <a:pt x="246507" y="1233170"/>
                </a:lnTo>
                <a:lnTo>
                  <a:pt x="220345" y="1200404"/>
                </a:lnTo>
                <a:lnTo>
                  <a:pt x="195580" y="1166622"/>
                </a:lnTo>
                <a:lnTo>
                  <a:pt x="172085" y="1131697"/>
                </a:lnTo>
                <a:lnTo>
                  <a:pt x="150114" y="1095883"/>
                </a:lnTo>
                <a:lnTo>
                  <a:pt x="129667" y="1059180"/>
                </a:lnTo>
                <a:lnTo>
                  <a:pt x="110871" y="1021715"/>
                </a:lnTo>
                <a:lnTo>
                  <a:pt x="93599" y="983615"/>
                </a:lnTo>
                <a:lnTo>
                  <a:pt x="78232" y="944753"/>
                </a:lnTo>
                <a:lnTo>
                  <a:pt x="64643" y="905256"/>
                </a:lnTo>
                <a:lnTo>
                  <a:pt x="52959" y="865505"/>
                </a:lnTo>
                <a:lnTo>
                  <a:pt x="43307" y="825246"/>
                </a:lnTo>
                <a:lnTo>
                  <a:pt x="35560" y="784733"/>
                </a:lnTo>
                <a:lnTo>
                  <a:pt x="29972" y="744093"/>
                </a:lnTo>
                <a:lnTo>
                  <a:pt x="26543" y="703072"/>
                </a:lnTo>
                <a:lnTo>
                  <a:pt x="25400" y="661797"/>
                </a:lnTo>
                <a:lnTo>
                  <a:pt x="0" y="662051"/>
                </a:lnTo>
                <a:lnTo>
                  <a:pt x="1143" y="704088"/>
                </a:lnTo>
                <a:lnTo>
                  <a:pt x="4572" y="746252"/>
                </a:lnTo>
                <a:lnTo>
                  <a:pt x="10414" y="788289"/>
                </a:lnTo>
                <a:lnTo>
                  <a:pt x="18288" y="830072"/>
                </a:lnTo>
                <a:lnTo>
                  <a:pt x="28321" y="871474"/>
                </a:lnTo>
                <a:lnTo>
                  <a:pt x="40386" y="912495"/>
                </a:lnTo>
                <a:lnTo>
                  <a:pt x="54229" y="953008"/>
                </a:lnTo>
                <a:lnTo>
                  <a:pt x="70104" y="992886"/>
                </a:lnTo>
                <a:lnTo>
                  <a:pt x="87757" y="1032129"/>
                </a:lnTo>
                <a:lnTo>
                  <a:pt x="106934" y="1070610"/>
                </a:lnTo>
                <a:lnTo>
                  <a:pt x="127889" y="1108202"/>
                </a:lnTo>
                <a:lnTo>
                  <a:pt x="150495" y="1145032"/>
                </a:lnTo>
                <a:lnTo>
                  <a:pt x="174498" y="1180719"/>
                </a:lnTo>
                <a:lnTo>
                  <a:pt x="199771" y="1215390"/>
                </a:lnTo>
                <a:lnTo>
                  <a:pt x="226568" y="1248918"/>
                </a:lnTo>
                <a:lnTo>
                  <a:pt x="254635" y="1281176"/>
                </a:lnTo>
                <a:lnTo>
                  <a:pt x="283845" y="1312164"/>
                </a:lnTo>
                <a:lnTo>
                  <a:pt x="314198" y="1341755"/>
                </a:lnTo>
                <a:lnTo>
                  <a:pt x="345567" y="1369822"/>
                </a:lnTo>
                <a:lnTo>
                  <a:pt x="378079" y="1396365"/>
                </a:lnTo>
                <a:lnTo>
                  <a:pt x="411353" y="1421257"/>
                </a:lnTo>
                <a:lnTo>
                  <a:pt x="445389" y="1444371"/>
                </a:lnTo>
                <a:lnTo>
                  <a:pt x="480314" y="1465834"/>
                </a:lnTo>
                <a:lnTo>
                  <a:pt x="515874" y="1485392"/>
                </a:lnTo>
                <a:lnTo>
                  <a:pt x="552069" y="1502791"/>
                </a:lnTo>
                <a:lnTo>
                  <a:pt x="588899" y="1518285"/>
                </a:lnTo>
                <a:lnTo>
                  <a:pt x="626110" y="1531620"/>
                </a:lnTo>
                <a:lnTo>
                  <a:pt x="663829" y="1542669"/>
                </a:lnTo>
                <a:lnTo>
                  <a:pt x="689876" y="1548523"/>
                </a:lnTo>
                <a:lnTo>
                  <a:pt x="702297" y="1548523"/>
                </a:lnTo>
                <a:lnTo>
                  <a:pt x="814565" y="1548523"/>
                </a:lnTo>
                <a:close/>
              </a:path>
              <a:path w="817879" h="1599564">
                <a:moveTo>
                  <a:pt x="817499" y="1550416"/>
                </a:moveTo>
                <a:lnTo>
                  <a:pt x="817295" y="1550289"/>
                </a:lnTo>
                <a:lnTo>
                  <a:pt x="702056" y="1550289"/>
                </a:lnTo>
                <a:lnTo>
                  <a:pt x="689686" y="1550289"/>
                </a:lnTo>
                <a:lnTo>
                  <a:pt x="684149" y="1599438"/>
                </a:lnTo>
                <a:lnTo>
                  <a:pt x="817499" y="1550416"/>
                </a:lnTo>
                <a:close/>
              </a:path>
              <a:path w="817879" h="1599564">
                <a:moveTo>
                  <a:pt x="817626" y="255143"/>
                </a:moveTo>
                <a:lnTo>
                  <a:pt x="694817" y="183896"/>
                </a:lnTo>
                <a:lnTo>
                  <a:pt x="691692" y="234149"/>
                </a:lnTo>
                <a:lnTo>
                  <a:pt x="671830" y="232156"/>
                </a:lnTo>
                <a:lnTo>
                  <a:pt x="604774" y="220345"/>
                </a:lnTo>
                <a:lnTo>
                  <a:pt x="558927" y="209169"/>
                </a:lnTo>
                <a:lnTo>
                  <a:pt x="518287" y="196469"/>
                </a:lnTo>
                <a:lnTo>
                  <a:pt x="474091" y="177800"/>
                </a:lnTo>
                <a:lnTo>
                  <a:pt x="438785" y="153797"/>
                </a:lnTo>
                <a:lnTo>
                  <a:pt x="429895" y="141605"/>
                </a:lnTo>
                <a:lnTo>
                  <a:pt x="429272" y="140373"/>
                </a:lnTo>
                <a:lnTo>
                  <a:pt x="429031" y="139573"/>
                </a:lnTo>
                <a:lnTo>
                  <a:pt x="428701" y="138430"/>
                </a:lnTo>
                <a:lnTo>
                  <a:pt x="428218" y="136829"/>
                </a:lnTo>
                <a:lnTo>
                  <a:pt x="428155" y="136017"/>
                </a:lnTo>
                <a:lnTo>
                  <a:pt x="427863" y="132715"/>
                </a:lnTo>
                <a:lnTo>
                  <a:pt x="427774" y="131953"/>
                </a:lnTo>
                <a:lnTo>
                  <a:pt x="402463" y="131953"/>
                </a:lnTo>
                <a:lnTo>
                  <a:pt x="402221" y="131953"/>
                </a:lnTo>
                <a:lnTo>
                  <a:pt x="402590" y="135255"/>
                </a:lnTo>
                <a:lnTo>
                  <a:pt x="403098" y="140970"/>
                </a:lnTo>
                <a:lnTo>
                  <a:pt x="403352" y="142621"/>
                </a:lnTo>
                <a:lnTo>
                  <a:pt x="426466" y="176911"/>
                </a:lnTo>
                <a:lnTo>
                  <a:pt x="461899" y="200025"/>
                </a:lnTo>
                <a:lnTo>
                  <a:pt x="509524" y="220218"/>
                </a:lnTo>
                <a:lnTo>
                  <a:pt x="551942" y="233553"/>
                </a:lnTo>
                <a:lnTo>
                  <a:pt x="599059" y="245110"/>
                </a:lnTo>
                <a:lnTo>
                  <a:pt x="667893" y="257302"/>
                </a:lnTo>
                <a:lnTo>
                  <a:pt x="690118" y="259524"/>
                </a:lnTo>
                <a:lnTo>
                  <a:pt x="702424" y="259524"/>
                </a:lnTo>
                <a:lnTo>
                  <a:pt x="807326" y="259524"/>
                </a:lnTo>
                <a:lnTo>
                  <a:pt x="817626" y="25514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36740" y="1882901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2164" y="1937004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29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989270" y="2169667"/>
            <a:ext cx="812800" cy="252729"/>
            <a:chOff x="5989270" y="2169667"/>
            <a:chExt cx="812800" cy="252729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9270" y="2169667"/>
              <a:ext cx="812361" cy="2524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4183" y="2205227"/>
              <a:ext cx="701039" cy="1645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044183" y="2205227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52644" y="3461003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295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34767" y="5356859"/>
            <a:ext cx="9779635" cy="1047115"/>
            <a:chOff x="2334767" y="5356859"/>
            <a:chExt cx="9779635" cy="104711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7251" y="5356859"/>
              <a:ext cx="7772400" cy="6065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4767" y="5917691"/>
              <a:ext cx="9779508" cy="48615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77190" y="5107051"/>
            <a:ext cx="12338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31442" y="478307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5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7" y="1559560"/>
                </a:lnTo>
                <a:lnTo>
                  <a:pt x="307847" y="856741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6"/>
                </a:lnTo>
                <a:lnTo>
                  <a:pt x="192557" y="794157"/>
                </a:lnTo>
                <a:lnTo>
                  <a:pt x="240227" y="786209"/>
                </a:lnTo>
                <a:lnTo>
                  <a:pt x="299719" y="765885"/>
                </a:lnTo>
                <a:lnTo>
                  <a:pt x="307847" y="754126"/>
                </a:lnTo>
                <a:lnTo>
                  <a:pt x="307847" y="51307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5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47838" y="1229105"/>
            <a:ext cx="4142740" cy="1172210"/>
          </a:xfrm>
          <a:prstGeom prst="rect">
            <a:avLst/>
          </a:prstGeom>
          <a:ln w="34925">
            <a:solidFill>
              <a:srgbClr val="6F2F9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</a:pPr>
            <a:r>
              <a:rPr sz="2400" b="1" spc="60" dirty="0">
                <a:solidFill>
                  <a:srgbClr val="6F2F9F"/>
                </a:solidFill>
                <a:latin typeface="Tahoma"/>
                <a:cs typeface="Tahoma"/>
              </a:rPr>
              <a:t>One</a:t>
            </a:r>
            <a:r>
              <a:rPr sz="2400" b="1" spc="-5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more</a:t>
            </a:r>
            <a:r>
              <a:rPr sz="2400" b="1" spc="-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6F2F9F"/>
                </a:solidFill>
                <a:latin typeface="Tahoma"/>
                <a:cs typeface="Tahoma"/>
              </a:rPr>
              <a:t>directory </a:t>
            </a:r>
            <a:r>
              <a:rPr sz="2400" b="1" spc="-140" dirty="0">
                <a:solidFill>
                  <a:srgbClr val="6F2F9F"/>
                </a:solidFill>
                <a:latin typeface="Tahoma"/>
                <a:cs typeface="Tahoma"/>
              </a:rPr>
              <a:t>split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1621" y="2384298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solidFill>
                  <a:srgbClr val="6F2F9F"/>
                </a:solidFill>
                <a:latin typeface="Tahoma"/>
                <a:cs typeface="Tahoma"/>
              </a:rPr>
              <a:t>Glob</a:t>
            </a:r>
            <a:r>
              <a:rPr sz="2000" b="1" spc="5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2000" b="1" spc="-125" dirty="0">
                <a:solidFill>
                  <a:srgbClr val="6F2F9F"/>
                </a:solidFill>
                <a:latin typeface="Tahoma"/>
                <a:cs typeface="Tahoma"/>
              </a:rPr>
              <a:t>l  </a:t>
            </a:r>
            <a:r>
              <a:rPr sz="2000" b="1" spc="-60" dirty="0">
                <a:solidFill>
                  <a:srgbClr val="6F2F9F"/>
                </a:solidFill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710" y="2613178"/>
            <a:ext cx="811530" cy="271145"/>
            <a:chOff x="1636710" y="2613178"/>
            <a:chExt cx="811530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10" y="2613178"/>
              <a:ext cx="810918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6" y="2650235"/>
              <a:ext cx="699515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7736" y="2650235"/>
              <a:ext cx="699770" cy="181610"/>
            </a:xfrm>
            <a:custGeom>
              <a:avLst/>
              <a:gdLst/>
              <a:ahLst/>
              <a:cxnLst/>
              <a:rect l="l" t="t" r="r" b="b"/>
              <a:pathLst>
                <a:path w="699769" h="181610">
                  <a:moveTo>
                    <a:pt x="0" y="45338"/>
                  </a:moveTo>
                  <a:lnTo>
                    <a:pt x="608838" y="45338"/>
                  </a:lnTo>
                  <a:lnTo>
                    <a:pt x="608838" y="0"/>
                  </a:lnTo>
                  <a:lnTo>
                    <a:pt x="699515" y="90677"/>
                  </a:lnTo>
                  <a:lnTo>
                    <a:pt x="608838" y="181355"/>
                  </a:lnTo>
                  <a:lnTo>
                    <a:pt x="608838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10611" y="2389632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940" y="3442461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93715" y="3313303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446405">
                        <a:lnSpc>
                          <a:spcPts val="2375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33217" y="3312921"/>
          <a:ext cx="1654810" cy="2506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</a:tblGrid>
              <a:tr h="622553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698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1"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93715" y="4792598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000" b="1" spc="-175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6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284472" y="3621277"/>
            <a:ext cx="817244" cy="692150"/>
          </a:xfrm>
          <a:custGeom>
            <a:avLst/>
            <a:gdLst/>
            <a:ahLst/>
            <a:cxnLst/>
            <a:rect l="l" t="t" r="r" b="b"/>
            <a:pathLst>
              <a:path w="817245" h="692150">
                <a:moveTo>
                  <a:pt x="425843" y="130657"/>
                </a:moveTo>
                <a:lnTo>
                  <a:pt x="425729" y="129540"/>
                </a:lnTo>
                <a:lnTo>
                  <a:pt x="425602" y="128397"/>
                </a:lnTo>
                <a:lnTo>
                  <a:pt x="425488" y="127381"/>
                </a:lnTo>
                <a:lnTo>
                  <a:pt x="425450" y="126365"/>
                </a:lnTo>
                <a:lnTo>
                  <a:pt x="425323" y="125349"/>
                </a:lnTo>
                <a:lnTo>
                  <a:pt x="424942" y="124206"/>
                </a:lnTo>
                <a:lnTo>
                  <a:pt x="423291" y="118872"/>
                </a:lnTo>
                <a:lnTo>
                  <a:pt x="423037" y="118237"/>
                </a:lnTo>
                <a:lnTo>
                  <a:pt x="422783" y="117475"/>
                </a:lnTo>
                <a:lnTo>
                  <a:pt x="422529" y="116840"/>
                </a:lnTo>
                <a:lnTo>
                  <a:pt x="393827" y="84328"/>
                </a:lnTo>
                <a:lnTo>
                  <a:pt x="355473" y="62357"/>
                </a:lnTo>
                <a:lnTo>
                  <a:pt x="318897" y="47498"/>
                </a:lnTo>
                <a:lnTo>
                  <a:pt x="276479" y="34163"/>
                </a:lnTo>
                <a:lnTo>
                  <a:pt x="229235" y="22606"/>
                </a:lnTo>
                <a:lnTo>
                  <a:pt x="160274" y="10414"/>
                </a:lnTo>
                <a:lnTo>
                  <a:pt x="86741" y="2794"/>
                </a:lnTo>
                <a:lnTo>
                  <a:pt x="11176" y="0"/>
                </a:lnTo>
                <a:lnTo>
                  <a:pt x="10668" y="25400"/>
                </a:lnTo>
                <a:lnTo>
                  <a:pt x="48387" y="26035"/>
                </a:lnTo>
                <a:lnTo>
                  <a:pt x="85217" y="28194"/>
                </a:lnTo>
                <a:lnTo>
                  <a:pt x="157226" y="35687"/>
                </a:lnTo>
                <a:lnTo>
                  <a:pt x="224282" y="47498"/>
                </a:lnTo>
                <a:lnTo>
                  <a:pt x="270002" y="58674"/>
                </a:lnTo>
                <a:lnTo>
                  <a:pt x="310642" y="71501"/>
                </a:lnTo>
                <a:lnTo>
                  <a:pt x="354965" y="90424"/>
                </a:lnTo>
                <a:lnTo>
                  <a:pt x="390779" y="115062"/>
                </a:lnTo>
                <a:lnTo>
                  <a:pt x="400291" y="130657"/>
                </a:lnTo>
                <a:lnTo>
                  <a:pt x="425843" y="130657"/>
                </a:lnTo>
                <a:close/>
              </a:path>
              <a:path w="817245" h="692150">
                <a:moveTo>
                  <a:pt x="815848" y="255143"/>
                </a:moveTo>
                <a:lnTo>
                  <a:pt x="693039" y="183896"/>
                </a:lnTo>
                <a:lnTo>
                  <a:pt x="689914" y="234149"/>
                </a:lnTo>
                <a:lnTo>
                  <a:pt x="670052" y="232156"/>
                </a:lnTo>
                <a:lnTo>
                  <a:pt x="602996" y="220345"/>
                </a:lnTo>
                <a:lnTo>
                  <a:pt x="557149" y="209169"/>
                </a:lnTo>
                <a:lnTo>
                  <a:pt x="516509" y="196469"/>
                </a:lnTo>
                <a:lnTo>
                  <a:pt x="472313" y="177800"/>
                </a:lnTo>
                <a:lnTo>
                  <a:pt x="437007" y="153797"/>
                </a:lnTo>
                <a:lnTo>
                  <a:pt x="428117" y="141605"/>
                </a:lnTo>
                <a:lnTo>
                  <a:pt x="427494" y="140373"/>
                </a:lnTo>
                <a:lnTo>
                  <a:pt x="427253" y="139573"/>
                </a:lnTo>
                <a:lnTo>
                  <a:pt x="426923" y="138430"/>
                </a:lnTo>
                <a:lnTo>
                  <a:pt x="426440" y="136829"/>
                </a:lnTo>
                <a:lnTo>
                  <a:pt x="426377" y="136017"/>
                </a:lnTo>
                <a:lnTo>
                  <a:pt x="426085" y="132715"/>
                </a:lnTo>
                <a:lnTo>
                  <a:pt x="425996" y="131953"/>
                </a:lnTo>
                <a:lnTo>
                  <a:pt x="400685" y="131953"/>
                </a:lnTo>
                <a:lnTo>
                  <a:pt x="400443" y="131953"/>
                </a:lnTo>
                <a:lnTo>
                  <a:pt x="400812" y="135255"/>
                </a:lnTo>
                <a:lnTo>
                  <a:pt x="401320" y="140970"/>
                </a:lnTo>
                <a:lnTo>
                  <a:pt x="401574" y="142621"/>
                </a:lnTo>
                <a:lnTo>
                  <a:pt x="424688" y="176911"/>
                </a:lnTo>
                <a:lnTo>
                  <a:pt x="460121" y="200025"/>
                </a:lnTo>
                <a:lnTo>
                  <a:pt x="507746" y="220218"/>
                </a:lnTo>
                <a:lnTo>
                  <a:pt x="550164" y="233553"/>
                </a:lnTo>
                <a:lnTo>
                  <a:pt x="597281" y="245110"/>
                </a:lnTo>
                <a:lnTo>
                  <a:pt x="666115" y="257302"/>
                </a:lnTo>
                <a:lnTo>
                  <a:pt x="688340" y="259524"/>
                </a:lnTo>
                <a:lnTo>
                  <a:pt x="700646" y="259524"/>
                </a:lnTo>
                <a:lnTo>
                  <a:pt x="805548" y="259524"/>
                </a:lnTo>
                <a:lnTo>
                  <a:pt x="815848" y="255143"/>
                </a:lnTo>
                <a:close/>
              </a:path>
              <a:path w="817245" h="692150">
                <a:moveTo>
                  <a:pt x="816864" y="343408"/>
                </a:moveTo>
                <a:lnTo>
                  <a:pt x="808939" y="340233"/>
                </a:lnTo>
                <a:lnTo>
                  <a:pt x="709460" y="300329"/>
                </a:lnTo>
                <a:lnTo>
                  <a:pt x="802678" y="260731"/>
                </a:lnTo>
                <a:lnTo>
                  <a:pt x="700532" y="260731"/>
                </a:lnTo>
                <a:lnTo>
                  <a:pt x="688263" y="260731"/>
                </a:lnTo>
                <a:lnTo>
                  <a:pt x="686371" y="291071"/>
                </a:lnTo>
                <a:lnTo>
                  <a:pt x="685165" y="290576"/>
                </a:lnTo>
                <a:lnTo>
                  <a:pt x="685863" y="299224"/>
                </a:lnTo>
                <a:lnTo>
                  <a:pt x="685165" y="310642"/>
                </a:lnTo>
                <a:lnTo>
                  <a:pt x="686752" y="309968"/>
                </a:lnTo>
                <a:lnTo>
                  <a:pt x="689381" y="341922"/>
                </a:lnTo>
                <a:lnTo>
                  <a:pt x="664337" y="345440"/>
                </a:lnTo>
                <a:lnTo>
                  <a:pt x="628523" y="353187"/>
                </a:lnTo>
                <a:lnTo>
                  <a:pt x="561721" y="372618"/>
                </a:lnTo>
                <a:lnTo>
                  <a:pt x="516763" y="390398"/>
                </a:lnTo>
                <a:lnTo>
                  <a:pt x="477266" y="410464"/>
                </a:lnTo>
                <a:lnTo>
                  <a:pt x="444373" y="432562"/>
                </a:lnTo>
                <a:lnTo>
                  <a:pt x="412115" y="465328"/>
                </a:lnTo>
                <a:lnTo>
                  <a:pt x="396748" y="500507"/>
                </a:lnTo>
                <a:lnTo>
                  <a:pt x="396367" y="504317"/>
                </a:lnTo>
                <a:lnTo>
                  <a:pt x="395986" y="510413"/>
                </a:lnTo>
                <a:lnTo>
                  <a:pt x="379095" y="549402"/>
                </a:lnTo>
                <a:lnTo>
                  <a:pt x="347980" y="576834"/>
                </a:lnTo>
                <a:lnTo>
                  <a:pt x="303149" y="602996"/>
                </a:lnTo>
                <a:lnTo>
                  <a:pt x="262001" y="620522"/>
                </a:lnTo>
                <a:lnTo>
                  <a:pt x="216027" y="635889"/>
                </a:lnTo>
                <a:lnTo>
                  <a:pt x="148082" y="652272"/>
                </a:lnTo>
                <a:lnTo>
                  <a:pt x="75438" y="662686"/>
                </a:lnTo>
                <a:lnTo>
                  <a:pt x="0" y="666496"/>
                </a:lnTo>
                <a:lnTo>
                  <a:pt x="508" y="691896"/>
                </a:lnTo>
                <a:lnTo>
                  <a:pt x="38735" y="690880"/>
                </a:lnTo>
                <a:lnTo>
                  <a:pt x="77343" y="687959"/>
                </a:lnTo>
                <a:lnTo>
                  <a:pt x="115316" y="683514"/>
                </a:lnTo>
                <a:lnTo>
                  <a:pt x="188087" y="669544"/>
                </a:lnTo>
                <a:lnTo>
                  <a:pt x="255016" y="650113"/>
                </a:lnTo>
                <a:lnTo>
                  <a:pt x="299974" y="632333"/>
                </a:lnTo>
                <a:lnTo>
                  <a:pt x="339471" y="612394"/>
                </a:lnTo>
                <a:lnTo>
                  <a:pt x="372237" y="590550"/>
                </a:lnTo>
                <a:lnTo>
                  <a:pt x="404368" y="558292"/>
                </a:lnTo>
                <a:lnTo>
                  <a:pt x="420370" y="522097"/>
                </a:lnTo>
                <a:lnTo>
                  <a:pt x="420624" y="520827"/>
                </a:lnTo>
                <a:lnTo>
                  <a:pt x="420624" y="520192"/>
                </a:lnTo>
                <a:lnTo>
                  <a:pt x="420916" y="516382"/>
                </a:lnTo>
                <a:lnTo>
                  <a:pt x="421259" y="512191"/>
                </a:lnTo>
                <a:lnTo>
                  <a:pt x="421627" y="506349"/>
                </a:lnTo>
                <a:lnTo>
                  <a:pt x="421678" y="505599"/>
                </a:lnTo>
                <a:lnTo>
                  <a:pt x="421970" y="504317"/>
                </a:lnTo>
                <a:lnTo>
                  <a:pt x="423291" y="498475"/>
                </a:lnTo>
                <a:lnTo>
                  <a:pt x="425704" y="492125"/>
                </a:lnTo>
                <a:lnTo>
                  <a:pt x="452374" y="458978"/>
                </a:lnTo>
                <a:lnTo>
                  <a:pt x="490601" y="432181"/>
                </a:lnTo>
                <a:lnTo>
                  <a:pt x="527558" y="413385"/>
                </a:lnTo>
                <a:lnTo>
                  <a:pt x="570357" y="396494"/>
                </a:lnTo>
                <a:lnTo>
                  <a:pt x="635000" y="377698"/>
                </a:lnTo>
                <a:lnTo>
                  <a:pt x="691464" y="367207"/>
                </a:lnTo>
                <a:lnTo>
                  <a:pt x="695579" y="417195"/>
                </a:lnTo>
                <a:lnTo>
                  <a:pt x="816864" y="3434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3803" y="4787138"/>
            <a:ext cx="805180" cy="311150"/>
          </a:xfrm>
          <a:custGeom>
            <a:avLst/>
            <a:gdLst/>
            <a:ahLst/>
            <a:cxnLst/>
            <a:rect l="l" t="t" r="r" b="b"/>
            <a:pathLst>
              <a:path w="805179" h="311150">
                <a:moveTo>
                  <a:pt x="682371" y="183895"/>
                </a:moveTo>
                <a:lnTo>
                  <a:pt x="679249" y="234142"/>
                </a:lnTo>
                <a:lnTo>
                  <a:pt x="692404" y="235457"/>
                </a:lnTo>
                <a:lnTo>
                  <a:pt x="689863" y="260731"/>
                </a:lnTo>
                <a:lnTo>
                  <a:pt x="677597" y="260731"/>
                </a:lnTo>
                <a:lnTo>
                  <a:pt x="674497" y="310642"/>
                </a:lnTo>
                <a:lnTo>
                  <a:pt x="792021" y="260731"/>
                </a:lnTo>
                <a:lnTo>
                  <a:pt x="689863" y="260731"/>
                </a:lnTo>
                <a:lnTo>
                  <a:pt x="677673" y="259516"/>
                </a:lnTo>
                <a:lnTo>
                  <a:pt x="794881" y="259516"/>
                </a:lnTo>
                <a:lnTo>
                  <a:pt x="805180" y="255143"/>
                </a:lnTo>
                <a:lnTo>
                  <a:pt x="682371" y="183895"/>
                </a:lnTo>
                <a:close/>
              </a:path>
              <a:path w="805179" h="311150">
                <a:moveTo>
                  <a:pt x="679249" y="234142"/>
                </a:moveTo>
                <a:lnTo>
                  <a:pt x="677673" y="259516"/>
                </a:lnTo>
                <a:lnTo>
                  <a:pt x="689863" y="260731"/>
                </a:lnTo>
                <a:lnTo>
                  <a:pt x="692404" y="235457"/>
                </a:lnTo>
                <a:lnTo>
                  <a:pt x="679249" y="234142"/>
                </a:lnTo>
                <a:close/>
              </a:path>
              <a:path w="805179" h="311150">
                <a:moveTo>
                  <a:pt x="389632" y="130651"/>
                </a:moveTo>
                <a:lnTo>
                  <a:pt x="390144" y="135255"/>
                </a:lnTo>
                <a:lnTo>
                  <a:pt x="390651" y="140969"/>
                </a:lnTo>
                <a:lnTo>
                  <a:pt x="390906" y="142620"/>
                </a:lnTo>
                <a:lnTo>
                  <a:pt x="414020" y="176911"/>
                </a:lnTo>
                <a:lnTo>
                  <a:pt x="449453" y="200025"/>
                </a:lnTo>
                <a:lnTo>
                  <a:pt x="497078" y="220218"/>
                </a:lnTo>
                <a:lnTo>
                  <a:pt x="539496" y="233553"/>
                </a:lnTo>
                <a:lnTo>
                  <a:pt x="586613" y="245110"/>
                </a:lnTo>
                <a:lnTo>
                  <a:pt x="655447" y="257301"/>
                </a:lnTo>
                <a:lnTo>
                  <a:pt x="677673" y="259516"/>
                </a:lnTo>
                <a:lnTo>
                  <a:pt x="679249" y="234142"/>
                </a:lnTo>
                <a:lnTo>
                  <a:pt x="659384" y="232156"/>
                </a:lnTo>
                <a:lnTo>
                  <a:pt x="625094" y="226694"/>
                </a:lnTo>
                <a:lnTo>
                  <a:pt x="561213" y="213106"/>
                </a:lnTo>
                <a:lnTo>
                  <a:pt x="518795" y="200913"/>
                </a:lnTo>
                <a:lnTo>
                  <a:pt x="482219" y="187325"/>
                </a:lnTo>
                <a:lnTo>
                  <a:pt x="444500" y="167894"/>
                </a:lnTo>
                <a:lnTo>
                  <a:pt x="417449" y="141605"/>
                </a:lnTo>
                <a:lnTo>
                  <a:pt x="417195" y="141605"/>
                </a:lnTo>
                <a:lnTo>
                  <a:pt x="416433" y="139573"/>
                </a:lnTo>
                <a:lnTo>
                  <a:pt x="416594" y="139573"/>
                </a:lnTo>
                <a:lnTo>
                  <a:pt x="416256" y="138430"/>
                </a:lnTo>
                <a:lnTo>
                  <a:pt x="415925" y="138430"/>
                </a:lnTo>
                <a:lnTo>
                  <a:pt x="415544" y="136017"/>
                </a:lnTo>
                <a:lnTo>
                  <a:pt x="415710" y="136017"/>
                </a:lnTo>
                <a:lnTo>
                  <a:pt x="415349" y="131953"/>
                </a:lnTo>
                <a:lnTo>
                  <a:pt x="390017" y="131953"/>
                </a:lnTo>
                <a:lnTo>
                  <a:pt x="389632" y="130651"/>
                </a:lnTo>
                <a:close/>
              </a:path>
              <a:path w="805179" h="311150">
                <a:moveTo>
                  <a:pt x="416433" y="139573"/>
                </a:moveTo>
                <a:lnTo>
                  <a:pt x="417195" y="141605"/>
                </a:lnTo>
                <a:lnTo>
                  <a:pt x="416828" y="140363"/>
                </a:lnTo>
                <a:lnTo>
                  <a:pt x="416433" y="139573"/>
                </a:lnTo>
                <a:close/>
              </a:path>
              <a:path w="805179" h="311150">
                <a:moveTo>
                  <a:pt x="416828" y="140363"/>
                </a:moveTo>
                <a:lnTo>
                  <a:pt x="417195" y="141605"/>
                </a:lnTo>
                <a:lnTo>
                  <a:pt x="417449" y="141605"/>
                </a:lnTo>
                <a:lnTo>
                  <a:pt x="416828" y="140363"/>
                </a:lnTo>
                <a:close/>
              </a:path>
              <a:path w="805179" h="311150">
                <a:moveTo>
                  <a:pt x="416594" y="139573"/>
                </a:moveTo>
                <a:lnTo>
                  <a:pt x="416433" y="139573"/>
                </a:lnTo>
                <a:lnTo>
                  <a:pt x="416828" y="140363"/>
                </a:lnTo>
                <a:lnTo>
                  <a:pt x="416594" y="139573"/>
                </a:lnTo>
                <a:close/>
              </a:path>
              <a:path w="805179" h="311150">
                <a:moveTo>
                  <a:pt x="415544" y="136017"/>
                </a:moveTo>
                <a:lnTo>
                  <a:pt x="415925" y="138430"/>
                </a:lnTo>
                <a:lnTo>
                  <a:pt x="415782" y="136823"/>
                </a:lnTo>
                <a:lnTo>
                  <a:pt x="415544" y="136017"/>
                </a:lnTo>
                <a:close/>
              </a:path>
              <a:path w="805179" h="311150">
                <a:moveTo>
                  <a:pt x="415782" y="136823"/>
                </a:moveTo>
                <a:lnTo>
                  <a:pt x="415925" y="138430"/>
                </a:lnTo>
                <a:lnTo>
                  <a:pt x="416256" y="138430"/>
                </a:lnTo>
                <a:lnTo>
                  <a:pt x="415782" y="136823"/>
                </a:lnTo>
                <a:close/>
              </a:path>
              <a:path w="805179" h="311150">
                <a:moveTo>
                  <a:pt x="415710" y="136017"/>
                </a:moveTo>
                <a:lnTo>
                  <a:pt x="415544" y="136017"/>
                </a:lnTo>
                <a:lnTo>
                  <a:pt x="415782" y="136823"/>
                </a:lnTo>
                <a:lnTo>
                  <a:pt x="415710" y="136017"/>
                </a:lnTo>
                <a:close/>
              </a:path>
              <a:path w="805179" h="311150">
                <a:moveTo>
                  <a:pt x="389509" y="129539"/>
                </a:moveTo>
                <a:lnTo>
                  <a:pt x="389632" y="130651"/>
                </a:lnTo>
                <a:lnTo>
                  <a:pt x="390017" y="131953"/>
                </a:lnTo>
                <a:lnTo>
                  <a:pt x="389509" y="129539"/>
                </a:lnTo>
                <a:close/>
              </a:path>
              <a:path w="805179" h="311150">
                <a:moveTo>
                  <a:pt x="415134" y="129539"/>
                </a:moveTo>
                <a:lnTo>
                  <a:pt x="389509" y="129539"/>
                </a:lnTo>
                <a:lnTo>
                  <a:pt x="390017" y="131953"/>
                </a:lnTo>
                <a:lnTo>
                  <a:pt x="415349" y="131953"/>
                </a:lnTo>
                <a:lnTo>
                  <a:pt x="415134" y="129539"/>
                </a:lnTo>
                <a:close/>
              </a:path>
              <a:path w="805179" h="311150">
                <a:moveTo>
                  <a:pt x="388666" y="127381"/>
                </a:moveTo>
                <a:lnTo>
                  <a:pt x="389632" y="130651"/>
                </a:lnTo>
                <a:lnTo>
                  <a:pt x="389509" y="129539"/>
                </a:lnTo>
                <a:lnTo>
                  <a:pt x="415134" y="129539"/>
                </a:lnTo>
                <a:lnTo>
                  <a:pt x="415033" y="128397"/>
                </a:lnTo>
                <a:lnTo>
                  <a:pt x="389128" y="128397"/>
                </a:lnTo>
                <a:lnTo>
                  <a:pt x="388666" y="127381"/>
                </a:lnTo>
                <a:close/>
              </a:path>
              <a:path w="805179" h="311150">
                <a:moveTo>
                  <a:pt x="388366" y="126364"/>
                </a:moveTo>
                <a:lnTo>
                  <a:pt x="388666" y="127381"/>
                </a:lnTo>
                <a:lnTo>
                  <a:pt x="389128" y="128397"/>
                </a:lnTo>
                <a:lnTo>
                  <a:pt x="388366" y="126364"/>
                </a:lnTo>
                <a:close/>
              </a:path>
              <a:path w="805179" h="311150">
                <a:moveTo>
                  <a:pt x="414811" y="126364"/>
                </a:moveTo>
                <a:lnTo>
                  <a:pt x="388366" y="126364"/>
                </a:lnTo>
                <a:lnTo>
                  <a:pt x="389128" y="128397"/>
                </a:lnTo>
                <a:lnTo>
                  <a:pt x="415033" y="128397"/>
                </a:lnTo>
                <a:lnTo>
                  <a:pt x="414909" y="127000"/>
                </a:lnTo>
                <a:lnTo>
                  <a:pt x="414811" y="126364"/>
                </a:lnTo>
                <a:close/>
              </a:path>
              <a:path w="805179" h="311150">
                <a:moveTo>
                  <a:pt x="508" y="0"/>
                </a:moveTo>
                <a:lnTo>
                  <a:pt x="0" y="25400"/>
                </a:lnTo>
                <a:lnTo>
                  <a:pt x="37719" y="26035"/>
                </a:lnTo>
                <a:lnTo>
                  <a:pt x="74549" y="28193"/>
                </a:lnTo>
                <a:lnTo>
                  <a:pt x="146558" y="35687"/>
                </a:lnTo>
                <a:lnTo>
                  <a:pt x="213613" y="47498"/>
                </a:lnTo>
                <a:lnTo>
                  <a:pt x="259334" y="58674"/>
                </a:lnTo>
                <a:lnTo>
                  <a:pt x="299974" y="71500"/>
                </a:lnTo>
                <a:lnTo>
                  <a:pt x="344297" y="90424"/>
                </a:lnTo>
                <a:lnTo>
                  <a:pt x="380111" y="115062"/>
                </a:lnTo>
                <a:lnTo>
                  <a:pt x="388666" y="127381"/>
                </a:lnTo>
                <a:lnTo>
                  <a:pt x="388366" y="126364"/>
                </a:lnTo>
                <a:lnTo>
                  <a:pt x="414811" y="126364"/>
                </a:lnTo>
                <a:lnTo>
                  <a:pt x="414655" y="125349"/>
                </a:lnTo>
                <a:lnTo>
                  <a:pt x="414282" y="124206"/>
                </a:lnTo>
                <a:lnTo>
                  <a:pt x="412623" y="118872"/>
                </a:lnTo>
                <a:lnTo>
                  <a:pt x="412369" y="118237"/>
                </a:lnTo>
                <a:lnTo>
                  <a:pt x="412115" y="117475"/>
                </a:lnTo>
                <a:lnTo>
                  <a:pt x="411861" y="116839"/>
                </a:lnTo>
                <a:lnTo>
                  <a:pt x="383159" y="84328"/>
                </a:lnTo>
                <a:lnTo>
                  <a:pt x="344805" y="62356"/>
                </a:lnTo>
                <a:lnTo>
                  <a:pt x="308229" y="47498"/>
                </a:lnTo>
                <a:lnTo>
                  <a:pt x="265811" y="34162"/>
                </a:lnTo>
                <a:lnTo>
                  <a:pt x="218567" y="22606"/>
                </a:lnTo>
                <a:lnTo>
                  <a:pt x="149606" y="10413"/>
                </a:lnTo>
                <a:lnTo>
                  <a:pt x="76073" y="2793"/>
                </a:lnTo>
                <a:lnTo>
                  <a:pt x="38226" y="635"/>
                </a:lnTo>
                <a:lnTo>
                  <a:pt x="5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3803" y="5299328"/>
            <a:ext cx="805180" cy="318135"/>
          </a:xfrm>
          <a:custGeom>
            <a:avLst/>
            <a:gdLst/>
            <a:ahLst/>
            <a:cxnLst/>
            <a:rect l="l" t="t" r="r" b="b"/>
            <a:pathLst>
              <a:path w="805179" h="318135">
                <a:moveTo>
                  <a:pt x="386588" y="191261"/>
                </a:moveTo>
                <a:lnTo>
                  <a:pt x="353441" y="220218"/>
                </a:lnTo>
                <a:lnTo>
                  <a:pt x="311912" y="240157"/>
                </a:lnTo>
                <a:lnTo>
                  <a:pt x="273304" y="253746"/>
                </a:lnTo>
                <a:lnTo>
                  <a:pt x="213613" y="269367"/>
                </a:lnTo>
                <a:lnTo>
                  <a:pt x="146431" y="281559"/>
                </a:lnTo>
                <a:lnTo>
                  <a:pt x="74675" y="289445"/>
                </a:lnTo>
                <a:lnTo>
                  <a:pt x="0" y="292201"/>
                </a:lnTo>
                <a:lnTo>
                  <a:pt x="508" y="317588"/>
                </a:lnTo>
                <a:lnTo>
                  <a:pt x="75946" y="314820"/>
                </a:lnTo>
                <a:lnTo>
                  <a:pt x="149733" y="306730"/>
                </a:lnTo>
                <a:lnTo>
                  <a:pt x="218567" y="294297"/>
                </a:lnTo>
                <a:lnTo>
                  <a:pt x="265938" y="282448"/>
                </a:lnTo>
                <a:lnTo>
                  <a:pt x="308356" y="268732"/>
                </a:lnTo>
                <a:lnTo>
                  <a:pt x="344932" y="253492"/>
                </a:lnTo>
                <a:lnTo>
                  <a:pt x="383286" y="230759"/>
                </a:lnTo>
                <a:lnTo>
                  <a:pt x="408432" y="204343"/>
                </a:lnTo>
                <a:lnTo>
                  <a:pt x="408813" y="203835"/>
                </a:lnTo>
                <a:lnTo>
                  <a:pt x="409067" y="203200"/>
                </a:lnTo>
                <a:lnTo>
                  <a:pt x="412242" y="196723"/>
                </a:lnTo>
                <a:lnTo>
                  <a:pt x="412496" y="196088"/>
                </a:lnTo>
                <a:lnTo>
                  <a:pt x="412821" y="195072"/>
                </a:lnTo>
                <a:lnTo>
                  <a:pt x="413683" y="192024"/>
                </a:lnTo>
                <a:lnTo>
                  <a:pt x="386207" y="192024"/>
                </a:lnTo>
                <a:lnTo>
                  <a:pt x="386588" y="191261"/>
                </a:lnTo>
                <a:close/>
              </a:path>
              <a:path w="805179" h="318135">
                <a:moveTo>
                  <a:pt x="387096" y="190500"/>
                </a:moveTo>
                <a:lnTo>
                  <a:pt x="386588" y="191261"/>
                </a:lnTo>
                <a:lnTo>
                  <a:pt x="386207" y="192024"/>
                </a:lnTo>
                <a:lnTo>
                  <a:pt x="387096" y="190500"/>
                </a:lnTo>
                <a:close/>
              </a:path>
              <a:path w="805179" h="318135">
                <a:moveTo>
                  <a:pt x="414113" y="190500"/>
                </a:moveTo>
                <a:lnTo>
                  <a:pt x="387096" y="190500"/>
                </a:lnTo>
                <a:lnTo>
                  <a:pt x="386207" y="192024"/>
                </a:lnTo>
                <a:lnTo>
                  <a:pt x="413683" y="192024"/>
                </a:lnTo>
                <a:lnTo>
                  <a:pt x="414113" y="190500"/>
                </a:lnTo>
                <a:close/>
              </a:path>
              <a:path w="805179" h="318135">
                <a:moveTo>
                  <a:pt x="388519" y="187398"/>
                </a:moveTo>
                <a:lnTo>
                  <a:pt x="386588" y="191261"/>
                </a:lnTo>
                <a:lnTo>
                  <a:pt x="387096" y="190500"/>
                </a:lnTo>
                <a:lnTo>
                  <a:pt x="414113" y="190500"/>
                </a:lnTo>
                <a:lnTo>
                  <a:pt x="414400" y="189484"/>
                </a:lnTo>
                <a:lnTo>
                  <a:pt x="414655" y="188722"/>
                </a:lnTo>
                <a:lnTo>
                  <a:pt x="414718" y="188341"/>
                </a:lnTo>
                <a:lnTo>
                  <a:pt x="388238" y="188341"/>
                </a:lnTo>
                <a:lnTo>
                  <a:pt x="388519" y="187398"/>
                </a:lnTo>
                <a:close/>
              </a:path>
              <a:path w="805179" h="318135">
                <a:moveTo>
                  <a:pt x="389128" y="186182"/>
                </a:moveTo>
                <a:lnTo>
                  <a:pt x="388519" y="187398"/>
                </a:lnTo>
                <a:lnTo>
                  <a:pt x="388238" y="188341"/>
                </a:lnTo>
                <a:lnTo>
                  <a:pt x="389128" y="186182"/>
                </a:lnTo>
                <a:close/>
              </a:path>
              <a:path w="805179" h="318135">
                <a:moveTo>
                  <a:pt x="414997" y="186182"/>
                </a:moveTo>
                <a:lnTo>
                  <a:pt x="389128" y="186182"/>
                </a:lnTo>
                <a:lnTo>
                  <a:pt x="388238" y="188341"/>
                </a:lnTo>
                <a:lnTo>
                  <a:pt x="414718" y="188341"/>
                </a:lnTo>
                <a:lnTo>
                  <a:pt x="414875" y="187398"/>
                </a:lnTo>
                <a:lnTo>
                  <a:pt x="414997" y="186182"/>
                </a:lnTo>
                <a:close/>
              </a:path>
              <a:path w="805179" h="318135">
                <a:moveTo>
                  <a:pt x="389608" y="183743"/>
                </a:moveTo>
                <a:lnTo>
                  <a:pt x="388519" y="187398"/>
                </a:lnTo>
                <a:lnTo>
                  <a:pt x="389128" y="186182"/>
                </a:lnTo>
                <a:lnTo>
                  <a:pt x="414997" y="186182"/>
                </a:lnTo>
                <a:lnTo>
                  <a:pt x="415129" y="184658"/>
                </a:lnTo>
                <a:lnTo>
                  <a:pt x="389509" y="184658"/>
                </a:lnTo>
                <a:lnTo>
                  <a:pt x="389608" y="183743"/>
                </a:lnTo>
                <a:close/>
              </a:path>
              <a:path w="805179" h="318135">
                <a:moveTo>
                  <a:pt x="390017" y="182372"/>
                </a:moveTo>
                <a:lnTo>
                  <a:pt x="389608" y="183743"/>
                </a:lnTo>
                <a:lnTo>
                  <a:pt x="389509" y="184658"/>
                </a:lnTo>
                <a:lnTo>
                  <a:pt x="390017" y="182372"/>
                </a:lnTo>
                <a:close/>
              </a:path>
              <a:path w="805179" h="318135">
                <a:moveTo>
                  <a:pt x="415328" y="182372"/>
                </a:moveTo>
                <a:lnTo>
                  <a:pt x="390017" y="182372"/>
                </a:lnTo>
                <a:lnTo>
                  <a:pt x="389509" y="184658"/>
                </a:lnTo>
                <a:lnTo>
                  <a:pt x="415129" y="184658"/>
                </a:lnTo>
                <a:lnTo>
                  <a:pt x="415328" y="182372"/>
                </a:lnTo>
                <a:close/>
              </a:path>
              <a:path w="805179" h="318135">
                <a:moveTo>
                  <a:pt x="677651" y="51168"/>
                </a:moveTo>
                <a:lnTo>
                  <a:pt x="620268" y="59182"/>
                </a:lnTo>
                <a:lnTo>
                  <a:pt x="554609" y="73660"/>
                </a:lnTo>
                <a:lnTo>
                  <a:pt x="510540" y="86741"/>
                </a:lnTo>
                <a:lnTo>
                  <a:pt x="471805" y="101600"/>
                </a:lnTo>
                <a:lnTo>
                  <a:pt x="430022" y="123952"/>
                </a:lnTo>
                <a:lnTo>
                  <a:pt x="401320" y="149733"/>
                </a:lnTo>
                <a:lnTo>
                  <a:pt x="397129" y="155956"/>
                </a:lnTo>
                <a:lnTo>
                  <a:pt x="396748" y="156464"/>
                </a:lnTo>
                <a:lnTo>
                  <a:pt x="393700" y="162814"/>
                </a:lnTo>
                <a:lnTo>
                  <a:pt x="393319" y="163449"/>
                </a:lnTo>
                <a:lnTo>
                  <a:pt x="393065" y="164211"/>
                </a:lnTo>
                <a:lnTo>
                  <a:pt x="392811" y="164846"/>
                </a:lnTo>
                <a:lnTo>
                  <a:pt x="391160" y="170815"/>
                </a:lnTo>
                <a:lnTo>
                  <a:pt x="390906" y="171577"/>
                </a:lnTo>
                <a:lnTo>
                  <a:pt x="390651" y="173101"/>
                </a:lnTo>
                <a:lnTo>
                  <a:pt x="390144" y="178816"/>
                </a:lnTo>
                <a:lnTo>
                  <a:pt x="389608" y="183743"/>
                </a:lnTo>
                <a:lnTo>
                  <a:pt x="390017" y="182372"/>
                </a:lnTo>
                <a:lnTo>
                  <a:pt x="415328" y="182372"/>
                </a:lnTo>
                <a:lnTo>
                  <a:pt x="415417" y="181356"/>
                </a:lnTo>
                <a:lnTo>
                  <a:pt x="415803" y="177800"/>
                </a:lnTo>
                <a:lnTo>
                  <a:pt x="415544" y="177800"/>
                </a:lnTo>
                <a:lnTo>
                  <a:pt x="416051" y="175514"/>
                </a:lnTo>
                <a:lnTo>
                  <a:pt x="416239" y="175514"/>
                </a:lnTo>
                <a:lnTo>
                  <a:pt x="416703" y="173990"/>
                </a:lnTo>
                <a:lnTo>
                  <a:pt x="416433" y="173990"/>
                </a:lnTo>
                <a:lnTo>
                  <a:pt x="417322" y="171958"/>
                </a:lnTo>
                <a:lnTo>
                  <a:pt x="418528" y="169799"/>
                </a:lnTo>
                <a:lnTo>
                  <a:pt x="419354" y="168148"/>
                </a:lnTo>
                <a:lnTo>
                  <a:pt x="419565" y="168148"/>
                </a:lnTo>
                <a:lnTo>
                  <a:pt x="422275" y="164084"/>
                </a:lnTo>
                <a:lnTo>
                  <a:pt x="426466" y="159258"/>
                </a:lnTo>
                <a:lnTo>
                  <a:pt x="461772" y="134620"/>
                </a:lnTo>
                <a:lnTo>
                  <a:pt x="505968" y="115316"/>
                </a:lnTo>
                <a:lnTo>
                  <a:pt x="546608" y="102235"/>
                </a:lnTo>
                <a:lnTo>
                  <a:pt x="592455" y="90678"/>
                </a:lnTo>
                <a:lnTo>
                  <a:pt x="659384" y="78486"/>
                </a:lnTo>
                <a:lnTo>
                  <a:pt x="679275" y="76496"/>
                </a:lnTo>
                <a:lnTo>
                  <a:pt x="677651" y="51168"/>
                </a:lnTo>
                <a:close/>
              </a:path>
              <a:path w="805179" h="318135">
                <a:moveTo>
                  <a:pt x="416051" y="175514"/>
                </a:moveTo>
                <a:lnTo>
                  <a:pt x="415544" y="177800"/>
                </a:lnTo>
                <a:lnTo>
                  <a:pt x="415947" y="176473"/>
                </a:lnTo>
                <a:lnTo>
                  <a:pt x="416051" y="175514"/>
                </a:lnTo>
                <a:close/>
              </a:path>
              <a:path w="805179" h="318135">
                <a:moveTo>
                  <a:pt x="415947" y="176473"/>
                </a:moveTo>
                <a:lnTo>
                  <a:pt x="415544" y="177800"/>
                </a:lnTo>
                <a:lnTo>
                  <a:pt x="415803" y="177800"/>
                </a:lnTo>
                <a:lnTo>
                  <a:pt x="415947" y="176473"/>
                </a:lnTo>
                <a:close/>
              </a:path>
              <a:path w="805179" h="318135">
                <a:moveTo>
                  <a:pt x="416239" y="175514"/>
                </a:moveTo>
                <a:lnTo>
                  <a:pt x="416051" y="175514"/>
                </a:lnTo>
                <a:lnTo>
                  <a:pt x="415947" y="176473"/>
                </a:lnTo>
                <a:lnTo>
                  <a:pt x="416239" y="175514"/>
                </a:lnTo>
                <a:close/>
              </a:path>
              <a:path w="805179" h="318135">
                <a:moveTo>
                  <a:pt x="417322" y="171958"/>
                </a:moveTo>
                <a:lnTo>
                  <a:pt x="416433" y="173990"/>
                </a:lnTo>
                <a:lnTo>
                  <a:pt x="417124" y="172607"/>
                </a:lnTo>
                <a:lnTo>
                  <a:pt x="417322" y="171958"/>
                </a:lnTo>
                <a:close/>
              </a:path>
              <a:path w="805179" h="318135">
                <a:moveTo>
                  <a:pt x="417124" y="172607"/>
                </a:moveTo>
                <a:lnTo>
                  <a:pt x="416433" y="173990"/>
                </a:lnTo>
                <a:lnTo>
                  <a:pt x="416703" y="173990"/>
                </a:lnTo>
                <a:lnTo>
                  <a:pt x="417124" y="172607"/>
                </a:lnTo>
                <a:close/>
              </a:path>
              <a:path w="805179" h="318135">
                <a:moveTo>
                  <a:pt x="417449" y="171958"/>
                </a:moveTo>
                <a:lnTo>
                  <a:pt x="417124" y="172607"/>
                </a:lnTo>
                <a:lnTo>
                  <a:pt x="417449" y="171958"/>
                </a:lnTo>
                <a:close/>
              </a:path>
              <a:path w="805179" h="318135">
                <a:moveTo>
                  <a:pt x="419354" y="168148"/>
                </a:moveTo>
                <a:lnTo>
                  <a:pt x="418465" y="169799"/>
                </a:lnTo>
                <a:lnTo>
                  <a:pt x="418719" y="169418"/>
                </a:lnTo>
                <a:lnTo>
                  <a:pt x="419354" y="168148"/>
                </a:lnTo>
                <a:close/>
              </a:path>
              <a:path w="805179" h="318135">
                <a:moveTo>
                  <a:pt x="418719" y="169418"/>
                </a:moveTo>
                <a:lnTo>
                  <a:pt x="418465" y="169799"/>
                </a:lnTo>
                <a:lnTo>
                  <a:pt x="418719" y="169418"/>
                </a:lnTo>
                <a:close/>
              </a:path>
              <a:path w="805179" h="318135">
                <a:moveTo>
                  <a:pt x="419565" y="168148"/>
                </a:moveTo>
                <a:lnTo>
                  <a:pt x="419354" y="168148"/>
                </a:lnTo>
                <a:lnTo>
                  <a:pt x="418719" y="169418"/>
                </a:lnTo>
                <a:lnTo>
                  <a:pt x="419565" y="168148"/>
                </a:lnTo>
                <a:close/>
              </a:path>
              <a:path w="805179" h="318135">
                <a:moveTo>
                  <a:pt x="792550" y="49911"/>
                </a:moveTo>
                <a:lnTo>
                  <a:pt x="689863" y="49911"/>
                </a:lnTo>
                <a:lnTo>
                  <a:pt x="692404" y="75184"/>
                </a:lnTo>
                <a:lnTo>
                  <a:pt x="679275" y="76496"/>
                </a:lnTo>
                <a:lnTo>
                  <a:pt x="682498" y="126746"/>
                </a:lnTo>
                <a:lnTo>
                  <a:pt x="805180" y="55245"/>
                </a:lnTo>
                <a:lnTo>
                  <a:pt x="792550" y="49911"/>
                </a:lnTo>
                <a:close/>
              </a:path>
              <a:path w="805179" h="318135">
                <a:moveTo>
                  <a:pt x="689863" y="49911"/>
                </a:moveTo>
                <a:lnTo>
                  <a:pt x="677651" y="51168"/>
                </a:lnTo>
                <a:lnTo>
                  <a:pt x="679275" y="76496"/>
                </a:lnTo>
                <a:lnTo>
                  <a:pt x="692404" y="75184"/>
                </a:lnTo>
                <a:lnTo>
                  <a:pt x="689863" y="49911"/>
                </a:lnTo>
                <a:close/>
              </a:path>
              <a:path w="805179" h="318135">
                <a:moveTo>
                  <a:pt x="674370" y="0"/>
                </a:moveTo>
                <a:lnTo>
                  <a:pt x="677651" y="51168"/>
                </a:lnTo>
                <a:lnTo>
                  <a:pt x="689863" y="49911"/>
                </a:lnTo>
                <a:lnTo>
                  <a:pt x="792550" y="49911"/>
                </a:lnTo>
                <a:lnTo>
                  <a:pt x="6743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048470" y="1013425"/>
            <a:ext cx="4738370" cy="1597660"/>
            <a:chOff x="7048470" y="1013425"/>
            <a:chExt cx="4738370" cy="159766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8470" y="1013425"/>
              <a:ext cx="4738174" cy="15972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7559" y="1083563"/>
              <a:ext cx="4544567" cy="146608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47559" y="1083563"/>
            <a:ext cx="4544695" cy="1466215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2850"/>
              </a:lnSpc>
            </a:pP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Expand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directory.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Children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  <a:p>
            <a:pPr marL="92710" marR="508000">
              <a:lnSpc>
                <a:spcPct val="100000"/>
              </a:lnSpc>
            </a:pPr>
            <a:r>
              <a:rPr sz="2400" b="1" spc="14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FF0000"/>
                </a:solidFill>
                <a:latin typeface="Tahoma"/>
                <a:cs typeface="Tahoma"/>
              </a:rPr>
              <a:t>entr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y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(e.g,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9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400" b="1" spc="-185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2400" b="1" spc="4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9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400" b="1" spc="-18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0000"/>
                </a:solidFill>
                <a:latin typeface="Tahoma"/>
                <a:cs typeface="Tahoma"/>
              </a:rPr>
              <a:t>of  </a:t>
            </a:r>
            <a:r>
              <a:rPr sz="2400" b="1" spc="-100" dirty="0">
                <a:solidFill>
                  <a:srgbClr val="FF0000"/>
                </a:solidFill>
                <a:latin typeface="Tahoma"/>
                <a:cs typeface="Tahoma"/>
              </a:rPr>
              <a:t>prefi</a:t>
            </a:r>
            <a:r>
              <a:rPr sz="2400" b="1" spc="-125" dirty="0">
                <a:solidFill>
                  <a:srgbClr val="FF0000"/>
                </a:solidFill>
                <a:latin typeface="Tahoma"/>
                <a:cs typeface="Tahoma"/>
              </a:rPr>
              <a:t>x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220" dirty="0">
                <a:solidFill>
                  <a:srgbClr val="FF0000"/>
                </a:solidFill>
                <a:latin typeface="Tahoma"/>
                <a:cs typeface="Tahoma"/>
              </a:rPr>
              <a:t>0</a:t>
            </a:r>
            <a:r>
              <a:rPr sz="2400" b="1" spc="-15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would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poin</a:t>
            </a:r>
            <a:r>
              <a:rPr sz="2400" b="1" spc="-6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old  bucket.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1621" y="1738630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solidFill>
                  <a:srgbClr val="6F2F9F"/>
                </a:solidFill>
                <a:latin typeface="Tahoma"/>
                <a:cs typeface="Tahoma"/>
              </a:rPr>
              <a:t>Glob</a:t>
            </a:r>
            <a:r>
              <a:rPr sz="2000" b="1" spc="5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2000" b="1" spc="-125" dirty="0">
                <a:solidFill>
                  <a:srgbClr val="6F2F9F"/>
                </a:solidFill>
                <a:latin typeface="Tahoma"/>
                <a:cs typeface="Tahoma"/>
              </a:rPr>
              <a:t>l  </a:t>
            </a:r>
            <a:r>
              <a:rPr sz="2000" b="1" spc="-60" dirty="0">
                <a:solidFill>
                  <a:srgbClr val="6F2F9F"/>
                </a:solidFill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710" y="1969695"/>
            <a:ext cx="811530" cy="268605"/>
            <a:chOff x="1636710" y="1969695"/>
            <a:chExt cx="811530" cy="268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10" y="1969695"/>
              <a:ext cx="810918" cy="268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6" y="2005584"/>
              <a:ext cx="699515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7736" y="2005584"/>
              <a:ext cx="699770" cy="180340"/>
            </a:xfrm>
            <a:custGeom>
              <a:avLst/>
              <a:gdLst/>
              <a:ahLst/>
              <a:cxnLst/>
              <a:rect l="l" t="t" r="r" b="b"/>
              <a:pathLst>
                <a:path w="699769" h="180339">
                  <a:moveTo>
                    <a:pt x="0" y="44957"/>
                  </a:moveTo>
                  <a:lnTo>
                    <a:pt x="609600" y="44957"/>
                  </a:lnTo>
                  <a:lnTo>
                    <a:pt x="609600" y="0"/>
                  </a:lnTo>
                  <a:lnTo>
                    <a:pt x="699515" y="89915"/>
                  </a:lnTo>
                  <a:lnTo>
                    <a:pt x="609600" y="179831"/>
                  </a:lnTo>
                  <a:lnTo>
                    <a:pt x="609600" y="134874"/>
                  </a:lnTo>
                  <a:lnTo>
                    <a:pt x="0" y="134874"/>
                  </a:lnTo>
                  <a:lnTo>
                    <a:pt x="0" y="449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33217" y="2668270"/>
          <a:ext cx="1654810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</a:tblGrid>
              <a:tr h="621029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10611" y="1743455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1940" y="2796920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93715" y="4147184"/>
          <a:ext cx="65024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000" b="1" spc="-175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6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4284472" y="2975101"/>
            <a:ext cx="817244" cy="692150"/>
          </a:xfrm>
          <a:custGeom>
            <a:avLst/>
            <a:gdLst/>
            <a:ahLst/>
            <a:cxnLst/>
            <a:rect l="l" t="t" r="r" b="b"/>
            <a:pathLst>
              <a:path w="817245" h="692150">
                <a:moveTo>
                  <a:pt x="425843" y="130657"/>
                </a:moveTo>
                <a:lnTo>
                  <a:pt x="425729" y="129540"/>
                </a:lnTo>
                <a:lnTo>
                  <a:pt x="425602" y="128397"/>
                </a:lnTo>
                <a:lnTo>
                  <a:pt x="425488" y="127393"/>
                </a:lnTo>
                <a:lnTo>
                  <a:pt x="425450" y="126365"/>
                </a:lnTo>
                <a:lnTo>
                  <a:pt x="425323" y="125349"/>
                </a:lnTo>
                <a:lnTo>
                  <a:pt x="424942" y="124206"/>
                </a:lnTo>
                <a:lnTo>
                  <a:pt x="423291" y="118872"/>
                </a:lnTo>
                <a:lnTo>
                  <a:pt x="423037" y="118237"/>
                </a:lnTo>
                <a:lnTo>
                  <a:pt x="422783" y="117475"/>
                </a:lnTo>
                <a:lnTo>
                  <a:pt x="422529" y="116840"/>
                </a:lnTo>
                <a:lnTo>
                  <a:pt x="393827" y="84328"/>
                </a:lnTo>
                <a:lnTo>
                  <a:pt x="355473" y="62357"/>
                </a:lnTo>
                <a:lnTo>
                  <a:pt x="318897" y="47498"/>
                </a:lnTo>
                <a:lnTo>
                  <a:pt x="276479" y="34163"/>
                </a:lnTo>
                <a:lnTo>
                  <a:pt x="229235" y="22606"/>
                </a:lnTo>
                <a:lnTo>
                  <a:pt x="160274" y="10414"/>
                </a:lnTo>
                <a:lnTo>
                  <a:pt x="86741" y="2794"/>
                </a:lnTo>
                <a:lnTo>
                  <a:pt x="11176" y="0"/>
                </a:lnTo>
                <a:lnTo>
                  <a:pt x="10668" y="25400"/>
                </a:lnTo>
                <a:lnTo>
                  <a:pt x="48387" y="26035"/>
                </a:lnTo>
                <a:lnTo>
                  <a:pt x="85217" y="28194"/>
                </a:lnTo>
                <a:lnTo>
                  <a:pt x="157226" y="35687"/>
                </a:lnTo>
                <a:lnTo>
                  <a:pt x="224282" y="47498"/>
                </a:lnTo>
                <a:lnTo>
                  <a:pt x="270002" y="58674"/>
                </a:lnTo>
                <a:lnTo>
                  <a:pt x="310642" y="71501"/>
                </a:lnTo>
                <a:lnTo>
                  <a:pt x="354965" y="90424"/>
                </a:lnTo>
                <a:lnTo>
                  <a:pt x="390779" y="115062"/>
                </a:lnTo>
                <a:lnTo>
                  <a:pt x="400291" y="130657"/>
                </a:lnTo>
                <a:lnTo>
                  <a:pt x="425843" y="130657"/>
                </a:lnTo>
                <a:close/>
              </a:path>
              <a:path w="817245" h="692150">
                <a:moveTo>
                  <a:pt x="815848" y="255143"/>
                </a:moveTo>
                <a:lnTo>
                  <a:pt x="693039" y="183896"/>
                </a:lnTo>
                <a:lnTo>
                  <a:pt x="689914" y="234149"/>
                </a:lnTo>
                <a:lnTo>
                  <a:pt x="670052" y="232156"/>
                </a:lnTo>
                <a:lnTo>
                  <a:pt x="602996" y="220345"/>
                </a:lnTo>
                <a:lnTo>
                  <a:pt x="557149" y="209169"/>
                </a:lnTo>
                <a:lnTo>
                  <a:pt x="516509" y="196469"/>
                </a:lnTo>
                <a:lnTo>
                  <a:pt x="472313" y="177800"/>
                </a:lnTo>
                <a:lnTo>
                  <a:pt x="437007" y="153797"/>
                </a:lnTo>
                <a:lnTo>
                  <a:pt x="428117" y="141605"/>
                </a:lnTo>
                <a:lnTo>
                  <a:pt x="427494" y="140373"/>
                </a:lnTo>
                <a:lnTo>
                  <a:pt x="427253" y="139573"/>
                </a:lnTo>
                <a:lnTo>
                  <a:pt x="426923" y="138430"/>
                </a:lnTo>
                <a:lnTo>
                  <a:pt x="426440" y="136829"/>
                </a:lnTo>
                <a:lnTo>
                  <a:pt x="426377" y="136017"/>
                </a:lnTo>
                <a:lnTo>
                  <a:pt x="426085" y="132715"/>
                </a:lnTo>
                <a:lnTo>
                  <a:pt x="425996" y="131953"/>
                </a:lnTo>
                <a:lnTo>
                  <a:pt x="400685" y="131953"/>
                </a:lnTo>
                <a:lnTo>
                  <a:pt x="400443" y="131953"/>
                </a:lnTo>
                <a:lnTo>
                  <a:pt x="400812" y="135255"/>
                </a:lnTo>
                <a:lnTo>
                  <a:pt x="401320" y="140970"/>
                </a:lnTo>
                <a:lnTo>
                  <a:pt x="401574" y="142621"/>
                </a:lnTo>
                <a:lnTo>
                  <a:pt x="424688" y="176911"/>
                </a:lnTo>
                <a:lnTo>
                  <a:pt x="460121" y="200025"/>
                </a:lnTo>
                <a:lnTo>
                  <a:pt x="507746" y="220218"/>
                </a:lnTo>
                <a:lnTo>
                  <a:pt x="550164" y="233553"/>
                </a:lnTo>
                <a:lnTo>
                  <a:pt x="597281" y="245110"/>
                </a:lnTo>
                <a:lnTo>
                  <a:pt x="666115" y="257302"/>
                </a:lnTo>
                <a:lnTo>
                  <a:pt x="688340" y="259524"/>
                </a:lnTo>
                <a:lnTo>
                  <a:pt x="700646" y="259524"/>
                </a:lnTo>
                <a:lnTo>
                  <a:pt x="805548" y="259524"/>
                </a:lnTo>
                <a:lnTo>
                  <a:pt x="815848" y="255143"/>
                </a:lnTo>
                <a:close/>
              </a:path>
              <a:path w="817245" h="692150">
                <a:moveTo>
                  <a:pt x="816864" y="343408"/>
                </a:moveTo>
                <a:lnTo>
                  <a:pt x="808939" y="340233"/>
                </a:lnTo>
                <a:lnTo>
                  <a:pt x="709460" y="300329"/>
                </a:lnTo>
                <a:lnTo>
                  <a:pt x="802678" y="260731"/>
                </a:lnTo>
                <a:lnTo>
                  <a:pt x="700532" y="260731"/>
                </a:lnTo>
                <a:lnTo>
                  <a:pt x="688263" y="260731"/>
                </a:lnTo>
                <a:lnTo>
                  <a:pt x="686371" y="291071"/>
                </a:lnTo>
                <a:lnTo>
                  <a:pt x="685165" y="290576"/>
                </a:lnTo>
                <a:lnTo>
                  <a:pt x="685863" y="299224"/>
                </a:lnTo>
                <a:lnTo>
                  <a:pt x="685165" y="310642"/>
                </a:lnTo>
                <a:lnTo>
                  <a:pt x="686752" y="309968"/>
                </a:lnTo>
                <a:lnTo>
                  <a:pt x="689381" y="341922"/>
                </a:lnTo>
                <a:lnTo>
                  <a:pt x="664337" y="345440"/>
                </a:lnTo>
                <a:lnTo>
                  <a:pt x="628523" y="353187"/>
                </a:lnTo>
                <a:lnTo>
                  <a:pt x="561721" y="372618"/>
                </a:lnTo>
                <a:lnTo>
                  <a:pt x="516763" y="390398"/>
                </a:lnTo>
                <a:lnTo>
                  <a:pt x="477266" y="410464"/>
                </a:lnTo>
                <a:lnTo>
                  <a:pt x="444373" y="432562"/>
                </a:lnTo>
                <a:lnTo>
                  <a:pt x="412115" y="465328"/>
                </a:lnTo>
                <a:lnTo>
                  <a:pt x="396748" y="500507"/>
                </a:lnTo>
                <a:lnTo>
                  <a:pt x="396367" y="504317"/>
                </a:lnTo>
                <a:lnTo>
                  <a:pt x="395986" y="510413"/>
                </a:lnTo>
                <a:lnTo>
                  <a:pt x="379095" y="549402"/>
                </a:lnTo>
                <a:lnTo>
                  <a:pt x="347980" y="576834"/>
                </a:lnTo>
                <a:lnTo>
                  <a:pt x="303149" y="602996"/>
                </a:lnTo>
                <a:lnTo>
                  <a:pt x="262001" y="620522"/>
                </a:lnTo>
                <a:lnTo>
                  <a:pt x="216027" y="635889"/>
                </a:lnTo>
                <a:lnTo>
                  <a:pt x="148082" y="652272"/>
                </a:lnTo>
                <a:lnTo>
                  <a:pt x="75438" y="662686"/>
                </a:lnTo>
                <a:lnTo>
                  <a:pt x="0" y="666496"/>
                </a:lnTo>
                <a:lnTo>
                  <a:pt x="508" y="691896"/>
                </a:lnTo>
                <a:lnTo>
                  <a:pt x="38735" y="690880"/>
                </a:lnTo>
                <a:lnTo>
                  <a:pt x="77343" y="687959"/>
                </a:lnTo>
                <a:lnTo>
                  <a:pt x="115316" y="683514"/>
                </a:lnTo>
                <a:lnTo>
                  <a:pt x="188087" y="669544"/>
                </a:lnTo>
                <a:lnTo>
                  <a:pt x="255016" y="650113"/>
                </a:lnTo>
                <a:lnTo>
                  <a:pt x="299974" y="632333"/>
                </a:lnTo>
                <a:lnTo>
                  <a:pt x="339471" y="612406"/>
                </a:lnTo>
                <a:lnTo>
                  <a:pt x="372237" y="590550"/>
                </a:lnTo>
                <a:lnTo>
                  <a:pt x="404368" y="558304"/>
                </a:lnTo>
                <a:lnTo>
                  <a:pt x="420370" y="522097"/>
                </a:lnTo>
                <a:lnTo>
                  <a:pt x="420624" y="520827"/>
                </a:lnTo>
                <a:lnTo>
                  <a:pt x="420624" y="520192"/>
                </a:lnTo>
                <a:lnTo>
                  <a:pt x="420916" y="516382"/>
                </a:lnTo>
                <a:lnTo>
                  <a:pt x="421259" y="512191"/>
                </a:lnTo>
                <a:lnTo>
                  <a:pt x="421627" y="506349"/>
                </a:lnTo>
                <a:lnTo>
                  <a:pt x="421678" y="505599"/>
                </a:lnTo>
                <a:lnTo>
                  <a:pt x="421970" y="504317"/>
                </a:lnTo>
                <a:lnTo>
                  <a:pt x="423291" y="498475"/>
                </a:lnTo>
                <a:lnTo>
                  <a:pt x="425704" y="492125"/>
                </a:lnTo>
                <a:lnTo>
                  <a:pt x="452374" y="458978"/>
                </a:lnTo>
                <a:lnTo>
                  <a:pt x="490601" y="432181"/>
                </a:lnTo>
                <a:lnTo>
                  <a:pt x="527558" y="413385"/>
                </a:lnTo>
                <a:lnTo>
                  <a:pt x="570357" y="396494"/>
                </a:lnTo>
                <a:lnTo>
                  <a:pt x="635000" y="377698"/>
                </a:lnTo>
                <a:lnTo>
                  <a:pt x="691464" y="367207"/>
                </a:lnTo>
                <a:lnTo>
                  <a:pt x="695579" y="417195"/>
                </a:lnTo>
                <a:lnTo>
                  <a:pt x="816864" y="3434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3803" y="4140961"/>
            <a:ext cx="805180" cy="311150"/>
          </a:xfrm>
          <a:custGeom>
            <a:avLst/>
            <a:gdLst/>
            <a:ahLst/>
            <a:cxnLst/>
            <a:rect l="l" t="t" r="r" b="b"/>
            <a:pathLst>
              <a:path w="805179" h="311150">
                <a:moveTo>
                  <a:pt x="682371" y="183895"/>
                </a:moveTo>
                <a:lnTo>
                  <a:pt x="679249" y="234142"/>
                </a:lnTo>
                <a:lnTo>
                  <a:pt x="692404" y="235457"/>
                </a:lnTo>
                <a:lnTo>
                  <a:pt x="689863" y="260731"/>
                </a:lnTo>
                <a:lnTo>
                  <a:pt x="677597" y="260731"/>
                </a:lnTo>
                <a:lnTo>
                  <a:pt x="674497" y="310642"/>
                </a:lnTo>
                <a:lnTo>
                  <a:pt x="792021" y="260731"/>
                </a:lnTo>
                <a:lnTo>
                  <a:pt x="689863" y="260731"/>
                </a:lnTo>
                <a:lnTo>
                  <a:pt x="677673" y="259516"/>
                </a:lnTo>
                <a:lnTo>
                  <a:pt x="794881" y="259516"/>
                </a:lnTo>
                <a:lnTo>
                  <a:pt x="805180" y="255143"/>
                </a:lnTo>
                <a:lnTo>
                  <a:pt x="682371" y="183895"/>
                </a:lnTo>
                <a:close/>
              </a:path>
              <a:path w="805179" h="311150">
                <a:moveTo>
                  <a:pt x="679249" y="234142"/>
                </a:moveTo>
                <a:lnTo>
                  <a:pt x="677673" y="259516"/>
                </a:lnTo>
                <a:lnTo>
                  <a:pt x="689863" y="260731"/>
                </a:lnTo>
                <a:lnTo>
                  <a:pt x="692404" y="235457"/>
                </a:lnTo>
                <a:lnTo>
                  <a:pt x="679249" y="234142"/>
                </a:lnTo>
                <a:close/>
              </a:path>
              <a:path w="805179" h="311150">
                <a:moveTo>
                  <a:pt x="389632" y="130651"/>
                </a:moveTo>
                <a:lnTo>
                  <a:pt x="390144" y="135255"/>
                </a:lnTo>
                <a:lnTo>
                  <a:pt x="390651" y="140969"/>
                </a:lnTo>
                <a:lnTo>
                  <a:pt x="390906" y="142620"/>
                </a:lnTo>
                <a:lnTo>
                  <a:pt x="414020" y="176911"/>
                </a:lnTo>
                <a:lnTo>
                  <a:pt x="449453" y="200025"/>
                </a:lnTo>
                <a:lnTo>
                  <a:pt x="497078" y="220218"/>
                </a:lnTo>
                <a:lnTo>
                  <a:pt x="539496" y="233552"/>
                </a:lnTo>
                <a:lnTo>
                  <a:pt x="586613" y="245110"/>
                </a:lnTo>
                <a:lnTo>
                  <a:pt x="655447" y="257301"/>
                </a:lnTo>
                <a:lnTo>
                  <a:pt x="677673" y="259516"/>
                </a:lnTo>
                <a:lnTo>
                  <a:pt x="679249" y="234142"/>
                </a:lnTo>
                <a:lnTo>
                  <a:pt x="659384" y="232156"/>
                </a:lnTo>
                <a:lnTo>
                  <a:pt x="625094" y="226694"/>
                </a:lnTo>
                <a:lnTo>
                  <a:pt x="561213" y="213106"/>
                </a:lnTo>
                <a:lnTo>
                  <a:pt x="518795" y="200913"/>
                </a:lnTo>
                <a:lnTo>
                  <a:pt x="482219" y="187325"/>
                </a:lnTo>
                <a:lnTo>
                  <a:pt x="444500" y="167894"/>
                </a:lnTo>
                <a:lnTo>
                  <a:pt x="417449" y="141605"/>
                </a:lnTo>
                <a:lnTo>
                  <a:pt x="417195" y="141605"/>
                </a:lnTo>
                <a:lnTo>
                  <a:pt x="416433" y="139573"/>
                </a:lnTo>
                <a:lnTo>
                  <a:pt x="416594" y="139573"/>
                </a:lnTo>
                <a:lnTo>
                  <a:pt x="416256" y="138430"/>
                </a:lnTo>
                <a:lnTo>
                  <a:pt x="415925" y="138430"/>
                </a:lnTo>
                <a:lnTo>
                  <a:pt x="415544" y="136017"/>
                </a:lnTo>
                <a:lnTo>
                  <a:pt x="415710" y="136017"/>
                </a:lnTo>
                <a:lnTo>
                  <a:pt x="415349" y="131952"/>
                </a:lnTo>
                <a:lnTo>
                  <a:pt x="390017" y="131952"/>
                </a:lnTo>
                <a:lnTo>
                  <a:pt x="389632" y="130651"/>
                </a:lnTo>
                <a:close/>
              </a:path>
              <a:path w="805179" h="311150">
                <a:moveTo>
                  <a:pt x="416433" y="139573"/>
                </a:moveTo>
                <a:lnTo>
                  <a:pt x="417195" y="141605"/>
                </a:lnTo>
                <a:lnTo>
                  <a:pt x="416828" y="140363"/>
                </a:lnTo>
                <a:lnTo>
                  <a:pt x="416433" y="139573"/>
                </a:lnTo>
                <a:close/>
              </a:path>
              <a:path w="805179" h="311150">
                <a:moveTo>
                  <a:pt x="416828" y="140363"/>
                </a:moveTo>
                <a:lnTo>
                  <a:pt x="417195" y="141605"/>
                </a:lnTo>
                <a:lnTo>
                  <a:pt x="417449" y="141605"/>
                </a:lnTo>
                <a:lnTo>
                  <a:pt x="416828" y="140363"/>
                </a:lnTo>
                <a:close/>
              </a:path>
              <a:path w="805179" h="311150">
                <a:moveTo>
                  <a:pt x="416594" y="139573"/>
                </a:moveTo>
                <a:lnTo>
                  <a:pt x="416433" y="139573"/>
                </a:lnTo>
                <a:lnTo>
                  <a:pt x="416828" y="140363"/>
                </a:lnTo>
                <a:lnTo>
                  <a:pt x="416594" y="139573"/>
                </a:lnTo>
                <a:close/>
              </a:path>
              <a:path w="805179" h="311150">
                <a:moveTo>
                  <a:pt x="415544" y="136017"/>
                </a:moveTo>
                <a:lnTo>
                  <a:pt x="415925" y="138430"/>
                </a:lnTo>
                <a:lnTo>
                  <a:pt x="415782" y="136823"/>
                </a:lnTo>
                <a:lnTo>
                  <a:pt x="415544" y="136017"/>
                </a:lnTo>
                <a:close/>
              </a:path>
              <a:path w="805179" h="311150">
                <a:moveTo>
                  <a:pt x="415782" y="136823"/>
                </a:moveTo>
                <a:lnTo>
                  <a:pt x="415925" y="138430"/>
                </a:lnTo>
                <a:lnTo>
                  <a:pt x="416256" y="138430"/>
                </a:lnTo>
                <a:lnTo>
                  <a:pt x="415782" y="136823"/>
                </a:lnTo>
                <a:close/>
              </a:path>
              <a:path w="805179" h="311150">
                <a:moveTo>
                  <a:pt x="415710" y="136017"/>
                </a:moveTo>
                <a:lnTo>
                  <a:pt x="415544" y="136017"/>
                </a:lnTo>
                <a:lnTo>
                  <a:pt x="415782" y="136823"/>
                </a:lnTo>
                <a:lnTo>
                  <a:pt x="415710" y="136017"/>
                </a:lnTo>
                <a:close/>
              </a:path>
              <a:path w="805179" h="311150">
                <a:moveTo>
                  <a:pt x="389509" y="129539"/>
                </a:moveTo>
                <a:lnTo>
                  <a:pt x="389632" y="130651"/>
                </a:lnTo>
                <a:lnTo>
                  <a:pt x="390017" y="131952"/>
                </a:lnTo>
                <a:lnTo>
                  <a:pt x="389509" y="129539"/>
                </a:lnTo>
                <a:close/>
              </a:path>
              <a:path w="805179" h="311150">
                <a:moveTo>
                  <a:pt x="415134" y="129539"/>
                </a:moveTo>
                <a:lnTo>
                  <a:pt x="389509" y="129539"/>
                </a:lnTo>
                <a:lnTo>
                  <a:pt x="390017" y="131952"/>
                </a:lnTo>
                <a:lnTo>
                  <a:pt x="415349" y="131952"/>
                </a:lnTo>
                <a:lnTo>
                  <a:pt x="415134" y="129539"/>
                </a:lnTo>
                <a:close/>
              </a:path>
              <a:path w="805179" h="311150">
                <a:moveTo>
                  <a:pt x="388666" y="127381"/>
                </a:moveTo>
                <a:lnTo>
                  <a:pt x="389632" y="130651"/>
                </a:lnTo>
                <a:lnTo>
                  <a:pt x="389509" y="129539"/>
                </a:lnTo>
                <a:lnTo>
                  <a:pt x="415134" y="129539"/>
                </a:lnTo>
                <a:lnTo>
                  <a:pt x="415033" y="128396"/>
                </a:lnTo>
                <a:lnTo>
                  <a:pt x="389128" y="128396"/>
                </a:lnTo>
                <a:lnTo>
                  <a:pt x="388666" y="127381"/>
                </a:lnTo>
                <a:close/>
              </a:path>
              <a:path w="805179" h="311150">
                <a:moveTo>
                  <a:pt x="388366" y="126364"/>
                </a:moveTo>
                <a:lnTo>
                  <a:pt x="388666" y="127381"/>
                </a:lnTo>
                <a:lnTo>
                  <a:pt x="389128" y="128396"/>
                </a:lnTo>
                <a:lnTo>
                  <a:pt x="388366" y="126364"/>
                </a:lnTo>
                <a:close/>
              </a:path>
              <a:path w="805179" h="311150">
                <a:moveTo>
                  <a:pt x="414811" y="126364"/>
                </a:moveTo>
                <a:lnTo>
                  <a:pt x="388366" y="126364"/>
                </a:lnTo>
                <a:lnTo>
                  <a:pt x="389128" y="128396"/>
                </a:lnTo>
                <a:lnTo>
                  <a:pt x="415033" y="128396"/>
                </a:lnTo>
                <a:lnTo>
                  <a:pt x="414909" y="127000"/>
                </a:lnTo>
                <a:lnTo>
                  <a:pt x="414811" y="126364"/>
                </a:lnTo>
                <a:close/>
              </a:path>
              <a:path w="805179" h="311150">
                <a:moveTo>
                  <a:pt x="508" y="0"/>
                </a:moveTo>
                <a:lnTo>
                  <a:pt x="0" y="25400"/>
                </a:lnTo>
                <a:lnTo>
                  <a:pt x="37719" y="26035"/>
                </a:lnTo>
                <a:lnTo>
                  <a:pt x="74549" y="28193"/>
                </a:lnTo>
                <a:lnTo>
                  <a:pt x="146558" y="35687"/>
                </a:lnTo>
                <a:lnTo>
                  <a:pt x="213613" y="47498"/>
                </a:lnTo>
                <a:lnTo>
                  <a:pt x="259334" y="58674"/>
                </a:lnTo>
                <a:lnTo>
                  <a:pt x="299974" y="71500"/>
                </a:lnTo>
                <a:lnTo>
                  <a:pt x="344297" y="90424"/>
                </a:lnTo>
                <a:lnTo>
                  <a:pt x="380111" y="115062"/>
                </a:lnTo>
                <a:lnTo>
                  <a:pt x="388666" y="127381"/>
                </a:lnTo>
                <a:lnTo>
                  <a:pt x="388366" y="126364"/>
                </a:lnTo>
                <a:lnTo>
                  <a:pt x="414811" y="126364"/>
                </a:lnTo>
                <a:lnTo>
                  <a:pt x="414655" y="125349"/>
                </a:lnTo>
                <a:lnTo>
                  <a:pt x="414282" y="124206"/>
                </a:lnTo>
                <a:lnTo>
                  <a:pt x="412623" y="118871"/>
                </a:lnTo>
                <a:lnTo>
                  <a:pt x="412369" y="118237"/>
                </a:lnTo>
                <a:lnTo>
                  <a:pt x="412115" y="117475"/>
                </a:lnTo>
                <a:lnTo>
                  <a:pt x="411861" y="116839"/>
                </a:lnTo>
                <a:lnTo>
                  <a:pt x="383159" y="84327"/>
                </a:lnTo>
                <a:lnTo>
                  <a:pt x="344805" y="62356"/>
                </a:lnTo>
                <a:lnTo>
                  <a:pt x="308229" y="47498"/>
                </a:lnTo>
                <a:lnTo>
                  <a:pt x="265811" y="34162"/>
                </a:lnTo>
                <a:lnTo>
                  <a:pt x="218567" y="22606"/>
                </a:lnTo>
                <a:lnTo>
                  <a:pt x="149606" y="10413"/>
                </a:lnTo>
                <a:lnTo>
                  <a:pt x="76073" y="2793"/>
                </a:lnTo>
                <a:lnTo>
                  <a:pt x="38226" y="635"/>
                </a:lnTo>
                <a:lnTo>
                  <a:pt x="5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73803" y="4653153"/>
            <a:ext cx="805180" cy="318135"/>
          </a:xfrm>
          <a:custGeom>
            <a:avLst/>
            <a:gdLst/>
            <a:ahLst/>
            <a:cxnLst/>
            <a:rect l="l" t="t" r="r" b="b"/>
            <a:pathLst>
              <a:path w="805179" h="318135">
                <a:moveTo>
                  <a:pt x="386588" y="191261"/>
                </a:moveTo>
                <a:lnTo>
                  <a:pt x="353441" y="220218"/>
                </a:lnTo>
                <a:lnTo>
                  <a:pt x="311912" y="240157"/>
                </a:lnTo>
                <a:lnTo>
                  <a:pt x="273304" y="253746"/>
                </a:lnTo>
                <a:lnTo>
                  <a:pt x="213613" y="269367"/>
                </a:lnTo>
                <a:lnTo>
                  <a:pt x="146431" y="281559"/>
                </a:lnTo>
                <a:lnTo>
                  <a:pt x="74675" y="289433"/>
                </a:lnTo>
                <a:lnTo>
                  <a:pt x="0" y="292227"/>
                </a:lnTo>
                <a:lnTo>
                  <a:pt x="508" y="317627"/>
                </a:lnTo>
                <a:lnTo>
                  <a:pt x="75946" y="314833"/>
                </a:lnTo>
                <a:lnTo>
                  <a:pt x="149733" y="306705"/>
                </a:lnTo>
                <a:lnTo>
                  <a:pt x="218567" y="294259"/>
                </a:lnTo>
                <a:lnTo>
                  <a:pt x="265938" y="282448"/>
                </a:lnTo>
                <a:lnTo>
                  <a:pt x="308356" y="268732"/>
                </a:lnTo>
                <a:lnTo>
                  <a:pt x="344932" y="253492"/>
                </a:lnTo>
                <a:lnTo>
                  <a:pt x="383286" y="230759"/>
                </a:lnTo>
                <a:lnTo>
                  <a:pt x="408432" y="204343"/>
                </a:lnTo>
                <a:lnTo>
                  <a:pt x="408813" y="203835"/>
                </a:lnTo>
                <a:lnTo>
                  <a:pt x="409067" y="203200"/>
                </a:lnTo>
                <a:lnTo>
                  <a:pt x="412242" y="196723"/>
                </a:lnTo>
                <a:lnTo>
                  <a:pt x="412496" y="196088"/>
                </a:lnTo>
                <a:lnTo>
                  <a:pt x="412821" y="195072"/>
                </a:lnTo>
                <a:lnTo>
                  <a:pt x="413683" y="192024"/>
                </a:lnTo>
                <a:lnTo>
                  <a:pt x="386207" y="192024"/>
                </a:lnTo>
                <a:lnTo>
                  <a:pt x="386588" y="191261"/>
                </a:lnTo>
                <a:close/>
              </a:path>
              <a:path w="805179" h="318135">
                <a:moveTo>
                  <a:pt x="387096" y="190500"/>
                </a:moveTo>
                <a:lnTo>
                  <a:pt x="386588" y="191261"/>
                </a:lnTo>
                <a:lnTo>
                  <a:pt x="386207" y="192024"/>
                </a:lnTo>
                <a:lnTo>
                  <a:pt x="387096" y="190500"/>
                </a:lnTo>
                <a:close/>
              </a:path>
              <a:path w="805179" h="318135">
                <a:moveTo>
                  <a:pt x="414113" y="190500"/>
                </a:moveTo>
                <a:lnTo>
                  <a:pt x="387096" y="190500"/>
                </a:lnTo>
                <a:lnTo>
                  <a:pt x="386207" y="192024"/>
                </a:lnTo>
                <a:lnTo>
                  <a:pt x="413683" y="192024"/>
                </a:lnTo>
                <a:lnTo>
                  <a:pt x="414113" y="190500"/>
                </a:lnTo>
                <a:close/>
              </a:path>
              <a:path w="805179" h="318135">
                <a:moveTo>
                  <a:pt x="388519" y="187398"/>
                </a:moveTo>
                <a:lnTo>
                  <a:pt x="386588" y="191261"/>
                </a:lnTo>
                <a:lnTo>
                  <a:pt x="387096" y="190500"/>
                </a:lnTo>
                <a:lnTo>
                  <a:pt x="414113" y="190500"/>
                </a:lnTo>
                <a:lnTo>
                  <a:pt x="414400" y="189484"/>
                </a:lnTo>
                <a:lnTo>
                  <a:pt x="414655" y="188722"/>
                </a:lnTo>
                <a:lnTo>
                  <a:pt x="414718" y="188341"/>
                </a:lnTo>
                <a:lnTo>
                  <a:pt x="388238" y="188341"/>
                </a:lnTo>
                <a:lnTo>
                  <a:pt x="388519" y="187398"/>
                </a:lnTo>
                <a:close/>
              </a:path>
              <a:path w="805179" h="318135">
                <a:moveTo>
                  <a:pt x="389128" y="186182"/>
                </a:moveTo>
                <a:lnTo>
                  <a:pt x="388519" y="187398"/>
                </a:lnTo>
                <a:lnTo>
                  <a:pt x="388238" y="188341"/>
                </a:lnTo>
                <a:lnTo>
                  <a:pt x="389128" y="186182"/>
                </a:lnTo>
                <a:close/>
              </a:path>
              <a:path w="805179" h="318135">
                <a:moveTo>
                  <a:pt x="414997" y="186182"/>
                </a:moveTo>
                <a:lnTo>
                  <a:pt x="389128" y="186182"/>
                </a:lnTo>
                <a:lnTo>
                  <a:pt x="388238" y="188341"/>
                </a:lnTo>
                <a:lnTo>
                  <a:pt x="414718" y="188341"/>
                </a:lnTo>
                <a:lnTo>
                  <a:pt x="414875" y="187398"/>
                </a:lnTo>
                <a:lnTo>
                  <a:pt x="414997" y="186182"/>
                </a:lnTo>
                <a:close/>
              </a:path>
              <a:path w="805179" h="318135">
                <a:moveTo>
                  <a:pt x="389608" y="183743"/>
                </a:moveTo>
                <a:lnTo>
                  <a:pt x="388519" y="187398"/>
                </a:lnTo>
                <a:lnTo>
                  <a:pt x="389128" y="186182"/>
                </a:lnTo>
                <a:lnTo>
                  <a:pt x="414997" y="186182"/>
                </a:lnTo>
                <a:lnTo>
                  <a:pt x="415129" y="184658"/>
                </a:lnTo>
                <a:lnTo>
                  <a:pt x="389509" y="184658"/>
                </a:lnTo>
                <a:lnTo>
                  <a:pt x="389608" y="183743"/>
                </a:lnTo>
                <a:close/>
              </a:path>
              <a:path w="805179" h="318135">
                <a:moveTo>
                  <a:pt x="390017" y="182372"/>
                </a:moveTo>
                <a:lnTo>
                  <a:pt x="389608" y="183743"/>
                </a:lnTo>
                <a:lnTo>
                  <a:pt x="389509" y="184658"/>
                </a:lnTo>
                <a:lnTo>
                  <a:pt x="390017" y="182372"/>
                </a:lnTo>
                <a:close/>
              </a:path>
              <a:path w="805179" h="318135">
                <a:moveTo>
                  <a:pt x="415328" y="182372"/>
                </a:moveTo>
                <a:lnTo>
                  <a:pt x="390017" y="182372"/>
                </a:lnTo>
                <a:lnTo>
                  <a:pt x="389509" y="184658"/>
                </a:lnTo>
                <a:lnTo>
                  <a:pt x="415129" y="184658"/>
                </a:lnTo>
                <a:lnTo>
                  <a:pt x="415328" y="182372"/>
                </a:lnTo>
                <a:close/>
              </a:path>
              <a:path w="805179" h="318135">
                <a:moveTo>
                  <a:pt x="677651" y="51168"/>
                </a:moveTo>
                <a:lnTo>
                  <a:pt x="620268" y="59182"/>
                </a:lnTo>
                <a:lnTo>
                  <a:pt x="554609" y="73660"/>
                </a:lnTo>
                <a:lnTo>
                  <a:pt x="510540" y="86741"/>
                </a:lnTo>
                <a:lnTo>
                  <a:pt x="471805" y="101600"/>
                </a:lnTo>
                <a:lnTo>
                  <a:pt x="430022" y="123952"/>
                </a:lnTo>
                <a:lnTo>
                  <a:pt x="401320" y="149733"/>
                </a:lnTo>
                <a:lnTo>
                  <a:pt x="397129" y="155956"/>
                </a:lnTo>
                <a:lnTo>
                  <a:pt x="396748" y="156464"/>
                </a:lnTo>
                <a:lnTo>
                  <a:pt x="393700" y="162814"/>
                </a:lnTo>
                <a:lnTo>
                  <a:pt x="393319" y="163449"/>
                </a:lnTo>
                <a:lnTo>
                  <a:pt x="393065" y="164211"/>
                </a:lnTo>
                <a:lnTo>
                  <a:pt x="392811" y="164846"/>
                </a:lnTo>
                <a:lnTo>
                  <a:pt x="391160" y="170815"/>
                </a:lnTo>
                <a:lnTo>
                  <a:pt x="390906" y="171577"/>
                </a:lnTo>
                <a:lnTo>
                  <a:pt x="390651" y="173101"/>
                </a:lnTo>
                <a:lnTo>
                  <a:pt x="390144" y="178816"/>
                </a:lnTo>
                <a:lnTo>
                  <a:pt x="389608" y="183743"/>
                </a:lnTo>
                <a:lnTo>
                  <a:pt x="390017" y="182372"/>
                </a:lnTo>
                <a:lnTo>
                  <a:pt x="415328" y="182372"/>
                </a:lnTo>
                <a:lnTo>
                  <a:pt x="415417" y="181356"/>
                </a:lnTo>
                <a:lnTo>
                  <a:pt x="415803" y="177800"/>
                </a:lnTo>
                <a:lnTo>
                  <a:pt x="415544" y="177800"/>
                </a:lnTo>
                <a:lnTo>
                  <a:pt x="416051" y="175514"/>
                </a:lnTo>
                <a:lnTo>
                  <a:pt x="416239" y="175514"/>
                </a:lnTo>
                <a:lnTo>
                  <a:pt x="416703" y="173990"/>
                </a:lnTo>
                <a:lnTo>
                  <a:pt x="416433" y="173990"/>
                </a:lnTo>
                <a:lnTo>
                  <a:pt x="417322" y="171958"/>
                </a:lnTo>
                <a:lnTo>
                  <a:pt x="418528" y="169799"/>
                </a:lnTo>
                <a:lnTo>
                  <a:pt x="419354" y="168148"/>
                </a:lnTo>
                <a:lnTo>
                  <a:pt x="419565" y="168148"/>
                </a:lnTo>
                <a:lnTo>
                  <a:pt x="422275" y="164084"/>
                </a:lnTo>
                <a:lnTo>
                  <a:pt x="426466" y="159258"/>
                </a:lnTo>
                <a:lnTo>
                  <a:pt x="461772" y="134620"/>
                </a:lnTo>
                <a:lnTo>
                  <a:pt x="505968" y="115316"/>
                </a:lnTo>
                <a:lnTo>
                  <a:pt x="546608" y="102235"/>
                </a:lnTo>
                <a:lnTo>
                  <a:pt x="592455" y="90678"/>
                </a:lnTo>
                <a:lnTo>
                  <a:pt x="659384" y="78486"/>
                </a:lnTo>
                <a:lnTo>
                  <a:pt x="679275" y="76496"/>
                </a:lnTo>
                <a:lnTo>
                  <a:pt x="677651" y="51168"/>
                </a:lnTo>
                <a:close/>
              </a:path>
              <a:path w="805179" h="318135">
                <a:moveTo>
                  <a:pt x="416051" y="175514"/>
                </a:moveTo>
                <a:lnTo>
                  <a:pt x="415544" y="177800"/>
                </a:lnTo>
                <a:lnTo>
                  <a:pt x="415947" y="176473"/>
                </a:lnTo>
                <a:lnTo>
                  <a:pt x="416051" y="175514"/>
                </a:lnTo>
                <a:close/>
              </a:path>
              <a:path w="805179" h="318135">
                <a:moveTo>
                  <a:pt x="415947" y="176473"/>
                </a:moveTo>
                <a:lnTo>
                  <a:pt x="415544" y="177800"/>
                </a:lnTo>
                <a:lnTo>
                  <a:pt x="415803" y="177800"/>
                </a:lnTo>
                <a:lnTo>
                  <a:pt x="415947" y="176473"/>
                </a:lnTo>
                <a:close/>
              </a:path>
              <a:path w="805179" h="318135">
                <a:moveTo>
                  <a:pt x="416239" y="175514"/>
                </a:moveTo>
                <a:lnTo>
                  <a:pt x="416051" y="175514"/>
                </a:lnTo>
                <a:lnTo>
                  <a:pt x="415947" y="176473"/>
                </a:lnTo>
                <a:lnTo>
                  <a:pt x="416239" y="175514"/>
                </a:lnTo>
                <a:close/>
              </a:path>
              <a:path w="805179" h="318135">
                <a:moveTo>
                  <a:pt x="417322" y="171958"/>
                </a:moveTo>
                <a:lnTo>
                  <a:pt x="416433" y="173990"/>
                </a:lnTo>
                <a:lnTo>
                  <a:pt x="417124" y="172607"/>
                </a:lnTo>
                <a:lnTo>
                  <a:pt x="417322" y="171958"/>
                </a:lnTo>
                <a:close/>
              </a:path>
              <a:path w="805179" h="318135">
                <a:moveTo>
                  <a:pt x="417124" y="172607"/>
                </a:moveTo>
                <a:lnTo>
                  <a:pt x="416433" y="173990"/>
                </a:lnTo>
                <a:lnTo>
                  <a:pt x="416703" y="173990"/>
                </a:lnTo>
                <a:lnTo>
                  <a:pt x="417124" y="172607"/>
                </a:lnTo>
                <a:close/>
              </a:path>
              <a:path w="805179" h="318135">
                <a:moveTo>
                  <a:pt x="417449" y="171958"/>
                </a:moveTo>
                <a:lnTo>
                  <a:pt x="417124" y="172607"/>
                </a:lnTo>
                <a:lnTo>
                  <a:pt x="417449" y="171958"/>
                </a:lnTo>
                <a:close/>
              </a:path>
              <a:path w="805179" h="318135">
                <a:moveTo>
                  <a:pt x="419354" y="168148"/>
                </a:moveTo>
                <a:lnTo>
                  <a:pt x="418465" y="169799"/>
                </a:lnTo>
                <a:lnTo>
                  <a:pt x="418719" y="169418"/>
                </a:lnTo>
                <a:lnTo>
                  <a:pt x="419354" y="168148"/>
                </a:lnTo>
                <a:close/>
              </a:path>
              <a:path w="805179" h="318135">
                <a:moveTo>
                  <a:pt x="418719" y="169418"/>
                </a:moveTo>
                <a:lnTo>
                  <a:pt x="418465" y="169799"/>
                </a:lnTo>
                <a:lnTo>
                  <a:pt x="418719" y="169418"/>
                </a:lnTo>
                <a:close/>
              </a:path>
              <a:path w="805179" h="318135">
                <a:moveTo>
                  <a:pt x="419565" y="168148"/>
                </a:moveTo>
                <a:lnTo>
                  <a:pt x="419354" y="168148"/>
                </a:lnTo>
                <a:lnTo>
                  <a:pt x="418719" y="169418"/>
                </a:lnTo>
                <a:lnTo>
                  <a:pt x="419565" y="168148"/>
                </a:lnTo>
                <a:close/>
              </a:path>
              <a:path w="805179" h="318135">
                <a:moveTo>
                  <a:pt x="792550" y="49911"/>
                </a:moveTo>
                <a:lnTo>
                  <a:pt x="689863" y="49911"/>
                </a:lnTo>
                <a:lnTo>
                  <a:pt x="692404" y="75184"/>
                </a:lnTo>
                <a:lnTo>
                  <a:pt x="679275" y="76496"/>
                </a:lnTo>
                <a:lnTo>
                  <a:pt x="682498" y="126746"/>
                </a:lnTo>
                <a:lnTo>
                  <a:pt x="805180" y="55245"/>
                </a:lnTo>
                <a:lnTo>
                  <a:pt x="792550" y="49911"/>
                </a:lnTo>
                <a:close/>
              </a:path>
              <a:path w="805179" h="318135">
                <a:moveTo>
                  <a:pt x="689863" y="49911"/>
                </a:moveTo>
                <a:lnTo>
                  <a:pt x="677651" y="51168"/>
                </a:lnTo>
                <a:lnTo>
                  <a:pt x="679275" y="76496"/>
                </a:lnTo>
                <a:lnTo>
                  <a:pt x="692404" y="75184"/>
                </a:lnTo>
                <a:lnTo>
                  <a:pt x="689863" y="49911"/>
                </a:lnTo>
                <a:close/>
              </a:path>
              <a:path w="805179" h="318135">
                <a:moveTo>
                  <a:pt x="674370" y="0"/>
                </a:moveTo>
                <a:lnTo>
                  <a:pt x="677651" y="51168"/>
                </a:lnTo>
                <a:lnTo>
                  <a:pt x="689863" y="49911"/>
                </a:lnTo>
                <a:lnTo>
                  <a:pt x="792550" y="49911"/>
                </a:lnTo>
                <a:lnTo>
                  <a:pt x="67437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048255" y="5771388"/>
            <a:ext cx="9778365" cy="1047115"/>
            <a:chOff x="2048255" y="5771388"/>
            <a:chExt cx="9778365" cy="104711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215" y="5771388"/>
              <a:ext cx="7772400" cy="6065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8255" y="6333742"/>
              <a:ext cx="9777984" cy="48463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981151" y="903639"/>
            <a:ext cx="3796665" cy="1456055"/>
            <a:chOff x="7981151" y="903639"/>
            <a:chExt cx="3796665" cy="145605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1151" y="903639"/>
              <a:ext cx="3796356" cy="14556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1103" y="970787"/>
              <a:ext cx="3621024" cy="13274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071103" y="970787"/>
              <a:ext cx="3621404" cy="1327785"/>
            </a:xfrm>
            <a:custGeom>
              <a:avLst/>
              <a:gdLst/>
              <a:ahLst/>
              <a:cxnLst/>
              <a:rect l="l" t="t" r="r" b="b"/>
              <a:pathLst>
                <a:path w="3621404" h="1327785">
                  <a:moveTo>
                    <a:pt x="0" y="1327403"/>
                  </a:moveTo>
                  <a:lnTo>
                    <a:pt x="3621024" y="1327403"/>
                  </a:lnTo>
                  <a:lnTo>
                    <a:pt x="3621024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151114" y="1250060"/>
            <a:ext cx="2919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FF0000"/>
                </a:solidFill>
                <a:latin typeface="Tahoma"/>
                <a:cs typeface="Tahoma"/>
              </a:rPr>
              <a:t>Re-attempt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FF0000"/>
                </a:solidFill>
                <a:latin typeface="Tahoma"/>
                <a:cs typeface="Tahoma"/>
              </a:rPr>
              <a:t>insert </a:t>
            </a:r>
            <a:r>
              <a:rPr sz="2400" b="1" spc="-6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0000"/>
                </a:solidFill>
                <a:latin typeface="Tahoma"/>
                <a:cs typeface="Tahoma"/>
              </a:rPr>
              <a:t>Physics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record.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093715" y="2226310"/>
          <a:ext cx="6504940" cy="1183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/>
                <a:gridCol w="831215"/>
                <a:gridCol w="1626235"/>
                <a:gridCol w="1626235"/>
                <a:gridCol w="1626235"/>
              </a:tblGrid>
              <a:tr h="441578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gridSpan="2"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5111496" y="3662171"/>
            <a:ext cx="794385" cy="4298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240"/>
              </a:spcBef>
            </a:pPr>
            <a:r>
              <a:rPr sz="2400" b="1" spc="-185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1621" y="1738630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solidFill>
                  <a:srgbClr val="6F2F9F"/>
                </a:solidFill>
                <a:latin typeface="Tahoma"/>
                <a:cs typeface="Tahoma"/>
              </a:rPr>
              <a:t>Glob</a:t>
            </a:r>
            <a:r>
              <a:rPr sz="2000" b="1" spc="50" dirty="0">
                <a:solidFill>
                  <a:srgbClr val="6F2F9F"/>
                </a:solidFill>
                <a:latin typeface="Tahoma"/>
                <a:cs typeface="Tahoma"/>
              </a:rPr>
              <a:t>a</a:t>
            </a:r>
            <a:r>
              <a:rPr sz="2000" b="1" spc="-125" dirty="0">
                <a:solidFill>
                  <a:srgbClr val="6F2F9F"/>
                </a:solidFill>
                <a:latin typeface="Tahoma"/>
                <a:cs typeface="Tahoma"/>
              </a:rPr>
              <a:t>l  </a:t>
            </a:r>
            <a:r>
              <a:rPr sz="2000" b="1" spc="-60" dirty="0">
                <a:solidFill>
                  <a:srgbClr val="6F2F9F"/>
                </a:solidFill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710" y="1969695"/>
            <a:ext cx="811530" cy="268605"/>
            <a:chOff x="1636710" y="1969695"/>
            <a:chExt cx="811530" cy="268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10" y="1969695"/>
              <a:ext cx="810918" cy="268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6" y="2005584"/>
              <a:ext cx="699515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7736" y="2005584"/>
              <a:ext cx="699770" cy="180340"/>
            </a:xfrm>
            <a:custGeom>
              <a:avLst/>
              <a:gdLst/>
              <a:ahLst/>
              <a:cxnLst/>
              <a:rect l="l" t="t" r="r" b="b"/>
              <a:pathLst>
                <a:path w="699769" h="180339">
                  <a:moveTo>
                    <a:pt x="0" y="44957"/>
                  </a:moveTo>
                  <a:lnTo>
                    <a:pt x="609600" y="44957"/>
                  </a:lnTo>
                  <a:lnTo>
                    <a:pt x="609600" y="0"/>
                  </a:lnTo>
                  <a:lnTo>
                    <a:pt x="699515" y="89915"/>
                  </a:lnTo>
                  <a:lnTo>
                    <a:pt x="609600" y="179831"/>
                  </a:lnTo>
                  <a:lnTo>
                    <a:pt x="609600" y="134874"/>
                  </a:lnTo>
                  <a:lnTo>
                    <a:pt x="0" y="134874"/>
                  </a:lnTo>
                  <a:lnTo>
                    <a:pt x="0" y="449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10611" y="1743455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940" y="2796920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93715" y="2667889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33217" y="2668270"/>
          <a:ext cx="1654810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</a:tblGrid>
              <a:tr h="621029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70221" y="4496180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70221" y="5526785"/>
          <a:ext cx="6502400" cy="7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78">
                <a:tc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775716" y="6275832"/>
            <a:ext cx="10689590" cy="559435"/>
            <a:chOff x="775716" y="6275832"/>
            <a:chExt cx="10689590" cy="55943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716" y="6330696"/>
              <a:ext cx="8673858" cy="5044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74008" y="6275832"/>
              <a:ext cx="7591044" cy="51510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645145" y="1229105"/>
            <a:ext cx="4345305" cy="1172210"/>
          </a:xfrm>
          <a:prstGeom prst="rect">
            <a:avLst/>
          </a:prstGeom>
          <a:ln w="38100">
            <a:solidFill>
              <a:srgbClr val="6F2F9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400" b="1" spc="-75" dirty="0">
                <a:solidFill>
                  <a:srgbClr val="6F2F9F"/>
                </a:solidFill>
                <a:latin typeface="Tahoma"/>
                <a:cs typeface="Tahoma"/>
              </a:rPr>
              <a:t>Re-hash</a:t>
            </a:r>
            <a:r>
              <a:rPr sz="2400" b="1" spc="-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2400" b="1" spc="-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records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pointed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6F2F9F"/>
                </a:solidFill>
                <a:latin typeface="Tahoma"/>
                <a:cs typeface="Tahoma"/>
              </a:rPr>
              <a:t>by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6F2F9F"/>
                </a:solidFill>
                <a:latin typeface="Tahoma"/>
                <a:cs typeface="Tahoma"/>
              </a:rPr>
              <a:t>prefi</a:t>
            </a:r>
            <a:r>
              <a:rPr sz="2400" b="1" spc="-125" dirty="0">
                <a:solidFill>
                  <a:srgbClr val="6F2F9F"/>
                </a:solidFill>
                <a:latin typeface="Tahoma"/>
                <a:cs typeface="Tahoma"/>
              </a:rPr>
              <a:t>x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90" dirty="0">
                <a:solidFill>
                  <a:srgbClr val="6F2F9F"/>
                </a:solidFill>
                <a:latin typeface="Tahoma"/>
                <a:cs typeface="Tahoma"/>
              </a:rPr>
              <a:t>1</a:t>
            </a: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0</a:t>
            </a:r>
            <a:r>
              <a:rPr sz="2400" b="1" spc="-1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6F2F9F"/>
                </a:solidFill>
                <a:latin typeface="Tahoma"/>
                <a:cs typeface="Tahoma"/>
              </a:rPr>
              <a:t>an</a:t>
            </a:r>
            <a:r>
              <a:rPr sz="2400" b="1" spc="40" dirty="0">
                <a:solidFill>
                  <a:srgbClr val="6F2F9F"/>
                </a:solidFill>
                <a:latin typeface="Tahoma"/>
                <a:cs typeface="Tahoma"/>
              </a:rPr>
              <a:t>d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Tahoma"/>
                <a:cs typeface="Tahoma"/>
              </a:rPr>
              <a:t>11.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AND </a:t>
            </a:r>
            <a:r>
              <a:rPr sz="2400" b="1" spc="-145" dirty="0">
                <a:solidFill>
                  <a:srgbClr val="6F2F9F"/>
                </a:solidFill>
                <a:latin typeface="Tahoma"/>
                <a:cs typeface="Tahoma"/>
              </a:rPr>
              <a:t>insert</a:t>
            </a:r>
            <a:r>
              <a:rPr sz="2400" b="1" spc="-4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6F2F9F"/>
                </a:solidFill>
                <a:latin typeface="Tahoma"/>
                <a:cs typeface="Tahoma"/>
              </a:rPr>
              <a:t>ne</a:t>
            </a:r>
            <a:r>
              <a:rPr sz="2400" b="1" spc="-85" dirty="0">
                <a:solidFill>
                  <a:srgbClr val="6F2F9F"/>
                </a:solidFill>
                <a:latin typeface="Tahoma"/>
                <a:cs typeface="Tahoma"/>
              </a:rPr>
              <a:t>w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6F2F9F"/>
                </a:solidFill>
                <a:latin typeface="Tahoma"/>
                <a:cs typeface="Tahoma"/>
              </a:rPr>
              <a:t>record.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84472" y="2975101"/>
            <a:ext cx="817244" cy="692150"/>
          </a:xfrm>
          <a:custGeom>
            <a:avLst/>
            <a:gdLst/>
            <a:ahLst/>
            <a:cxnLst/>
            <a:rect l="l" t="t" r="r" b="b"/>
            <a:pathLst>
              <a:path w="817245" h="692150">
                <a:moveTo>
                  <a:pt x="425843" y="130657"/>
                </a:moveTo>
                <a:lnTo>
                  <a:pt x="425729" y="129540"/>
                </a:lnTo>
                <a:lnTo>
                  <a:pt x="425602" y="128397"/>
                </a:lnTo>
                <a:lnTo>
                  <a:pt x="425488" y="127393"/>
                </a:lnTo>
                <a:lnTo>
                  <a:pt x="425450" y="126365"/>
                </a:lnTo>
                <a:lnTo>
                  <a:pt x="425323" y="125349"/>
                </a:lnTo>
                <a:lnTo>
                  <a:pt x="424942" y="124206"/>
                </a:lnTo>
                <a:lnTo>
                  <a:pt x="423291" y="118872"/>
                </a:lnTo>
                <a:lnTo>
                  <a:pt x="423037" y="118237"/>
                </a:lnTo>
                <a:lnTo>
                  <a:pt x="422783" y="117475"/>
                </a:lnTo>
                <a:lnTo>
                  <a:pt x="422529" y="116840"/>
                </a:lnTo>
                <a:lnTo>
                  <a:pt x="393827" y="84328"/>
                </a:lnTo>
                <a:lnTo>
                  <a:pt x="355473" y="62357"/>
                </a:lnTo>
                <a:lnTo>
                  <a:pt x="318897" y="47498"/>
                </a:lnTo>
                <a:lnTo>
                  <a:pt x="276479" y="34163"/>
                </a:lnTo>
                <a:lnTo>
                  <a:pt x="229235" y="22606"/>
                </a:lnTo>
                <a:lnTo>
                  <a:pt x="160274" y="10414"/>
                </a:lnTo>
                <a:lnTo>
                  <a:pt x="86741" y="2794"/>
                </a:lnTo>
                <a:lnTo>
                  <a:pt x="11176" y="0"/>
                </a:lnTo>
                <a:lnTo>
                  <a:pt x="10668" y="25400"/>
                </a:lnTo>
                <a:lnTo>
                  <a:pt x="48387" y="26035"/>
                </a:lnTo>
                <a:lnTo>
                  <a:pt x="85217" y="28194"/>
                </a:lnTo>
                <a:lnTo>
                  <a:pt x="157226" y="35687"/>
                </a:lnTo>
                <a:lnTo>
                  <a:pt x="224282" y="47498"/>
                </a:lnTo>
                <a:lnTo>
                  <a:pt x="270002" y="58674"/>
                </a:lnTo>
                <a:lnTo>
                  <a:pt x="310642" y="71501"/>
                </a:lnTo>
                <a:lnTo>
                  <a:pt x="354965" y="90424"/>
                </a:lnTo>
                <a:lnTo>
                  <a:pt x="390779" y="115062"/>
                </a:lnTo>
                <a:lnTo>
                  <a:pt x="400291" y="130657"/>
                </a:lnTo>
                <a:lnTo>
                  <a:pt x="425843" y="130657"/>
                </a:lnTo>
                <a:close/>
              </a:path>
              <a:path w="817245" h="692150">
                <a:moveTo>
                  <a:pt x="815848" y="255143"/>
                </a:moveTo>
                <a:lnTo>
                  <a:pt x="693039" y="183896"/>
                </a:lnTo>
                <a:lnTo>
                  <a:pt x="689914" y="234149"/>
                </a:lnTo>
                <a:lnTo>
                  <a:pt x="670052" y="232156"/>
                </a:lnTo>
                <a:lnTo>
                  <a:pt x="602996" y="220345"/>
                </a:lnTo>
                <a:lnTo>
                  <a:pt x="557149" y="209169"/>
                </a:lnTo>
                <a:lnTo>
                  <a:pt x="516509" y="196469"/>
                </a:lnTo>
                <a:lnTo>
                  <a:pt x="472313" y="177800"/>
                </a:lnTo>
                <a:lnTo>
                  <a:pt x="437007" y="153797"/>
                </a:lnTo>
                <a:lnTo>
                  <a:pt x="428117" y="141605"/>
                </a:lnTo>
                <a:lnTo>
                  <a:pt x="427494" y="140373"/>
                </a:lnTo>
                <a:lnTo>
                  <a:pt x="427253" y="139573"/>
                </a:lnTo>
                <a:lnTo>
                  <a:pt x="426923" y="138430"/>
                </a:lnTo>
                <a:lnTo>
                  <a:pt x="426440" y="136829"/>
                </a:lnTo>
                <a:lnTo>
                  <a:pt x="426377" y="136017"/>
                </a:lnTo>
                <a:lnTo>
                  <a:pt x="426085" y="132715"/>
                </a:lnTo>
                <a:lnTo>
                  <a:pt x="425996" y="131953"/>
                </a:lnTo>
                <a:lnTo>
                  <a:pt x="400685" y="131953"/>
                </a:lnTo>
                <a:lnTo>
                  <a:pt x="400443" y="131953"/>
                </a:lnTo>
                <a:lnTo>
                  <a:pt x="400812" y="135255"/>
                </a:lnTo>
                <a:lnTo>
                  <a:pt x="401320" y="140970"/>
                </a:lnTo>
                <a:lnTo>
                  <a:pt x="401574" y="142621"/>
                </a:lnTo>
                <a:lnTo>
                  <a:pt x="424688" y="176911"/>
                </a:lnTo>
                <a:lnTo>
                  <a:pt x="460121" y="200025"/>
                </a:lnTo>
                <a:lnTo>
                  <a:pt x="507746" y="220218"/>
                </a:lnTo>
                <a:lnTo>
                  <a:pt x="550164" y="233553"/>
                </a:lnTo>
                <a:lnTo>
                  <a:pt x="597281" y="245110"/>
                </a:lnTo>
                <a:lnTo>
                  <a:pt x="666115" y="257302"/>
                </a:lnTo>
                <a:lnTo>
                  <a:pt x="688340" y="259524"/>
                </a:lnTo>
                <a:lnTo>
                  <a:pt x="700646" y="259524"/>
                </a:lnTo>
                <a:lnTo>
                  <a:pt x="805548" y="259524"/>
                </a:lnTo>
                <a:lnTo>
                  <a:pt x="815848" y="255143"/>
                </a:lnTo>
                <a:close/>
              </a:path>
              <a:path w="817245" h="692150">
                <a:moveTo>
                  <a:pt x="816864" y="343408"/>
                </a:moveTo>
                <a:lnTo>
                  <a:pt x="808939" y="340233"/>
                </a:lnTo>
                <a:lnTo>
                  <a:pt x="709460" y="300329"/>
                </a:lnTo>
                <a:lnTo>
                  <a:pt x="802678" y="260731"/>
                </a:lnTo>
                <a:lnTo>
                  <a:pt x="700532" y="260731"/>
                </a:lnTo>
                <a:lnTo>
                  <a:pt x="688263" y="260731"/>
                </a:lnTo>
                <a:lnTo>
                  <a:pt x="686371" y="291071"/>
                </a:lnTo>
                <a:lnTo>
                  <a:pt x="685165" y="290576"/>
                </a:lnTo>
                <a:lnTo>
                  <a:pt x="685863" y="299224"/>
                </a:lnTo>
                <a:lnTo>
                  <a:pt x="685165" y="310642"/>
                </a:lnTo>
                <a:lnTo>
                  <a:pt x="686752" y="309968"/>
                </a:lnTo>
                <a:lnTo>
                  <a:pt x="689381" y="341922"/>
                </a:lnTo>
                <a:lnTo>
                  <a:pt x="664337" y="345440"/>
                </a:lnTo>
                <a:lnTo>
                  <a:pt x="628523" y="353187"/>
                </a:lnTo>
                <a:lnTo>
                  <a:pt x="561721" y="372618"/>
                </a:lnTo>
                <a:lnTo>
                  <a:pt x="516763" y="390398"/>
                </a:lnTo>
                <a:lnTo>
                  <a:pt x="477266" y="410464"/>
                </a:lnTo>
                <a:lnTo>
                  <a:pt x="444373" y="432562"/>
                </a:lnTo>
                <a:lnTo>
                  <a:pt x="412115" y="465328"/>
                </a:lnTo>
                <a:lnTo>
                  <a:pt x="396748" y="500507"/>
                </a:lnTo>
                <a:lnTo>
                  <a:pt x="396367" y="504317"/>
                </a:lnTo>
                <a:lnTo>
                  <a:pt x="395986" y="510413"/>
                </a:lnTo>
                <a:lnTo>
                  <a:pt x="379095" y="549402"/>
                </a:lnTo>
                <a:lnTo>
                  <a:pt x="347980" y="576834"/>
                </a:lnTo>
                <a:lnTo>
                  <a:pt x="303149" y="602996"/>
                </a:lnTo>
                <a:lnTo>
                  <a:pt x="262001" y="620522"/>
                </a:lnTo>
                <a:lnTo>
                  <a:pt x="216027" y="635889"/>
                </a:lnTo>
                <a:lnTo>
                  <a:pt x="148082" y="652272"/>
                </a:lnTo>
                <a:lnTo>
                  <a:pt x="75438" y="662686"/>
                </a:lnTo>
                <a:lnTo>
                  <a:pt x="0" y="666496"/>
                </a:lnTo>
                <a:lnTo>
                  <a:pt x="508" y="691896"/>
                </a:lnTo>
                <a:lnTo>
                  <a:pt x="38735" y="690880"/>
                </a:lnTo>
                <a:lnTo>
                  <a:pt x="77343" y="687959"/>
                </a:lnTo>
                <a:lnTo>
                  <a:pt x="115316" y="683514"/>
                </a:lnTo>
                <a:lnTo>
                  <a:pt x="188087" y="669544"/>
                </a:lnTo>
                <a:lnTo>
                  <a:pt x="255016" y="650113"/>
                </a:lnTo>
                <a:lnTo>
                  <a:pt x="299974" y="632333"/>
                </a:lnTo>
                <a:lnTo>
                  <a:pt x="339471" y="612406"/>
                </a:lnTo>
                <a:lnTo>
                  <a:pt x="372237" y="590550"/>
                </a:lnTo>
                <a:lnTo>
                  <a:pt x="404368" y="558304"/>
                </a:lnTo>
                <a:lnTo>
                  <a:pt x="420370" y="522097"/>
                </a:lnTo>
                <a:lnTo>
                  <a:pt x="420624" y="520827"/>
                </a:lnTo>
                <a:lnTo>
                  <a:pt x="420624" y="520192"/>
                </a:lnTo>
                <a:lnTo>
                  <a:pt x="420916" y="516382"/>
                </a:lnTo>
                <a:lnTo>
                  <a:pt x="421259" y="512191"/>
                </a:lnTo>
                <a:lnTo>
                  <a:pt x="421627" y="506349"/>
                </a:lnTo>
                <a:lnTo>
                  <a:pt x="421678" y="505599"/>
                </a:lnTo>
                <a:lnTo>
                  <a:pt x="421970" y="504317"/>
                </a:lnTo>
                <a:lnTo>
                  <a:pt x="423291" y="498475"/>
                </a:lnTo>
                <a:lnTo>
                  <a:pt x="425704" y="492125"/>
                </a:lnTo>
                <a:lnTo>
                  <a:pt x="452374" y="458978"/>
                </a:lnTo>
                <a:lnTo>
                  <a:pt x="490601" y="432181"/>
                </a:lnTo>
                <a:lnTo>
                  <a:pt x="527558" y="413385"/>
                </a:lnTo>
                <a:lnTo>
                  <a:pt x="570357" y="396494"/>
                </a:lnTo>
                <a:lnTo>
                  <a:pt x="635000" y="377698"/>
                </a:lnTo>
                <a:lnTo>
                  <a:pt x="691464" y="367207"/>
                </a:lnTo>
                <a:lnTo>
                  <a:pt x="695579" y="417195"/>
                </a:lnTo>
                <a:lnTo>
                  <a:pt x="816864" y="3434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84218" y="4238497"/>
            <a:ext cx="793750" cy="1696085"/>
          </a:xfrm>
          <a:custGeom>
            <a:avLst/>
            <a:gdLst/>
            <a:ahLst/>
            <a:cxnLst/>
            <a:rect l="l" t="t" r="r" b="b"/>
            <a:pathLst>
              <a:path w="793750" h="1696085">
                <a:moveTo>
                  <a:pt x="793750" y="1666138"/>
                </a:moveTo>
                <a:lnTo>
                  <a:pt x="774636" y="1649450"/>
                </a:lnTo>
                <a:lnTo>
                  <a:pt x="686816" y="1572742"/>
                </a:lnTo>
                <a:lnTo>
                  <a:pt x="674217" y="1621116"/>
                </a:lnTo>
                <a:lnTo>
                  <a:pt x="672757" y="1620621"/>
                </a:lnTo>
                <a:lnTo>
                  <a:pt x="670852" y="1619999"/>
                </a:lnTo>
                <a:lnTo>
                  <a:pt x="670166" y="1619605"/>
                </a:lnTo>
                <a:lnTo>
                  <a:pt x="621792" y="1588211"/>
                </a:lnTo>
                <a:lnTo>
                  <a:pt x="590042" y="1561401"/>
                </a:lnTo>
                <a:lnTo>
                  <a:pt x="559689" y="1530743"/>
                </a:lnTo>
                <a:lnTo>
                  <a:pt x="531368" y="1496707"/>
                </a:lnTo>
                <a:lnTo>
                  <a:pt x="505333" y="1459725"/>
                </a:lnTo>
                <a:lnTo>
                  <a:pt x="481711" y="1419987"/>
                </a:lnTo>
                <a:lnTo>
                  <a:pt x="460883" y="1378140"/>
                </a:lnTo>
                <a:lnTo>
                  <a:pt x="443357" y="1334262"/>
                </a:lnTo>
                <a:lnTo>
                  <a:pt x="429133" y="1289050"/>
                </a:lnTo>
                <a:lnTo>
                  <a:pt x="418592" y="1242822"/>
                </a:lnTo>
                <a:lnTo>
                  <a:pt x="412115" y="1195705"/>
                </a:lnTo>
                <a:lnTo>
                  <a:pt x="409956" y="1147826"/>
                </a:lnTo>
                <a:lnTo>
                  <a:pt x="409321" y="1122934"/>
                </a:lnTo>
                <a:lnTo>
                  <a:pt x="404749" y="1073404"/>
                </a:lnTo>
                <a:lnTo>
                  <a:pt x="395732" y="1024509"/>
                </a:lnTo>
                <a:lnTo>
                  <a:pt x="382905" y="976630"/>
                </a:lnTo>
                <a:lnTo>
                  <a:pt x="366268" y="930275"/>
                </a:lnTo>
                <a:lnTo>
                  <a:pt x="346202" y="885571"/>
                </a:lnTo>
                <a:lnTo>
                  <a:pt x="323088" y="842899"/>
                </a:lnTo>
                <a:lnTo>
                  <a:pt x="297180" y="802894"/>
                </a:lnTo>
                <a:lnTo>
                  <a:pt x="268605" y="765683"/>
                </a:lnTo>
                <a:lnTo>
                  <a:pt x="237871" y="731647"/>
                </a:lnTo>
                <a:lnTo>
                  <a:pt x="204978" y="701421"/>
                </a:lnTo>
                <a:lnTo>
                  <a:pt x="170434" y="675005"/>
                </a:lnTo>
                <a:lnTo>
                  <a:pt x="134239" y="653034"/>
                </a:lnTo>
                <a:lnTo>
                  <a:pt x="96901" y="635889"/>
                </a:lnTo>
                <a:lnTo>
                  <a:pt x="58547" y="624078"/>
                </a:lnTo>
                <a:lnTo>
                  <a:pt x="19558" y="617982"/>
                </a:lnTo>
                <a:lnTo>
                  <a:pt x="1016" y="617220"/>
                </a:lnTo>
                <a:lnTo>
                  <a:pt x="0" y="642620"/>
                </a:lnTo>
                <a:lnTo>
                  <a:pt x="18542" y="643382"/>
                </a:lnTo>
                <a:lnTo>
                  <a:pt x="36195" y="645541"/>
                </a:lnTo>
                <a:lnTo>
                  <a:pt x="88519" y="659892"/>
                </a:lnTo>
                <a:lnTo>
                  <a:pt x="139954" y="685546"/>
                </a:lnTo>
                <a:lnTo>
                  <a:pt x="172974" y="708152"/>
                </a:lnTo>
                <a:lnTo>
                  <a:pt x="204851" y="735076"/>
                </a:lnTo>
                <a:lnTo>
                  <a:pt x="234950" y="765683"/>
                </a:lnTo>
                <a:lnTo>
                  <a:pt x="263398" y="799846"/>
                </a:lnTo>
                <a:lnTo>
                  <a:pt x="289433" y="836803"/>
                </a:lnTo>
                <a:lnTo>
                  <a:pt x="312928" y="876427"/>
                </a:lnTo>
                <a:lnTo>
                  <a:pt x="333629" y="918464"/>
                </a:lnTo>
                <a:lnTo>
                  <a:pt x="351282" y="962418"/>
                </a:lnTo>
                <a:lnTo>
                  <a:pt x="365379" y="1007618"/>
                </a:lnTo>
                <a:lnTo>
                  <a:pt x="375793" y="1053973"/>
                </a:lnTo>
                <a:lnTo>
                  <a:pt x="382270" y="1101090"/>
                </a:lnTo>
                <a:lnTo>
                  <a:pt x="384556" y="1148334"/>
                </a:lnTo>
                <a:lnTo>
                  <a:pt x="385064" y="1172718"/>
                </a:lnTo>
                <a:lnTo>
                  <a:pt x="386842" y="1197483"/>
                </a:lnTo>
                <a:lnTo>
                  <a:pt x="393573" y="1246759"/>
                </a:lnTo>
                <a:lnTo>
                  <a:pt x="404495" y="1295146"/>
                </a:lnTo>
                <a:lnTo>
                  <a:pt x="419227" y="1342390"/>
                </a:lnTo>
                <a:lnTo>
                  <a:pt x="437515" y="1387983"/>
                </a:lnTo>
                <a:lnTo>
                  <a:pt x="459105" y="1431671"/>
                </a:lnTo>
                <a:lnTo>
                  <a:pt x="483616" y="1473085"/>
                </a:lnTo>
                <a:lnTo>
                  <a:pt x="510921" y="1511731"/>
                </a:lnTo>
                <a:lnTo>
                  <a:pt x="540512" y="1547418"/>
                </a:lnTo>
                <a:lnTo>
                  <a:pt x="572262" y="1579626"/>
                </a:lnTo>
                <a:lnTo>
                  <a:pt x="606044" y="1608061"/>
                </a:lnTo>
                <a:lnTo>
                  <a:pt x="641223" y="1632305"/>
                </a:lnTo>
                <a:lnTo>
                  <a:pt x="659511" y="1642706"/>
                </a:lnTo>
                <a:lnTo>
                  <a:pt x="660146" y="1643126"/>
                </a:lnTo>
                <a:lnTo>
                  <a:pt x="660908" y="1643468"/>
                </a:lnTo>
                <a:lnTo>
                  <a:pt x="661797" y="1643722"/>
                </a:lnTo>
                <a:lnTo>
                  <a:pt x="667816" y="1645716"/>
                </a:lnTo>
                <a:lnTo>
                  <a:pt x="654812" y="1695653"/>
                </a:lnTo>
                <a:lnTo>
                  <a:pt x="793750" y="1666138"/>
                </a:lnTo>
                <a:close/>
              </a:path>
              <a:path w="793750" h="1696085">
                <a:moveTo>
                  <a:pt x="793750" y="635762"/>
                </a:moveTo>
                <a:lnTo>
                  <a:pt x="786104" y="630301"/>
                </a:lnTo>
                <a:lnTo>
                  <a:pt x="678307" y="553212"/>
                </a:lnTo>
                <a:lnTo>
                  <a:pt x="670369" y="603072"/>
                </a:lnTo>
                <a:lnTo>
                  <a:pt x="669963" y="602996"/>
                </a:lnTo>
                <a:lnTo>
                  <a:pt x="669582" y="602932"/>
                </a:lnTo>
                <a:lnTo>
                  <a:pt x="668655" y="602615"/>
                </a:lnTo>
                <a:lnTo>
                  <a:pt x="619379" y="583565"/>
                </a:lnTo>
                <a:lnTo>
                  <a:pt x="557276" y="549021"/>
                </a:lnTo>
                <a:lnTo>
                  <a:pt x="515874" y="517906"/>
                </a:lnTo>
                <a:lnTo>
                  <a:pt x="479933" y="482981"/>
                </a:lnTo>
                <a:lnTo>
                  <a:pt x="450596" y="445516"/>
                </a:lnTo>
                <a:lnTo>
                  <a:pt x="428498" y="406019"/>
                </a:lnTo>
                <a:lnTo>
                  <a:pt x="414655" y="365633"/>
                </a:lnTo>
                <a:lnTo>
                  <a:pt x="409829" y="323723"/>
                </a:lnTo>
                <a:lnTo>
                  <a:pt x="409194" y="308102"/>
                </a:lnTo>
                <a:lnTo>
                  <a:pt x="400177" y="262128"/>
                </a:lnTo>
                <a:lnTo>
                  <a:pt x="381889" y="217424"/>
                </a:lnTo>
                <a:lnTo>
                  <a:pt x="355092" y="175133"/>
                </a:lnTo>
                <a:lnTo>
                  <a:pt x="321056" y="135763"/>
                </a:lnTo>
                <a:lnTo>
                  <a:pt x="280797" y="99822"/>
                </a:lnTo>
                <a:lnTo>
                  <a:pt x="219075" y="59055"/>
                </a:lnTo>
                <a:lnTo>
                  <a:pt x="168021" y="34417"/>
                </a:lnTo>
                <a:lnTo>
                  <a:pt x="132207" y="21336"/>
                </a:lnTo>
                <a:lnTo>
                  <a:pt x="95377" y="11176"/>
                </a:lnTo>
                <a:lnTo>
                  <a:pt x="57658" y="4064"/>
                </a:lnTo>
                <a:lnTo>
                  <a:pt x="19431" y="508"/>
                </a:lnTo>
                <a:lnTo>
                  <a:pt x="889" y="0"/>
                </a:lnTo>
                <a:lnTo>
                  <a:pt x="127" y="25400"/>
                </a:lnTo>
                <a:lnTo>
                  <a:pt x="18796" y="25908"/>
                </a:lnTo>
                <a:lnTo>
                  <a:pt x="36703" y="27178"/>
                </a:lnTo>
                <a:lnTo>
                  <a:pt x="90043" y="35941"/>
                </a:lnTo>
                <a:lnTo>
                  <a:pt x="141986" y="51435"/>
                </a:lnTo>
                <a:lnTo>
                  <a:pt x="191389" y="73025"/>
                </a:lnTo>
                <a:lnTo>
                  <a:pt x="237617" y="99949"/>
                </a:lnTo>
                <a:lnTo>
                  <a:pt x="278765" y="131064"/>
                </a:lnTo>
                <a:lnTo>
                  <a:pt x="314706" y="165862"/>
                </a:lnTo>
                <a:lnTo>
                  <a:pt x="344043" y="203581"/>
                </a:lnTo>
                <a:lnTo>
                  <a:pt x="366014" y="243205"/>
                </a:lnTo>
                <a:lnTo>
                  <a:pt x="379857" y="283845"/>
                </a:lnTo>
                <a:lnTo>
                  <a:pt x="384429" y="324739"/>
                </a:lnTo>
                <a:lnTo>
                  <a:pt x="385064" y="339344"/>
                </a:lnTo>
                <a:lnTo>
                  <a:pt x="393827" y="385699"/>
                </a:lnTo>
                <a:lnTo>
                  <a:pt x="412115" y="430403"/>
                </a:lnTo>
                <a:lnTo>
                  <a:pt x="438785" y="472948"/>
                </a:lnTo>
                <a:lnTo>
                  <a:pt x="472694" y="512445"/>
                </a:lnTo>
                <a:lnTo>
                  <a:pt x="512953" y="548259"/>
                </a:lnTo>
                <a:lnTo>
                  <a:pt x="574548" y="589153"/>
                </a:lnTo>
                <a:lnTo>
                  <a:pt x="625856" y="613918"/>
                </a:lnTo>
                <a:lnTo>
                  <a:pt x="662178" y="627253"/>
                </a:lnTo>
                <a:lnTo>
                  <a:pt x="662686" y="627380"/>
                </a:lnTo>
                <a:lnTo>
                  <a:pt x="666394" y="628065"/>
                </a:lnTo>
                <a:lnTo>
                  <a:pt x="658368" y="678561"/>
                </a:lnTo>
                <a:lnTo>
                  <a:pt x="793750" y="63576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1621" y="1738630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latin typeface="Tahoma"/>
                <a:cs typeface="Tahoma"/>
              </a:rPr>
              <a:t>Glob</a:t>
            </a:r>
            <a:r>
              <a:rPr sz="2000" b="1" spc="50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 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710" y="1969695"/>
            <a:ext cx="811530" cy="268605"/>
            <a:chOff x="1636710" y="1969695"/>
            <a:chExt cx="811530" cy="268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10" y="1969695"/>
              <a:ext cx="810918" cy="268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6" y="2005584"/>
              <a:ext cx="699515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7736" y="2005584"/>
              <a:ext cx="699770" cy="180340"/>
            </a:xfrm>
            <a:custGeom>
              <a:avLst/>
              <a:gdLst/>
              <a:ahLst/>
              <a:cxnLst/>
              <a:rect l="l" t="t" r="r" b="b"/>
              <a:pathLst>
                <a:path w="699769" h="180339">
                  <a:moveTo>
                    <a:pt x="0" y="44957"/>
                  </a:moveTo>
                  <a:lnTo>
                    <a:pt x="609600" y="44957"/>
                  </a:lnTo>
                  <a:lnTo>
                    <a:pt x="609600" y="0"/>
                  </a:lnTo>
                  <a:lnTo>
                    <a:pt x="699515" y="89915"/>
                  </a:lnTo>
                  <a:lnTo>
                    <a:pt x="609600" y="179831"/>
                  </a:lnTo>
                  <a:lnTo>
                    <a:pt x="609600" y="134874"/>
                  </a:lnTo>
                  <a:lnTo>
                    <a:pt x="0" y="134874"/>
                  </a:lnTo>
                  <a:lnTo>
                    <a:pt x="0" y="449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10611" y="1743455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940" y="2796920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93715" y="2667889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33217" y="2668270"/>
          <a:ext cx="1654810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</a:tblGrid>
              <a:tr h="621029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70221" y="5526785"/>
          <a:ext cx="6502400" cy="7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78">
                <a:tc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70221" y="4496180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ts val="2310"/>
                        </a:lnSpc>
                        <a:spcBef>
                          <a:spcPts val="509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84345" y="4241672"/>
            <a:ext cx="793750" cy="1689100"/>
          </a:xfrm>
          <a:custGeom>
            <a:avLst/>
            <a:gdLst/>
            <a:ahLst/>
            <a:cxnLst/>
            <a:rect l="l" t="t" r="r" b="b"/>
            <a:pathLst>
              <a:path w="793750" h="1689100">
                <a:moveTo>
                  <a:pt x="793623" y="1662963"/>
                </a:moveTo>
                <a:lnTo>
                  <a:pt x="792454" y="1662125"/>
                </a:lnTo>
                <a:lnTo>
                  <a:pt x="724408" y="1613293"/>
                </a:lnTo>
                <a:lnTo>
                  <a:pt x="720090" y="1640179"/>
                </a:lnTo>
                <a:lnTo>
                  <a:pt x="670179" y="1620215"/>
                </a:lnTo>
                <a:lnTo>
                  <a:pt x="636397" y="1599539"/>
                </a:lnTo>
                <a:lnTo>
                  <a:pt x="603504" y="1574596"/>
                </a:lnTo>
                <a:lnTo>
                  <a:pt x="572135" y="1545564"/>
                </a:lnTo>
                <a:lnTo>
                  <a:pt x="542671" y="1513014"/>
                </a:lnTo>
                <a:lnTo>
                  <a:pt x="515239" y="1477124"/>
                </a:lnTo>
                <a:lnTo>
                  <a:pt x="490220" y="1438541"/>
                </a:lnTo>
                <a:lnTo>
                  <a:pt x="467868" y="1397444"/>
                </a:lnTo>
                <a:lnTo>
                  <a:pt x="448564" y="1354315"/>
                </a:lnTo>
                <a:lnTo>
                  <a:pt x="432562" y="1309497"/>
                </a:lnTo>
                <a:lnTo>
                  <a:pt x="420116" y="1263523"/>
                </a:lnTo>
                <a:lnTo>
                  <a:pt x="411480" y="1216533"/>
                </a:lnTo>
                <a:lnTo>
                  <a:pt x="407035" y="1168908"/>
                </a:lnTo>
                <a:lnTo>
                  <a:pt x="406527" y="1144651"/>
                </a:lnTo>
                <a:lnTo>
                  <a:pt x="405892" y="1119886"/>
                </a:lnTo>
                <a:lnTo>
                  <a:pt x="401320" y="1070737"/>
                </a:lnTo>
                <a:lnTo>
                  <a:pt x="392430" y="1022096"/>
                </a:lnTo>
                <a:lnTo>
                  <a:pt x="379603" y="974471"/>
                </a:lnTo>
                <a:lnTo>
                  <a:pt x="363093" y="928370"/>
                </a:lnTo>
                <a:lnTo>
                  <a:pt x="343281" y="883793"/>
                </a:lnTo>
                <a:lnTo>
                  <a:pt x="320167" y="841502"/>
                </a:lnTo>
                <a:lnTo>
                  <a:pt x="294386" y="801624"/>
                </a:lnTo>
                <a:lnTo>
                  <a:pt x="265938" y="764667"/>
                </a:lnTo>
                <a:lnTo>
                  <a:pt x="235458" y="730758"/>
                </a:lnTo>
                <a:lnTo>
                  <a:pt x="202819" y="700659"/>
                </a:lnTo>
                <a:lnTo>
                  <a:pt x="168402" y="674497"/>
                </a:lnTo>
                <a:lnTo>
                  <a:pt x="132715" y="652653"/>
                </a:lnTo>
                <a:lnTo>
                  <a:pt x="95758" y="635762"/>
                </a:lnTo>
                <a:lnTo>
                  <a:pt x="57785" y="623951"/>
                </a:lnTo>
                <a:lnTo>
                  <a:pt x="19304" y="617982"/>
                </a:lnTo>
                <a:lnTo>
                  <a:pt x="762" y="617220"/>
                </a:lnTo>
                <a:lnTo>
                  <a:pt x="0" y="636270"/>
                </a:lnTo>
                <a:lnTo>
                  <a:pt x="18542" y="637032"/>
                </a:lnTo>
                <a:lnTo>
                  <a:pt x="36449" y="639191"/>
                </a:lnTo>
                <a:lnTo>
                  <a:pt x="89408" y="653796"/>
                </a:lnTo>
                <a:lnTo>
                  <a:pt x="124206" y="669798"/>
                </a:lnTo>
                <a:lnTo>
                  <a:pt x="158115" y="690499"/>
                </a:lnTo>
                <a:lnTo>
                  <a:pt x="190754" y="715518"/>
                </a:lnTo>
                <a:lnTo>
                  <a:pt x="222123" y="744474"/>
                </a:lnTo>
                <a:lnTo>
                  <a:pt x="251587" y="777113"/>
                </a:lnTo>
                <a:lnTo>
                  <a:pt x="279019" y="812927"/>
                </a:lnTo>
                <a:lnTo>
                  <a:pt x="304038" y="851535"/>
                </a:lnTo>
                <a:lnTo>
                  <a:pt x="326390" y="892556"/>
                </a:lnTo>
                <a:lnTo>
                  <a:pt x="345567" y="935863"/>
                </a:lnTo>
                <a:lnTo>
                  <a:pt x="361569" y="980567"/>
                </a:lnTo>
                <a:lnTo>
                  <a:pt x="373888" y="1026668"/>
                </a:lnTo>
                <a:lnTo>
                  <a:pt x="382524" y="1073785"/>
                </a:lnTo>
                <a:lnTo>
                  <a:pt x="386969" y="1121283"/>
                </a:lnTo>
                <a:lnTo>
                  <a:pt x="387477" y="1145159"/>
                </a:lnTo>
                <a:lnTo>
                  <a:pt x="388112" y="1169416"/>
                </a:lnTo>
                <a:lnTo>
                  <a:pt x="392557" y="1218692"/>
                </a:lnTo>
                <a:lnTo>
                  <a:pt x="401447" y="1267333"/>
                </a:lnTo>
                <a:lnTo>
                  <a:pt x="414274" y="1314831"/>
                </a:lnTo>
                <a:lnTo>
                  <a:pt x="430784" y="1361071"/>
                </a:lnTo>
                <a:lnTo>
                  <a:pt x="450596" y="1405572"/>
                </a:lnTo>
                <a:lnTo>
                  <a:pt x="473583" y="1447914"/>
                </a:lnTo>
                <a:lnTo>
                  <a:pt x="499364" y="1487817"/>
                </a:lnTo>
                <a:lnTo>
                  <a:pt x="527812" y="1524889"/>
                </a:lnTo>
                <a:lnTo>
                  <a:pt x="558292" y="1558620"/>
                </a:lnTo>
                <a:lnTo>
                  <a:pt x="590931" y="1588846"/>
                </a:lnTo>
                <a:lnTo>
                  <a:pt x="625094" y="1614957"/>
                </a:lnTo>
                <a:lnTo>
                  <a:pt x="660781" y="1636763"/>
                </a:lnTo>
                <a:lnTo>
                  <a:pt x="697738" y="1653743"/>
                </a:lnTo>
                <a:lnTo>
                  <a:pt x="717067" y="1659026"/>
                </a:lnTo>
                <a:lnTo>
                  <a:pt x="712343" y="1688541"/>
                </a:lnTo>
                <a:lnTo>
                  <a:pt x="793623" y="1662963"/>
                </a:lnTo>
                <a:close/>
              </a:path>
              <a:path w="793750" h="1689100">
                <a:moveTo>
                  <a:pt x="793623" y="632587"/>
                </a:moveTo>
                <a:lnTo>
                  <a:pt x="721487" y="587375"/>
                </a:lnTo>
                <a:lnTo>
                  <a:pt x="718794" y="614972"/>
                </a:lnTo>
                <a:lnTo>
                  <a:pt x="703707" y="612521"/>
                </a:lnTo>
                <a:lnTo>
                  <a:pt x="651510" y="597027"/>
                </a:lnTo>
                <a:lnTo>
                  <a:pt x="601726" y="575437"/>
                </a:lnTo>
                <a:lnTo>
                  <a:pt x="555371" y="548386"/>
                </a:lnTo>
                <a:lnTo>
                  <a:pt x="513588" y="517017"/>
                </a:lnTo>
                <a:lnTo>
                  <a:pt x="477393" y="481965"/>
                </a:lnTo>
                <a:lnTo>
                  <a:pt x="447675" y="443992"/>
                </a:lnTo>
                <a:lnTo>
                  <a:pt x="425450" y="403987"/>
                </a:lnTo>
                <a:lnTo>
                  <a:pt x="411353" y="363093"/>
                </a:lnTo>
                <a:lnTo>
                  <a:pt x="406527" y="320675"/>
                </a:lnTo>
                <a:lnTo>
                  <a:pt x="405892" y="305308"/>
                </a:lnTo>
                <a:lnTo>
                  <a:pt x="397129" y="259969"/>
                </a:lnTo>
                <a:lnTo>
                  <a:pt x="378968" y="215900"/>
                </a:lnTo>
                <a:lnTo>
                  <a:pt x="352552" y="173990"/>
                </a:lnTo>
                <a:lnTo>
                  <a:pt x="318770" y="134874"/>
                </a:lnTo>
                <a:lnTo>
                  <a:pt x="278765" y="99187"/>
                </a:lnTo>
                <a:lnTo>
                  <a:pt x="217424" y="58674"/>
                </a:lnTo>
                <a:lnTo>
                  <a:pt x="166751" y="34163"/>
                </a:lnTo>
                <a:lnTo>
                  <a:pt x="112903" y="15748"/>
                </a:lnTo>
                <a:lnTo>
                  <a:pt x="57150" y="4064"/>
                </a:lnTo>
                <a:lnTo>
                  <a:pt x="19177" y="508"/>
                </a:lnTo>
                <a:lnTo>
                  <a:pt x="635" y="0"/>
                </a:lnTo>
                <a:lnTo>
                  <a:pt x="127" y="19050"/>
                </a:lnTo>
                <a:lnTo>
                  <a:pt x="18669" y="19558"/>
                </a:lnTo>
                <a:lnTo>
                  <a:pt x="36830" y="20828"/>
                </a:lnTo>
                <a:lnTo>
                  <a:pt x="90551" y="29718"/>
                </a:lnTo>
                <a:lnTo>
                  <a:pt x="142875" y="45339"/>
                </a:lnTo>
                <a:lnTo>
                  <a:pt x="192659" y="66929"/>
                </a:lnTo>
                <a:lnTo>
                  <a:pt x="239141" y="94107"/>
                </a:lnTo>
                <a:lnTo>
                  <a:pt x="280670" y="125476"/>
                </a:lnTo>
                <a:lnTo>
                  <a:pt x="316865" y="160528"/>
                </a:lnTo>
                <a:lnTo>
                  <a:pt x="346583" y="198628"/>
                </a:lnTo>
                <a:lnTo>
                  <a:pt x="368808" y="238633"/>
                </a:lnTo>
                <a:lnTo>
                  <a:pt x="382778" y="279908"/>
                </a:lnTo>
                <a:lnTo>
                  <a:pt x="387477" y="321437"/>
                </a:lnTo>
                <a:lnTo>
                  <a:pt x="388112" y="336042"/>
                </a:lnTo>
                <a:lnTo>
                  <a:pt x="396748" y="381635"/>
                </a:lnTo>
                <a:lnTo>
                  <a:pt x="414782" y="425831"/>
                </a:lnTo>
                <a:lnTo>
                  <a:pt x="441198" y="467868"/>
                </a:lnTo>
                <a:lnTo>
                  <a:pt x="474980" y="507111"/>
                </a:lnTo>
                <a:lnTo>
                  <a:pt x="514858" y="542671"/>
                </a:lnTo>
                <a:lnTo>
                  <a:pt x="576072" y="583311"/>
                </a:lnTo>
                <a:lnTo>
                  <a:pt x="626999" y="607822"/>
                </a:lnTo>
                <a:lnTo>
                  <a:pt x="680720" y="626364"/>
                </a:lnTo>
                <a:lnTo>
                  <a:pt x="716953" y="633958"/>
                </a:lnTo>
                <a:lnTo>
                  <a:pt x="714121" y="663194"/>
                </a:lnTo>
                <a:lnTo>
                  <a:pt x="785037" y="635889"/>
                </a:lnTo>
                <a:lnTo>
                  <a:pt x="793623" y="6325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266" y="2975101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3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3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5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7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8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0" y="39877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8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2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75311" y="635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2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2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8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5140" y="3246754"/>
            <a:ext cx="805180" cy="371475"/>
          </a:xfrm>
          <a:custGeom>
            <a:avLst/>
            <a:gdLst/>
            <a:ahLst/>
            <a:cxnLst/>
            <a:rect l="l" t="t" r="r" b="b"/>
            <a:pathLst>
              <a:path w="805179" h="371475">
                <a:moveTo>
                  <a:pt x="414647" y="215392"/>
                </a:moveTo>
                <a:lnTo>
                  <a:pt x="388747" y="215392"/>
                </a:lnTo>
                <a:lnTo>
                  <a:pt x="388112" y="217170"/>
                </a:lnTo>
                <a:lnTo>
                  <a:pt x="360552" y="251714"/>
                </a:lnTo>
                <a:lnTo>
                  <a:pt x="322707" y="276225"/>
                </a:lnTo>
                <a:lnTo>
                  <a:pt x="286258" y="293370"/>
                </a:lnTo>
                <a:lnTo>
                  <a:pt x="243967" y="308737"/>
                </a:lnTo>
                <a:lnTo>
                  <a:pt x="180212" y="325755"/>
                </a:lnTo>
                <a:lnTo>
                  <a:pt x="110744" y="338074"/>
                </a:lnTo>
                <a:lnTo>
                  <a:pt x="37719" y="344678"/>
                </a:lnTo>
                <a:lnTo>
                  <a:pt x="0" y="345567"/>
                </a:lnTo>
                <a:lnTo>
                  <a:pt x="508" y="370967"/>
                </a:lnTo>
                <a:lnTo>
                  <a:pt x="76200" y="367538"/>
                </a:lnTo>
                <a:lnTo>
                  <a:pt x="149987" y="357759"/>
                </a:lnTo>
                <a:lnTo>
                  <a:pt x="219075" y="342519"/>
                </a:lnTo>
                <a:lnTo>
                  <a:pt x="266573" y="327914"/>
                </a:lnTo>
                <a:lnTo>
                  <a:pt x="309118" y="311150"/>
                </a:lnTo>
                <a:lnTo>
                  <a:pt x="345821" y="292481"/>
                </a:lnTo>
                <a:lnTo>
                  <a:pt x="384301" y="264668"/>
                </a:lnTo>
                <a:lnTo>
                  <a:pt x="408686" y="233299"/>
                </a:lnTo>
                <a:lnTo>
                  <a:pt x="412496" y="224282"/>
                </a:lnTo>
                <a:lnTo>
                  <a:pt x="412750" y="223774"/>
                </a:lnTo>
                <a:lnTo>
                  <a:pt x="412876" y="223139"/>
                </a:lnTo>
                <a:lnTo>
                  <a:pt x="414527" y="216027"/>
                </a:lnTo>
                <a:lnTo>
                  <a:pt x="414647" y="215392"/>
                </a:lnTo>
                <a:close/>
              </a:path>
              <a:path w="805179" h="371475">
                <a:moveTo>
                  <a:pt x="388183" y="216882"/>
                </a:moveTo>
                <a:lnTo>
                  <a:pt x="388075" y="217170"/>
                </a:lnTo>
                <a:lnTo>
                  <a:pt x="388183" y="216882"/>
                </a:lnTo>
                <a:close/>
              </a:path>
              <a:path w="805179" h="371475">
                <a:moveTo>
                  <a:pt x="388747" y="215392"/>
                </a:moveTo>
                <a:lnTo>
                  <a:pt x="388183" y="216882"/>
                </a:lnTo>
                <a:lnTo>
                  <a:pt x="388112" y="217170"/>
                </a:lnTo>
                <a:lnTo>
                  <a:pt x="388747" y="215392"/>
                </a:lnTo>
                <a:close/>
              </a:path>
              <a:path w="805179" h="371475">
                <a:moveTo>
                  <a:pt x="415190" y="210058"/>
                </a:moveTo>
                <a:lnTo>
                  <a:pt x="389889" y="210058"/>
                </a:lnTo>
                <a:lnTo>
                  <a:pt x="389509" y="211962"/>
                </a:lnTo>
                <a:lnTo>
                  <a:pt x="388183" y="216882"/>
                </a:lnTo>
                <a:lnTo>
                  <a:pt x="388747" y="215392"/>
                </a:lnTo>
                <a:lnTo>
                  <a:pt x="414647" y="215392"/>
                </a:lnTo>
                <a:lnTo>
                  <a:pt x="414909" y="213995"/>
                </a:lnTo>
                <a:lnTo>
                  <a:pt x="415190" y="210058"/>
                </a:lnTo>
                <a:close/>
              </a:path>
              <a:path w="805179" h="371475">
                <a:moveTo>
                  <a:pt x="389561" y="211370"/>
                </a:moveTo>
                <a:lnTo>
                  <a:pt x="389413" y="211962"/>
                </a:lnTo>
                <a:lnTo>
                  <a:pt x="389561" y="211370"/>
                </a:lnTo>
                <a:close/>
              </a:path>
              <a:path w="805179" h="371475">
                <a:moveTo>
                  <a:pt x="389889" y="210058"/>
                </a:moveTo>
                <a:lnTo>
                  <a:pt x="389561" y="211370"/>
                </a:lnTo>
                <a:lnTo>
                  <a:pt x="389509" y="211962"/>
                </a:lnTo>
                <a:lnTo>
                  <a:pt x="389889" y="210058"/>
                </a:lnTo>
                <a:close/>
              </a:path>
              <a:path w="805179" h="371475">
                <a:moveTo>
                  <a:pt x="677688" y="51185"/>
                </a:moveTo>
                <a:lnTo>
                  <a:pt x="619760" y="61087"/>
                </a:lnTo>
                <a:lnTo>
                  <a:pt x="553847" y="78740"/>
                </a:lnTo>
                <a:lnTo>
                  <a:pt x="509650" y="94869"/>
                </a:lnTo>
                <a:lnTo>
                  <a:pt x="470915" y="113030"/>
                </a:lnTo>
                <a:lnTo>
                  <a:pt x="438276" y="133223"/>
                </a:lnTo>
                <a:lnTo>
                  <a:pt x="406400" y="163195"/>
                </a:lnTo>
                <a:lnTo>
                  <a:pt x="393064" y="187452"/>
                </a:lnTo>
                <a:lnTo>
                  <a:pt x="392811" y="187960"/>
                </a:lnTo>
                <a:lnTo>
                  <a:pt x="392684" y="188595"/>
                </a:lnTo>
                <a:lnTo>
                  <a:pt x="391033" y="195707"/>
                </a:lnTo>
                <a:lnTo>
                  <a:pt x="390651" y="197739"/>
                </a:lnTo>
                <a:lnTo>
                  <a:pt x="390144" y="204850"/>
                </a:lnTo>
                <a:lnTo>
                  <a:pt x="389561" y="211370"/>
                </a:lnTo>
                <a:lnTo>
                  <a:pt x="389889" y="210058"/>
                </a:lnTo>
                <a:lnTo>
                  <a:pt x="415190" y="210058"/>
                </a:lnTo>
                <a:lnTo>
                  <a:pt x="415417" y="206883"/>
                </a:lnTo>
                <a:lnTo>
                  <a:pt x="415881" y="201675"/>
                </a:lnTo>
                <a:lnTo>
                  <a:pt x="415671" y="201675"/>
                </a:lnTo>
                <a:lnTo>
                  <a:pt x="416051" y="199771"/>
                </a:lnTo>
                <a:lnTo>
                  <a:pt x="417004" y="196342"/>
                </a:lnTo>
                <a:lnTo>
                  <a:pt x="416813" y="196342"/>
                </a:lnTo>
                <a:lnTo>
                  <a:pt x="417449" y="194564"/>
                </a:lnTo>
                <a:lnTo>
                  <a:pt x="419735" y="189357"/>
                </a:lnTo>
                <a:lnTo>
                  <a:pt x="445643" y="159639"/>
                </a:lnTo>
                <a:lnTo>
                  <a:pt x="483235" y="135255"/>
                </a:lnTo>
                <a:lnTo>
                  <a:pt x="519684" y="118237"/>
                </a:lnTo>
                <a:lnTo>
                  <a:pt x="561975" y="102870"/>
                </a:lnTo>
                <a:lnTo>
                  <a:pt x="625729" y="85852"/>
                </a:lnTo>
                <a:lnTo>
                  <a:pt x="679651" y="76613"/>
                </a:lnTo>
                <a:lnTo>
                  <a:pt x="677688" y="51185"/>
                </a:lnTo>
                <a:close/>
              </a:path>
              <a:path w="805179" h="371475">
                <a:moveTo>
                  <a:pt x="416051" y="199771"/>
                </a:moveTo>
                <a:lnTo>
                  <a:pt x="415671" y="201675"/>
                </a:lnTo>
                <a:lnTo>
                  <a:pt x="415999" y="200363"/>
                </a:lnTo>
                <a:lnTo>
                  <a:pt x="416051" y="199771"/>
                </a:lnTo>
                <a:close/>
              </a:path>
              <a:path w="805179" h="371475">
                <a:moveTo>
                  <a:pt x="415999" y="200363"/>
                </a:moveTo>
                <a:lnTo>
                  <a:pt x="415671" y="201675"/>
                </a:lnTo>
                <a:lnTo>
                  <a:pt x="415881" y="201675"/>
                </a:lnTo>
                <a:lnTo>
                  <a:pt x="415999" y="200363"/>
                </a:lnTo>
                <a:close/>
              </a:path>
              <a:path w="805179" h="371475">
                <a:moveTo>
                  <a:pt x="416147" y="199771"/>
                </a:moveTo>
                <a:lnTo>
                  <a:pt x="415999" y="200363"/>
                </a:lnTo>
                <a:lnTo>
                  <a:pt x="416147" y="199771"/>
                </a:lnTo>
                <a:close/>
              </a:path>
              <a:path w="805179" h="371475">
                <a:moveTo>
                  <a:pt x="417449" y="194564"/>
                </a:moveTo>
                <a:lnTo>
                  <a:pt x="416813" y="196342"/>
                </a:lnTo>
                <a:lnTo>
                  <a:pt x="417287" y="195209"/>
                </a:lnTo>
                <a:lnTo>
                  <a:pt x="417449" y="194564"/>
                </a:lnTo>
                <a:close/>
              </a:path>
              <a:path w="805179" h="371475">
                <a:moveTo>
                  <a:pt x="417287" y="195209"/>
                </a:moveTo>
                <a:lnTo>
                  <a:pt x="416813" y="196342"/>
                </a:lnTo>
                <a:lnTo>
                  <a:pt x="417004" y="196342"/>
                </a:lnTo>
                <a:lnTo>
                  <a:pt x="417287" y="195209"/>
                </a:lnTo>
                <a:close/>
              </a:path>
              <a:path w="805179" h="371475">
                <a:moveTo>
                  <a:pt x="417557" y="194564"/>
                </a:moveTo>
                <a:lnTo>
                  <a:pt x="417287" y="195209"/>
                </a:lnTo>
                <a:lnTo>
                  <a:pt x="417557" y="194564"/>
                </a:lnTo>
                <a:close/>
              </a:path>
              <a:path w="805179" h="371475">
                <a:moveTo>
                  <a:pt x="795813" y="49657"/>
                </a:moveTo>
                <a:lnTo>
                  <a:pt x="689610" y="49657"/>
                </a:lnTo>
                <a:lnTo>
                  <a:pt x="692912" y="74930"/>
                </a:lnTo>
                <a:lnTo>
                  <a:pt x="679651" y="76613"/>
                </a:lnTo>
                <a:lnTo>
                  <a:pt x="683513" y="126619"/>
                </a:lnTo>
                <a:lnTo>
                  <a:pt x="805180" y="53467"/>
                </a:lnTo>
                <a:lnTo>
                  <a:pt x="795813" y="49657"/>
                </a:lnTo>
                <a:close/>
              </a:path>
              <a:path w="805179" h="371475">
                <a:moveTo>
                  <a:pt x="689610" y="49657"/>
                </a:moveTo>
                <a:lnTo>
                  <a:pt x="677688" y="51185"/>
                </a:lnTo>
                <a:lnTo>
                  <a:pt x="679651" y="76613"/>
                </a:lnTo>
                <a:lnTo>
                  <a:pt x="692912" y="74930"/>
                </a:lnTo>
                <a:lnTo>
                  <a:pt x="689610" y="49657"/>
                </a:lnTo>
                <a:close/>
              </a:path>
              <a:path w="805179" h="371475">
                <a:moveTo>
                  <a:pt x="673735" y="0"/>
                </a:moveTo>
                <a:lnTo>
                  <a:pt x="677688" y="51185"/>
                </a:lnTo>
                <a:lnTo>
                  <a:pt x="689610" y="49657"/>
                </a:lnTo>
                <a:lnTo>
                  <a:pt x="795813" y="49657"/>
                </a:lnTo>
                <a:lnTo>
                  <a:pt x="6737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77240" y="6403846"/>
            <a:ext cx="11139170" cy="370840"/>
            <a:chOff x="777240" y="6403846"/>
            <a:chExt cx="11139170" cy="37084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" y="6432802"/>
              <a:ext cx="9777984" cy="3124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3755" y="6403846"/>
              <a:ext cx="7772400" cy="37033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645145" y="1229105"/>
            <a:ext cx="4345305" cy="1172210"/>
          </a:xfrm>
          <a:prstGeom prst="rect">
            <a:avLst/>
          </a:prstGeom>
          <a:ln w="38100">
            <a:solidFill>
              <a:srgbClr val="6F2F9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2400" b="1" spc="-75" dirty="0">
                <a:solidFill>
                  <a:srgbClr val="6F2F9F"/>
                </a:solidFill>
                <a:latin typeface="Tahoma"/>
                <a:cs typeface="Tahoma"/>
              </a:rPr>
              <a:t>Re-hash</a:t>
            </a:r>
            <a:r>
              <a:rPr sz="2400" b="1" spc="-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2400" b="1" spc="-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records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pointed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6F2F9F"/>
                </a:solidFill>
                <a:latin typeface="Tahoma"/>
                <a:cs typeface="Tahoma"/>
              </a:rPr>
              <a:t>by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6F2F9F"/>
                </a:solidFill>
                <a:latin typeface="Tahoma"/>
                <a:cs typeface="Tahoma"/>
              </a:rPr>
              <a:t>prefi</a:t>
            </a:r>
            <a:r>
              <a:rPr sz="2400" b="1" spc="-125" dirty="0">
                <a:solidFill>
                  <a:srgbClr val="6F2F9F"/>
                </a:solidFill>
                <a:latin typeface="Tahoma"/>
                <a:cs typeface="Tahoma"/>
              </a:rPr>
              <a:t>x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90" dirty="0">
                <a:solidFill>
                  <a:srgbClr val="6F2F9F"/>
                </a:solidFill>
                <a:latin typeface="Tahoma"/>
                <a:cs typeface="Tahoma"/>
              </a:rPr>
              <a:t>1</a:t>
            </a: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0</a:t>
            </a:r>
            <a:r>
              <a:rPr sz="2400" b="1" spc="-1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6F2F9F"/>
                </a:solidFill>
                <a:latin typeface="Tahoma"/>
                <a:cs typeface="Tahoma"/>
              </a:rPr>
              <a:t>an</a:t>
            </a:r>
            <a:r>
              <a:rPr sz="2400" b="1" spc="40" dirty="0">
                <a:solidFill>
                  <a:srgbClr val="6F2F9F"/>
                </a:solidFill>
                <a:latin typeface="Tahoma"/>
                <a:cs typeface="Tahoma"/>
              </a:rPr>
              <a:t>d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Tahoma"/>
                <a:cs typeface="Tahoma"/>
              </a:rPr>
              <a:t>11.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AND </a:t>
            </a:r>
            <a:r>
              <a:rPr sz="2400" b="1" spc="-145" dirty="0">
                <a:solidFill>
                  <a:srgbClr val="6F2F9F"/>
                </a:solidFill>
                <a:latin typeface="Tahoma"/>
                <a:cs typeface="Tahoma"/>
              </a:rPr>
              <a:t>insert</a:t>
            </a:r>
            <a:r>
              <a:rPr sz="2400" b="1" spc="-4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6F2F9F"/>
                </a:solidFill>
                <a:latin typeface="Tahoma"/>
                <a:cs typeface="Tahoma"/>
              </a:rPr>
              <a:t>ne</a:t>
            </a:r>
            <a:r>
              <a:rPr sz="2400" b="1" spc="-85" dirty="0">
                <a:solidFill>
                  <a:srgbClr val="6F2F9F"/>
                </a:solidFill>
                <a:latin typeface="Tahoma"/>
                <a:cs typeface="Tahoma"/>
              </a:rPr>
              <a:t>w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6F2F9F"/>
                </a:solidFill>
                <a:latin typeface="Tahoma"/>
                <a:cs typeface="Tahoma"/>
              </a:rPr>
              <a:t>record.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31621" y="1738630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latin typeface="Tahoma"/>
                <a:cs typeface="Tahoma"/>
              </a:rPr>
              <a:t>Glob</a:t>
            </a:r>
            <a:r>
              <a:rPr sz="2000" b="1" spc="50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 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6710" y="1969695"/>
            <a:ext cx="811530" cy="268605"/>
            <a:chOff x="1636710" y="1969695"/>
            <a:chExt cx="811530" cy="268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6710" y="1969695"/>
              <a:ext cx="810918" cy="2683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7736" y="2005584"/>
              <a:ext cx="699515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97736" y="2005584"/>
              <a:ext cx="699770" cy="180340"/>
            </a:xfrm>
            <a:custGeom>
              <a:avLst/>
              <a:gdLst/>
              <a:ahLst/>
              <a:cxnLst/>
              <a:rect l="l" t="t" r="r" b="b"/>
              <a:pathLst>
                <a:path w="699769" h="180339">
                  <a:moveTo>
                    <a:pt x="0" y="44957"/>
                  </a:moveTo>
                  <a:lnTo>
                    <a:pt x="609600" y="44957"/>
                  </a:lnTo>
                  <a:lnTo>
                    <a:pt x="609600" y="0"/>
                  </a:lnTo>
                  <a:lnTo>
                    <a:pt x="699515" y="89915"/>
                  </a:lnTo>
                  <a:lnTo>
                    <a:pt x="609600" y="179831"/>
                  </a:lnTo>
                  <a:lnTo>
                    <a:pt x="609600" y="134874"/>
                  </a:lnTo>
                  <a:lnTo>
                    <a:pt x="0" y="134874"/>
                  </a:lnTo>
                  <a:lnTo>
                    <a:pt x="0" y="4495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10611" y="1743455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940" y="2796920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93715" y="2667889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633217" y="2668270"/>
          <a:ext cx="1654810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810"/>
              </a:tblGrid>
              <a:tr h="621029">
                <a:tc>
                  <a:txBody>
                    <a:bodyPr/>
                    <a:lstStyle/>
                    <a:p>
                      <a:pPr marL="59436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70221" y="5526785"/>
          <a:ext cx="6502400" cy="74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78">
                <a:tc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70221" y="4496180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ts val="2310"/>
                        </a:lnSpc>
                        <a:spcBef>
                          <a:spcPts val="509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84345" y="4241672"/>
            <a:ext cx="793750" cy="1689100"/>
          </a:xfrm>
          <a:custGeom>
            <a:avLst/>
            <a:gdLst/>
            <a:ahLst/>
            <a:cxnLst/>
            <a:rect l="l" t="t" r="r" b="b"/>
            <a:pathLst>
              <a:path w="793750" h="1689100">
                <a:moveTo>
                  <a:pt x="793623" y="1662963"/>
                </a:moveTo>
                <a:lnTo>
                  <a:pt x="792454" y="1662125"/>
                </a:lnTo>
                <a:lnTo>
                  <a:pt x="724408" y="1613293"/>
                </a:lnTo>
                <a:lnTo>
                  <a:pt x="720090" y="1640179"/>
                </a:lnTo>
                <a:lnTo>
                  <a:pt x="670179" y="1620215"/>
                </a:lnTo>
                <a:lnTo>
                  <a:pt x="636397" y="1599539"/>
                </a:lnTo>
                <a:lnTo>
                  <a:pt x="603504" y="1574596"/>
                </a:lnTo>
                <a:lnTo>
                  <a:pt x="572135" y="1545564"/>
                </a:lnTo>
                <a:lnTo>
                  <a:pt x="542671" y="1513014"/>
                </a:lnTo>
                <a:lnTo>
                  <a:pt x="515239" y="1477124"/>
                </a:lnTo>
                <a:lnTo>
                  <a:pt x="490220" y="1438541"/>
                </a:lnTo>
                <a:lnTo>
                  <a:pt x="467868" y="1397444"/>
                </a:lnTo>
                <a:lnTo>
                  <a:pt x="448564" y="1354315"/>
                </a:lnTo>
                <a:lnTo>
                  <a:pt x="432562" y="1309497"/>
                </a:lnTo>
                <a:lnTo>
                  <a:pt x="420116" y="1263523"/>
                </a:lnTo>
                <a:lnTo>
                  <a:pt x="411480" y="1216533"/>
                </a:lnTo>
                <a:lnTo>
                  <a:pt x="407035" y="1168908"/>
                </a:lnTo>
                <a:lnTo>
                  <a:pt x="406527" y="1144651"/>
                </a:lnTo>
                <a:lnTo>
                  <a:pt x="405892" y="1119886"/>
                </a:lnTo>
                <a:lnTo>
                  <a:pt x="401320" y="1070737"/>
                </a:lnTo>
                <a:lnTo>
                  <a:pt x="392430" y="1022096"/>
                </a:lnTo>
                <a:lnTo>
                  <a:pt x="379603" y="974471"/>
                </a:lnTo>
                <a:lnTo>
                  <a:pt x="363093" y="928370"/>
                </a:lnTo>
                <a:lnTo>
                  <a:pt x="343281" y="883793"/>
                </a:lnTo>
                <a:lnTo>
                  <a:pt x="320167" y="841502"/>
                </a:lnTo>
                <a:lnTo>
                  <a:pt x="294386" y="801624"/>
                </a:lnTo>
                <a:lnTo>
                  <a:pt x="265938" y="764667"/>
                </a:lnTo>
                <a:lnTo>
                  <a:pt x="235458" y="730758"/>
                </a:lnTo>
                <a:lnTo>
                  <a:pt x="202819" y="700659"/>
                </a:lnTo>
                <a:lnTo>
                  <a:pt x="168402" y="674497"/>
                </a:lnTo>
                <a:lnTo>
                  <a:pt x="132715" y="652653"/>
                </a:lnTo>
                <a:lnTo>
                  <a:pt x="95758" y="635762"/>
                </a:lnTo>
                <a:lnTo>
                  <a:pt x="57785" y="623951"/>
                </a:lnTo>
                <a:lnTo>
                  <a:pt x="19304" y="617982"/>
                </a:lnTo>
                <a:lnTo>
                  <a:pt x="762" y="617220"/>
                </a:lnTo>
                <a:lnTo>
                  <a:pt x="0" y="636270"/>
                </a:lnTo>
                <a:lnTo>
                  <a:pt x="18542" y="637032"/>
                </a:lnTo>
                <a:lnTo>
                  <a:pt x="36449" y="639191"/>
                </a:lnTo>
                <a:lnTo>
                  <a:pt x="89408" y="653796"/>
                </a:lnTo>
                <a:lnTo>
                  <a:pt x="124206" y="669798"/>
                </a:lnTo>
                <a:lnTo>
                  <a:pt x="158115" y="690499"/>
                </a:lnTo>
                <a:lnTo>
                  <a:pt x="190754" y="715518"/>
                </a:lnTo>
                <a:lnTo>
                  <a:pt x="222123" y="744474"/>
                </a:lnTo>
                <a:lnTo>
                  <a:pt x="251587" y="777113"/>
                </a:lnTo>
                <a:lnTo>
                  <a:pt x="279019" y="812927"/>
                </a:lnTo>
                <a:lnTo>
                  <a:pt x="304038" y="851535"/>
                </a:lnTo>
                <a:lnTo>
                  <a:pt x="326390" y="892556"/>
                </a:lnTo>
                <a:lnTo>
                  <a:pt x="345567" y="935863"/>
                </a:lnTo>
                <a:lnTo>
                  <a:pt x="361569" y="980567"/>
                </a:lnTo>
                <a:lnTo>
                  <a:pt x="373888" y="1026668"/>
                </a:lnTo>
                <a:lnTo>
                  <a:pt x="382524" y="1073785"/>
                </a:lnTo>
                <a:lnTo>
                  <a:pt x="386969" y="1121283"/>
                </a:lnTo>
                <a:lnTo>
                  <a:pt x="387477" y="1145159"/>
                </a:lnTo>
                <a:lnTo>
                  <a:pt x="388112" y="1169416"/>
                </a:lnTo>
                <a:lnTo>
                  <a:pt x="392557" y="1218692"/>
                </a:lnTo>
                <a:lnTo>
                  <a:pt x="401447" y="1267333"/>
                </a:lnTo>
                <a:lnTo>
                  <a:pt x="414274" y="1314831"/>
                </a:lnTo>
                <a:lnTo>
                  <a:pt x="430784" y="1361071"/>
                </a:lnTo>
                <a:lnTo>
                  <a:pt x="450596" y="1405572"/>
                </a:lnTo>
                <a:lnTo>
                  <a:pt x="473583" y="1447914"/>
                </a:lnTo>
                <a:lnTo>
                  <a:pt x="499364" y="1487817"/>
                </a:lnTo>
                <a:lnTo>
                  <a:pt x="527812" y="1524889"/>
                </a:lnTo>
                <a:lnTo>
                  <a:pt x="558292" y="1558620"/>
                </a:lnTo>
                <a:lnTo>
                  <a:pt x="590931" y="1588846"/>
                </a:lnTo>
                <a:lnTo>
                  <a:pt x="625094" y="1614957"/>
                </a:lnTo>
                <a:lnTo>
                  <a:pt x="660781" y="1636763"/>
                </a:lnTo>
                <a:lnTo>
                  <a:pt x="697738" y="1653743"/>
                </a:lnTo>
                <a:lnTo>
                  <a:pt x="717067" y="1659026"/>
                </a:lnTo>
                <a:lnTo>
                  <a:pt x="712343" y="1688541"/>
                </a:lnTo>
                <a:lnTo>
                  <a:pt x="793623" y="1662963"/>
                </a:lnTo>
                <a:close/>
              </a:path>
              <a:path w="793750" h="1689100">
                <a:moveTo>
                  <a:pt x="793623" y="632587"/>
                </a:moveTo>
                <a:lnTo>
                  <a:pt x="721487" y="587375"/>
                </a:lnTo>
                <a:lnTo>
                  <a:pt x="718794" y="614972"/>
                </a:lnTo>
                <a:lnTo>
                  <a:pt x="703707" y="612521"/>
                </a:lnTo>
                <a:lnTo>
                  <a:pt x="651510" y="597027"/>
                </a:lnTo>
                <a:lnTo>
                  <a:pt x="601726" y="575437"/>
                </a:lnTo>
                <a:lnTo>
                  <a:pt x="555371" y="548386"/>
                </a:lnTo>
                <a:lnTo>
                  <a:pt x="513588" y="517017"/>
                </a:lnTo>
                <a:lnTo>
                  <a:pt x="477393" y="481965"/>
                </a:lnTo>
                <a:lnTo>
                  <a:pt x="447675" y="443992"/>
                </a:lnTo>
                <a:lnTo>
                  <a:pt x="425450" y="403987"/>
                </a:lnTo>
                <a:lnTo>
                  <a:pt x="411353" y="363093"/>
                </a:lnTo>
                <a:lnTo>
                  <a:pt x="406527" y="320675"/>
                </a:lnTo>
                <a:lnTo>
                  <a:pt x="405892" y="305308"/>
                </a:lnTo>
                <a:lnTo>
                  <a:pt x="397129" y="259969"/>
                </a:lnTo>
                <a:lnTo>
                  <a:pt x="378968" y="215900"/>
                </a:lnTo>
                <a:lnTo>
                  <a:pt x="352552" y="173990"/>
                </a:lnTo>
                <a:lnTo>
                  <a:pt x="318770" y="134874"/>
                </a:lnTo>
                <a:lnTo>
                  <a:pt x="278765" y="99187"/>
                </a:lnTo>
                <a:lnTo>
                  <a:pt x="217424" y="58674"/>
                </a:lnTo>
                <a:lnTo>
                  <a:pt x="166751" y="34163"/>
                </a:lnTo>
                <a:lnTo>
                  <a:pt x="112903" y="15748"/>
                </a:lnTo>
                <a:lnTo>
                  <a:pt x="57150" y="4064"/>
                </a:lnTo>
                <a:lnTo>
                  <a:pt x="19177" y="508"/>
                </a:lnTo>
                <a:lnTo>
                  <a:pt x="635" y="0"/>
                </a:lnTo>
                <a:lnTo>
                  <a:pt x="127" y="19050"/>
                </a:lnTo>
                <a:lnTo>
                  <a:pt x="18669" y="19558"/>
                </a:lnTo>
                <a:lnTo>
                  <a:pt x="36830" y="20828"/>
                </a:lnTo>
                <a:lnTo>
                  <a:pt x="90551" y="29718"/>
                </a:lnTo>
                <a:lnTo>
                  <a:pt x="142875" y="45339"/>
                </a:lnTo>
                <a:lnTo>
                  <a:pt x="192659" y="66929"/>
                </a:lnTo>
                <a:lnTo>
                  <a:pt x="239141" y="94107"/>
                </a:lnTo>
                <a:lnTo>
                  <a:pt x="280670" y="125476"/>
                </a:lnTo>
                <a:lnTo>
                  <a:pt x="316865" y="160528"/>
                </a:lnTo>
                <a:lnTo>
                  <a:pt x="346583" y="198628"/>
                </a:lnTo>
                <a:lnTo>
                  <a:pt x="368808" y="238633"/>
                </a:lnTo>
                <a:lnTo>
                  <a:pt x="382778" y="279908"/>
                </a:lnTo>
                <a:lnTo>
                  <a:pt x="387477" y="321437"/>
                </a:lnTo>
                <a:lnTo>
                  <a:pt x="388112" y="336042"/>
                </a:lnTo>
                <a:lnTo>
                  <a:pt x="396748" y="381635"/>
                </a:lnTo>
                <a:lnTo>
                  <a:pt x="414782" y="425831"/>
                </a:lnTo>
                <a:lnTo>
                  <a:pt x="441198" y="467868"/>
                </a:lnTo>
                <a:lnTo>
                  <a:pt x="474980" y="507111"/>
                </a:lnTo>
                <a:lnTo>
                  <a:pt x="514858" y="542671"/>
                </a:lnTo>
                <a:lnTo>
                  <a:pt x="576072" y="583311"/>
                </a:lnTo>
                <a:lnTo>
                  <a:pt x="626999" y="607822"/>
                </a:lnTo>
                <a:lnTo>
                  <a:pt x="680720" y="626364"/>
                </a:lnTo>
                <a:lnTo>
                  <a:pt x="716953" y="633958"/>
                </a:lnTo>
                <a:lnTo>
                  <a:pt x="714121" y="663194"/>
                </a:lnTo>
                <a:lnTo>
                  <a:pt x="785037" y="635889"/>
                </a:lnTo>
                <a:lnTo>
                  <a:pt x="793623" y="6325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5266" y="2975101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3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3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5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7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8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0" y="39877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8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2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75311" y="635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2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2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8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5140" y="3246754"/>
            <a:ext cx="805180" cy="371475"/>
          </a:xfrm>
          <a:custGeom>
            <a:avLst/>
            <a:gdLst/>
            <a:ahLst/>
            <a:cxnLst/>
            <a:rect l="l" t="t" r="r" b="b"/>
            <a:pathLst>
              <a:path w="805179" h="371475">
                <a:moveTo>
                  <a:pt x="414647" y="215392"/>
                </a:moveTo>
                <a:lnTo>
                  <a:pt x="388747" y="215392"/>
                </a:lnTo>
                <a:lnTo>
                  <a:pt x="388112" y="217170"/>
                </a:lnTo>
                <a:lnTo>
                  <a:pt x="360552" y="251714"/>
                </a:lnTo>
                <a:lnTo>
                  <a:pt x="322707" y="276225"/>
                </a:lnTo>
                <a:lnTo>
                  <a:pt x="286258" y="293370"/>
                </a:lnTo>
                <a:lnTo>
                  <a:pt x="243967" y="308737"/>
                </a:lnTo>
                <a:lnTo>
                  <a:pt x="180212" y="325755"/>
                </a:lnTo>
                <a:lnTo>
                  <a:pt x="110744" y="338074"/>
                </a:lnTo>
                <a:lnTo>
                  <a:pt x="37719" y="344678"/>
                </a:lnTo>
                <a:lnTo>
                  <a:pt x="0" y="345567"/>
                </a:lnTo>
                <a:lnTo>
                  <a:pt x="508" y="370967"/>
                </a:lnTo>
                <a:lnTo>
                  <a:pt x="76200" y="367538"/>
                </a:lnTo>
                <a:lnTo>
                  <a:pt x="149987" y="357759"/>
                </a:lnTo>
                <a:lnTo>
                  <a:pt x="219075" y="342519"/>
                </a:lnTo>
                <a:lnTo>
                  <a:pt x="266573" y="327914"/>
                </a:lnTo>
                <a:lnTo>
                  <a:pt x="309118" y="311150"/>
                </a:lnTo>
                <a:lnTo>
                  <a:pt x="345821" y="292481"/>
                </a:lnTo>
                <a:lnTo>
                  <a:pt x="384301" y="264668"/>
                </a:lnTo>
                <a:lnTo>
                  <a:pt x="408686" y="233299"/>
                </a:lnTo>
                <a:lnTo>
                  <a:pt x="412496" y="224282"/>
                </a:lnTo>
                <a:lnTo>
                  <a:pt x="412750" y="223774"/>
                </a:lnTo>
                <a:lnTo>
                  <a:pt x="412876" y="223139"/>
                </a:lnTo>
                <a:lnTo>
                  <a:pt x="414527" y="216027"/>
                </a:lnTo>
                <a:lnTo>
                  <a:pt x="414647" y="215392"/>
                </a:lnTo>
                <a:close/>
              </a:path>
              <a:path w="805179" h="371475">
                <a:moveTo>
                  <a:pt x="388183" y="216882"/>
                </a:moveTo>
                <a:lnTo>
                  <a:pt x="388075" y="217170"/>
                </a:lnTo>
                <a:lnTo>
                  <a:pt x="388183" y="216882"/>
                </a:lnTo>
                <a:close/>
              </a:path>
              <a:path w="805179" h="371475">
                <a:moveTo>
                  <a:pt x="388747" y="215392"/>
                </a:moveTo>
                <a:lnTo>
                  <a:pt x="388183" y="216882"/>
                </a:lnTo>
                <a:lnTo>
                  <a:pt x="388112" y="217170"/>
                </a:lnTo>
                <a:lnTo>
                  <a:pt x="388747" y="215392"/>
                </a:lnTo>
                <a:close/>
              </a:path>
              <a:path w="805179" h="371475">
                <a:moveTo>
                  <a:pt x="415190" y="210058"/>
                </a:moveTo>
                <a:lnTo>
                  <a:pt x="389889" y="210058"/>
                </a:lnTo>
                <a:lnTo>
                  <a:pt x="389509" y="211962"/>
                </a:lnTo>
                <a:lnTo>
                  <a:pt x="388183" y="216882"/>
                </a:lnTo>
                <a:lnTo>
                  <a:pt x="388747" y="215392"/>
                </a:lnTo>
                <a:lnTo>
                  <a:pt x="414647" y="215392"/>
                </a:lnTo>
                <a:lnTo>
                  <a:pt x="414909" y="213995"/>
                </a:lnTo>
                <a:lnTo>
                  <a:pt x="415190" y="210058"/>
                </a:lnTo>
                <a:close/>
              </a:path>
              <a:path w="805179" h="371475">
                <a:moveTo>
                  <a:pt x="389561" y="211370"/>
                </a:moveTo>
                <a:lnTo>
                  <a:pt x="389413" y="211962"/>
                </a:lnTo>
                <a:lnTo>
                  <a:pt x="389561" y="211370"/>
                </a:lnTo>
                <a:close/>
              </a:path>
              <a:path w="805179" h="371475">
                <a:moveTo>
                  <a:pt x="389889" y="210058"/>
                </a:moveTo>
                <a:lnTo>
                  <a:pt x="389561" y="211370"/>
                </a:lnTo>
                <a:lnTo>
                  <a:pt x="389509" y="211962"/>
                </a:lnTo>
                <a:lnTo>
                  <a:pt x="389889" y="210058"/>
                </a:lnTo>
                <a:close/>
              </a:path>
              <a:path w="805179" h="371475">
                <a:moveTo>
                  <a:pt x="677688" y="51185"/>
                </a:moveTo>
                <a:lnTo>
                  <a:pt x="619760" y="61087"/>
                </a:lnTo>
                <a:lnTo>
                  <a:pt x="553847" y="78740"/>
                </a:lnTo>
                <a:lnTo>
                  <a:pt x="509650" y="94869"/>
                </a:lnTo>
                <a:lnTo>
                  <a:pt x="470915" y="113030"/>
                </a:lnTo>
                <a:lnTo>
                  <a:pt x="438276" y="133223"/>
                </a:lnTo>
                <a:lnTo>
                  <a:pt x="406400" y="163195"/>
                </a:lnTo>
                <a:lnTo>
                  <a:pt x="393064" y="187452"/>
                </a:lnTo>
                <a:lnTo>
                  <a:pt x="392811" y="187960"/>
                </a:lnTo>
                <a:lnTo>
                  <a:pt x="392684" y="188595"/>
                </a:lnTo>
                <a:lnTo>
                  <a:pt x="391033" y="195707"/>
                </a:lnTo>
                <a:lnTo>
                  <a:pt x="390651" y="197739"/>
                </a:lnTo>
                <a:lnTo>
                  <a:pt x="390144" y="204850"/>
                </a:lnTo>
                <a:lnTo>
                  <a:pt x="389561" y="211370"/>
                </a:lnTo>
                <a:lnTo>
                  <a:pt x="389889" y="210058"/>
                </a:lnTo>
                <a:lnTo>
                  <a:pt x="415190" y="210058"/>
                </a:lnTo>
                <a:lnTo>
                  <a:pt x="415417" y="206883"/>
                </a:lnTo>
                <a:lnTo>
                  <a:pt x="415881" y="201675"/>
                </a:lnTo>
                <a:lnTo>
                  <a:pt x="415671" y="201675"/>
                </a:lnTo>
                <a:lnTo>
                  <a:pt x="416051" y="199771"/>
                </a:lnTo>
                <a:lnTo>
                  <a:pt x="417004" y="196342"/>
                </a:lnTo>
                <a:lnTo>
                  <a:pt x="416813" y="196342"/>
                </a:lnTo>
                <a:lnTo>
                  <a:pt x="417449" y="194564"/>
                </a:lnTo>
                <a:lnTo>
                  <a:pt x="419735" y="189357"/>
                </a:lnTo>
                <a:lnTo>
                  <a:pt x="445643" y="159639"/>
                </a:lnTo>
                <a:lnTo>
                  <a:pt x="483235" y="135255"/>
                </a:lnTo>
                <a:lnTo>
                  <a:pt x="519684" y="118237"/>
                </a:lnTo>
                <a:lnTo>
                  <a:pt x="561975" y="102870"/>
                </a:lnTo>
                <a:lnTo>
                  <a:pt x="625729" y="85852"/>
                </a:lnTo>
                <a:lnTo>
                  <a:pt x="679651" y="76613"/>
                </a:lnTo>
                <a:lnTo>
                  <a:pt x="677688" y="51185"/>
                </a:lnTo>
                <a:close/>
              </a:path>
              <a:path w="805179" h="371475">
                <a:moveTo>
                  <a:pt x="416051" y="199771"/>
                </a:moveTo>
                <a:lnTo>
                  <a:pt x="415671" y="201675"/>
                </a:lnTo>
                <a:lnTo>
                  <a:pt x="415999" y="200363"/>
                </a:lnTo>
                <a:lnTo>
                  <a:pt x="416051" y="199771"/>
                </a:lnTo>
                <a:close/>
              </a:path>
              <a:path w="805179" h="371475">
                <a:moveTo>
                  <a:pt x="415999" y="200363"/>
                </a:moveTo>
                <a:lnTo>
                  <a:pt x="415671" y="201675"/>
                </a:lnTo>
                <a:lnTo>
                  <a:pt x="415881" y="201675"/>
                </a:lnTo>
                <a:lnTo>
                  <a:pt x="415999" y="200363"/>
                </a:lnTo>
                <a:close/>
              </a:path>
              <a:path w="805179" h="371475">
                <a:moveTo>
                  <a:pt x="416147" y="199771"/>
                </a:moveTo>
                <a:lnTo>
                  <a:pt x="415999" y="200363"/>
                </a:lnTo>
                <a:lnTo>
                  <a:pt x="416147" y="199771"/>
                </a:lnTo>
                <a:close/>
              </a:path>
              <a:path w="805179" h="371475">
                <a:moveTo>
                  <a:pt x="417449" y="194564"/>
                </a:moveTo>
                <a:lnTo>
                  <a:pt x="416813" y="196342"/>
                </a:lnTo>
                <a:lnTo>
                  <a:pt x="417287" y="195209"/>
                </a:lnTo>
                <a:lnTo>
                  <a:pt x="417449" y="194564"/>
                </a:lnTo>
                <a:close/>
              </a:path>
              <a:path w="805179" h="371475">
                <a:moveTo>
                  <a:pt x="417287" y="195209"/>
                </a:moveTo>
                <a:lnTo>
                  <a:pt x="416813" y="196342"/>
                </a:lnTo>
                <a:lnTo>
                  <a:pt x="417004" y="196342"/>
                </a:lnTo>
                <a:lnTo>
                  <a:pt x="417287" y="195209"/>
                </a:lnTo>
                <a:close/>
              </a:path>
              <a:path w="805179" h="371475">
                <a:moveTo>
                  <a:pt x="417557" y="194564"/>
                </a:moveTo>
                <a:lnTo>
                  <a:pt x="417287" y="195209"/>
                </a:lnTo>
                <a:lnTo>
                  <a:pt x="417557" y="194564"/>
                </a:lnTo>
                <a:close/>
              </a:path>
              <a:path w="805179" h="371475">
                <a:moveTo>
                  <a:pt x="795813" y="49657"/>
                </a:moveTo>
                <a:lnTo>
                  <a:pt x="689610" y="49657"/>
                </a:lnTo>
                <a:lnTo>
                  <a:pt x="692912" y="74930"/>
                </a:lnTo>
                <a:lnTo>
                  <a:pt x="679651" y="76613"/>
                </a:lnTo>
                <a:lnTo>
                  <a:pt x="683513" y="126619"/>
                </a:lnTo>
                <a:lnTo>
                  <a:pt x="805180" y="53467"/>
                </a:lnTo>
                <a:lnTo>
                  <a:pt x="795813" y="49657"/>
                </a:lnTo>
                <a:close/>
              </a:path>
              <a:path w="805179" h="371475">
                <a:moveTo>
                  <a:pt x="689610" y="49657"/>
                </a:moveTo>
                <a:lnTo>
                  <a:pt x="677688" y="51185"/>
                </a:lnTo>
                <a:lnTo>
                  <a:pt x="679651" y="76613"/>
                </a:lnTo>
                <a:lnTo>
                  <a:pt x="692912" y="74930"/>
                </a:lnTo>
                <a:lnTo>
                  <a:pt x="689610" y="49657"/>
                </a:lnTo>
                <a:close/>
              </a:path>
              <a:path w="805179" h="371475">
                <a:moveTo>
                  <a:pt x="673735" y="0"/>
                </a:moveTo>
                <a:lnTo>
                  <a:pt x="677688" y="51185"/>
                </a:lnTo>
                <a:lnTo>
                  <a:pt x="689610" y="49657"/>
                </a:lnTo>
                <a:lnTo>
                  <a:pt x="795813" y="49657"/>
                </a:lnTo>
                <a:lnTo>
                  <a:pt x="6737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47838" y="1229105"/>
            <a:ext cx="4142740" cy="1172210"/>
          </a:xfrm>
          <a:prstGeom prst="rect">
            <a:avLst/>
          </a:prstGeom>
          <a:ln w="38100">
            <a:solidFill>
              <a:srgbClr val="6F2F9F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1270" algn="ctr">
              <a:lnSpc>
                <a:spcPts val="2875"/>
              </a:lnSpc>
              <a:spcBef>
                <a:spcPts val="1680"/>
              </a:spcBef>
            </a:pPr>
            <a:r>
              <a:rPr sz="2400" b="1" spc="-135" dirty="0">
                <a:solidFill>
                  <a:srgbClr val="6F2F9F"/>
                </a:solidFill>
                <a:latin typeface="Tahoma"/>
                <a:cs typeface="Tahoma"/>
              </a:rPr>
              <a:t>What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6F2F9F"/>
                </a:solidFill>
                <a:latin typeface="Tahoma"/>
                <a:cs typeface="Tahoma"/>
              </a:rPr>
              <a:t>will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85" dirty="0">
                <a:solidFill>
                  <a:srgbClr val="6F2F9F"/>
                </a:solidFill>
                <a:latin typeface="Tahoma"/>
                <a:cs typeface="Tahoma"/>
              </a:rPr>
              <a:t>be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35" dirty="0">
                <a:solidFill>
                  <a:srgbClr val="6F2F9F"/>
                </a:solidFill>
                <a:latin typeface="Tahoma"/>
                <a:cs typeface="Tahoma"/>
              </a:rPr>
              <a:t>local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ts val="2875"/>
              </a:lnSpc>
            </a:pP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depth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6F2F9F"/>
                </a:solidFill>
                <a:latin typeface="Tahoma"/>
                <a:cs typeface="Tahoma"/>
              </a:rPr>
              <a:t>of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6F2F9F"/>
                </a:solidFill>
                <a:latin typeface="Tahoma"/>
                <a:cs typeface="Tahoma"/>
              </a:rPr>
              <a:t>these</a:t>
            </a:r>
            <a:r>
              <a:rPr sz="2400" b="1" spc="-4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buckets?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80415" y="1545412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55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4894" y="1774978"/>
            <a:ext cx="811530" cy="271145"/>
            <a:chOff x="1584894" y="1774978"/>
            <a:chExt cx="811530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894" y="1774978"/>
              <a:ext cx="810918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920" y="1812035"/>
              <a:ext cx="699516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45920" y="1812035"/>
              <a:ext cx="699770" cy="181610"/>
            </a:xfrm>
            <a:custGeom>
              <a:avLst/>
              <a:gdLst/>
              <a:ahLst/>
              <a:cxnLst/>
              <a:rect l="l" t="t" r="r" b="b"/>
              <a:pathLst>
                <a:path w="699769" h="181610">
                  <a:moveTo>
                    <a:pt x="0" y="45338"/>
                  </a:moveTo>
                  <a:lnTo>
                    <a:pt x="608838" y="45338"/>
                  </a:lnTo>
                  <a:lnTo>
                    <a:pt x="608838" y="0"/>
                  </a:lnTo>
                  <a:lnTo>
                    <a:pt x="699516" y="90677"/>
                  </a:lnTo>
                  <a:lnTo>
                    <a:pt x="608838" y="181355"/>
                  </a:lnTo>
                  <a:lnTo>
                    <a:pt x="608838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0320" y="1551432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039" y="2603703"/>
            <a:ext cx="13646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</a:t>
            </a:r>
            <a:r>
              <a:rPr sz="2000" b="1" spc="-65" dirty="0">
                <a:latin typeface="Tahoma"/>
                <a:cs typeface="Tahoma"/>
              </a:rPr>
              <a:t>s</a:t>
            </a:r>
            <a:r>
              <a:rPr sz="2000" b="1" spc="-80" dirty="0">
                <a:latin typeface="Tahoma"/>
                <a:cs typeface="Tahoma"/>
              </a:rPr>
              <a:t>h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42661" y="2475102"/>
          <a:ext cx="6502400" cy="741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4704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81401" y="2474722"/>
          <a:ext cx="1656714" cy="25069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2553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60198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698">
                <a:tc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1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19166" y="5971375"/>
          <a:ext cx="6502400" cy="74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52">
                <a:tc>
                  <a:txBody>
                    <a:bodyPr/>
                    <a:lstStyle/>
                    <a:p>
                      <a:pPr marL="459740">
                        <a:lnSpc>
                          <a:spcPts val="2125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  <a:spcBef>
                          <a:spcPts val="44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19166" y="4303395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5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71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ts val="2310"/>
                        </a:lnSpc>
                        <a:spcBef>
                          <a:spcPts val="509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49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32656" y="4048125"/>
            <a:ext cx="793750" cy="2320290"/>
          </a:xfrm>
          <a:custGeom>
            <a:avLst/>
            <a:gdLst/>
            <a:ahLst/>
            <a:cxnLst/>
            <a:rect l="l" t="t" r="r" b="b"/>
            <a:pathLst>
              <a:path w="793750" h="2320290">
                <a:moveTo>
                  <a:pt x="722045" y="2273681"/>
                </a:moveTo>
                <a:lnTo>
                  <a:pt x="689229" y="2253119"/>
                </a:lnTo>
                <a:lnTo>
                  <a:pt x="654812" y="2223516"/>
                </a:lnTo>
                <a:lnTo>
                  <a:pt x="621157" y="2186368"/>
                </a:lnTo>
                <a:lnTo>
                  <a:pt x="588899" y="2142363"/>
                </a:lnTo>
                <a:lnTo>
                  <a:pt x="558292" y="2092223"/>
                </a:lnTo>
                <a:lnTo>
                  <a:pt x="529463" y="2036508"/>
                </a:lnTo>
                <a:lnTo>
                  <a:pt x="503047" y="1975878"/>
                </a:lnTo>
                <a:lnTo>
                  <a:pt x="479171" y="1910829"/>
                </a:lnTo>
                <a:lnTo>
                  <a:pt x="458089" y="1842198"/>
                </a:lnTo>
                <a:lnTo>
                  <a:pt x="440309" y="1770468"/>
                </a:lnTo>
                <a:lnTo>
                  <a:pt x="425958" y="1696300"/>
                </a:lnTo>
                <a:lnTo>
                  <a:pt x="420116" y="1658442"/>
                </a:lnTo>
                <a:lnTo>
                  <a:pt x="415290" y="1620291"/>
                </a:lnTo>
                <a:lnTo>
                  <a:pt x="411480" y="1581810"/>
                </a:lnTo>
                <a:lnTo>
                  <a:pt x="408686" y="1543113"/>
                </a:lnTo>
                <a:lnTo>
                  <a:pt x="406908" y="1504188"/>
                </a:lnTo>
                <a:lnTo>
                  <a:pt x="406146" y="1464818"/>
                </a:lnTo>
                <a:lnTo>
                  <a:pt x="405511" y="1425321"/>
                </a:lnTo>
                <a:lnTo>
                  <a:pt x="403860" y="1385951"/>
                </a:lnTo>
                <a:lnTo>
                  <a:pt x="401066" y="1346708"/>
                </a:lnTo>
                <a:lnTo>
                  <a:pt x="397129" y="1307719"/>
                </a:lnTo>
                <a:lnTo>
                  <a:pt x="392303" y="1269111"/>
                </a:lnTo>
                <a:lnTo>
                  <a:pt x="386461" y="1230757"/>
                </a:lnTo>
                <a:lnTo>
                  <a:pt x="379603" y="1192911"/>
                </a:lnTo>
                <a:lnTo>
                  <a:pt x="363347" y="1118997"/>
                </a:lnTo>
                <a:lnTo>
                  <a:pt x="343662" y="1047750"/>
                </a:lnTo>
                <a:lnTo>
                  <a:pt x="320802" y="979805"/>
                </a:lnTo>
                <a:lnTo>
                  <a:pt x="295275" y="915924"/>
                </a:lnTo>
                <a:lnTo>
                  <a:pt x="267081" y="856488"/>
                </a:lnTo>
                <a:lnTo>
                  <a:pt x="236728" y="802132"/>
                </a:lnTo>
                <a:lnTo>
                  <a:pt x="204216" y="753745"/>
                </a:lnTo>
                <a:lnTo>
                  <a:pt x="170053" y="711708"/>
                </a:lnTo>
                <a:lnTo>
                  <a:pt x="134239" y="676529"/>
                </a:lnTo>
                <a:lnTo>
                  <a:pt x="97155" y="648970"/>
                </a:lnTo>
                <a:lnTo>
                  <a:pt x="59055" y="629920"/>
                </a:lnTo>
                <a:lnTo>
                  <a:pt x="19812" y="620014"/>
                </a:lnTo>
                <a:lnTo>
                  <a:pt x="508" y="618744"/>
                </a:lnTo>
                <a:lnTo>
                  <a:pt x="0" y="637794"/>
                </a:lnTo>
                <a:lnTo>
                  <a:pt x="9271" y="638048"/>
                </a:lnTo>
                <a:lnTo>
                  <a:pt x="17907" y="638937"/>
                </a:lnTo>
                <a:lnTo>
                  <a:pt x="70485" y="655701"/>
                </a:lnTo>
                <a:lnTo>
                  <a:pt x="105029" y="677418"/>
                </a:lnTo>
                <a:lnTo>
                  <a:pt x="139446" y="707136"/>
                </a:lnTo>
                <a:lnTo>
                  <a:pt x="172847" y="744347"/>
                </a:lnTo>
                <a:lnTo>
                  <a:pt x="205105" y="788162"/>
                </a:lnTo>
                <a:lnTo>
                  <a:pt x="235712" y="838327"/>
                </a:lnTo>
                <a:lnTo>
                  <a:pt x="264287" y="893953"/>
                </a:lnTo>
                <a:lnTo>
                  <a:pt x="290703" y="954659"/>
                </a:lnTo>
                <a:lnTo>
                  <a:pt x="314706" y="1019556"/>
                </a:lnTo>
                <a:lnTo>
                  <a:pt x="335534" y="1088263"/>
                </a:lnTo>
                <a:lnTo>
                  <a:pt x="353441" y="1159903"/>
                </a:lnTo>
                <a:lnTo>
                  <a:pt x="367665" y="1234186"/>
                </a:lnTo>
                <a:lnTo>
                  <a:pt x="373507" y="1272032"/>
                </a:lnTo>
                <a:lnTo>
                  <a:pt x="378333" y="1310132"/>
                </a:lnTo>
                <a:lnTo>
                  <a:pt x="382016" y="1348613"/>
                </a:lnTo>
                <a:lnTo>
                  <a:pt x="384810" y="1387348"/>
                </a:lnTo>
                <a:lnTo>
                  <a:pt x="386461" y="1426210"/>
                </a:lnTo>
                <a:lnTo>
                  <a:pt x="387096" y="1465072"/>
                </a:lnTo>
                <a:lnTo>
                  <a:pt x="387985" y="1504569"/>
                </a:lnTo>
                <a:lnTo>
                  <a:pt x="389636" y="1543939"/>
                </a:lnTo>
                <a:lnTo>
                  <a:pt x="392430" y="1583156"/>
                </a:lnTo>
                <a:lnTo>
                  <a:pt x="396367" y="1622209"/>
                </a:lnTo>
                <a:lnTo>
                  <a:pt x="401193" y="1660829"/>
                </a:lnTo>
                <a:lnTo>
                  <a:pt x="407035" y="1699171"/>
                </a:lnTo>
                <a:lnTo>
                  <a:pt x="413893" y="1737042"/>
                </a:lnTo>
                <a:lnTo>
                  <a:pt x="421640" y="1774355"/>
                </a:lnTo>
                <a:lnTo>
                  <a:pt x="439674" y="1847024"/>
                </a:lnTo>
                <a:lnTo>
                  <a:pt x="461010" y="1916696"/>
                </a:lnTo>
                <a:lnTo>
                  <a:pt x="485267" y="1982698"/>
                </a:lnTo>
                <a:lnTo>
                  <a:pt x="512064" y="2044382"/>
                </a:lnTo>
                <a:lnTo>
                  <a:pt x="541401" y="2101253"/>
                </a:lnTo>
                <a:lnTo>
                  <a:pt x="572897" y="2152650"/>
                </a:lnTo>
                <a:lnTo>
                  <a:pt x="606171" y="2197989"/>
                </a:lnTo>
                <a:lnTo>
                  <a:pt x="640969" y="2236660"/>
                </a:lnTo>
                <a:lnTo>
                  <a:pt x="677291" y="2268016"/>
                </a:lnTo>
                <a:lnTo>
                  <a:pt x="714883" y="2291448"/>
                </a:lnTo>
                <a:lnTo>
                  <a:pt x="715518" y="2291854"/>
                </a:lnTo>
                <a:lnTo>
                  <a:pt x="716280" y="2292159"/>
                </a:lnTo>
                <a:lnTo>
                  <a:pt x="717321" y="2292413"/>
                </a:lnTo>
                <a:lnTo>
                  <a:pt x="721969" y="2273960"/>
                </a:lnTo>
                <a:lnTo>
                  <a:pt x="722045" y="2273681"/>
                </a:lnTo>
                <a:close/>
              </a:path>
              <a:path w="793750" h="2320290">
                <a:moveTo>
                  <a:pt x="793496" y="2302002"/>
                </a:moveTo>
                <a:lnTo>
                  <a:pt x="786053" y="2295575"/>
                </a:lnTo>
                <a:lnTo>
                  <a:pt x="728980" y="2246287"/>
                </a:lnTo>
                <a:lnTo>
                  <a:pt x="722045" y="2273681"/>
                </a:lnTo>
                <a:lnTo>
                  <a:pt x="722045" y="2273973"/>
                </a:lnTo>
                <a:lnTo>
                  <a:pt x="723049" y="2274239"/>
                </a:lnTo>
                <a:lnTo>
                  <a:pt x="721982" y="2273973"/>
                </a:lnTo>
                <a:lnTo>
                  <a:pt x="717321" y="2292413"/>
                </a:lnTo>
                <a:lnTo>
                  <a:pt x="710311" y="2320137"/>
                </a:lnTo>
                <a:lnTo>
                  <a:pt x="793496" y="2302002"/>
                </a:lnTo>
                <a:close/>
              </a:path>
              <a:path w="793750" h="2320290">
                <a:moveTo>
                  <a:pt x="793496" y="632587"/>
                </a:moveTo>
                <a:lnTo>
                  <a:pt x="721360" y="587375"/>
                </a:lnTo>
                <a:lnTo>
                  <a:pt x="718667" y="614972"/>
                </a:lnTo>
                <a:lnTo>
                  <a:pt x="703580" y="612521"/>
                </a:lnTo>
                <a:lnTo>
                  <a:pt x="651383" y="597027"/>
                </a:lnTo>
                <a:lnTo>
                  <a:pt x="601599" y="575437"/>
                </a:lnTo>
                <a:lnTo>
                  <a:pt x="555244" y="548386"/>
                </a:lnTo>
                <a:lnTo>
                  <a:pt x="513461" y="517017"/>
                </a:lnTo>
                <a:lnTo>
                  <a:pt x="477266" y="481965"/>
                </a:lnTo>
                <a:lnTo>
                  <a:pt x="447548" y="443992"/>
                </a:lnTo>
                <a:lnTo>
                  <a:pt x="425323" y="403987"/>
                </a:lnTo>
                <a:lnTo>
                  <a:pt x="411226" y="363093"/>
                </a:lnTo>
                <a:lnTo>
                  <a:pt x="406400" y="320675"/>
                </a:lnTo>
                <a:lnTo>
                  <a:pt x="405765" y="305308"/>
                </a:lnTo>
                <a:lnTo>
                  <a:pt x="397002" y="259969"/>
                </a:lnTo>
                <a:lnTo>
                  <a:pt x="378841" y="215900"/>
                </a:lnTo>
                <a:lnTo>
                  <a:pt x="352425" y="173990"/>
                </a:lnTo>
                <a:lnTo>
                  <a:pt x="318643" y="134874"/>
                </a:lnTo>
                <a:lnTo>
                  <a:pt x="278638" y="99187"/>
                </a:lnTo>
                <a:lnTo>
                  <a:pt x="217297" y="58674"/>
                </a:lnTo>
                <a:lnTo>
                  <a:pt x="166624" y="34163"/>
                </a:lnTo>
                <a:lnTo>
                  <a:pt x="112776" y="15748"/>
                </a:lnTo>
                <a:lnTo>
                  <a:pt x="57023" y="4064"/>
                </a:lnTo>
                <a:lnTo>
                  <a:pt x="19050" y="508"/>
                </a:lnTo>
                <a:lnTo>
                  <a:pt x="508" y="0"/>
                </a:lnTo>
                <a:lnTo>
                  <a:pt x="0" y="19050"/>
                </a:lnTo>
                <a:lnTo>
                  <a:pt x="18542" y="19558"/>
                </a:lnTo>
                <a:lnTo>
                  <a:pt x="36703" y="20828"/>
                </a:lnTo>
                <a:lnTo>
                  <a:pt x="90424" y="29718"/>
                </a:lnTo>
                <a:lnTo>
                  <a:pt x="142748" y="45339"/>
                </a:lnTo>
                <a:lnTo>
                  <a:pt x="192532" y="66929"/>
                </a:lnTo>
                <a:lnTo>
                  <a:pt x="239014" y="94107"/>
                </a:lnTo>
                <a:lnTo>
                  <a:pt x="280543" y="125476"/>
                </a:lnTo>
                <a:lnTo>
                  <a:pt x="316738" y="160528"/>
                </a:lnTo>
                <a:lnTo>
                  <a:pt x="346456" y="198628"/>
                </a:lnTo>
                <a:lnTo>
                  <a:pt x="368681" y="238633"/>
                </a:lnTo>
                <a:lnTo>
                  <a:pt x="382651" y="279908"/>
                </a:lnTo>
                <a:lnTo>
                  <a:pt x="387350" y="321437"/>
                </a:lnTo>
                <a:lnTo>
                  <a:pt x="387985" y="336042"/>
                </a:lnTo>
                <a:lnTo>
                  <a:pt x="396621" y="381635"/>
                </a:lnTo>
                <a:lnTo>
                  <a:pt x="414655" y="425831"/>
                </a:lnTo>
                <a:lnTo>
                  <a:pt x="441071" y="467868"/>
                </a:lnTo>
                <a:lnTo>
                  <a:pt x="474853" y="507111"/>
                </a:lnTo>
                <a:lnTo>
                  <a:pt x="514731" y="542671"/>
                </a:lnTo>
                <a:lnTo>
                  <a:pt x="575945" y="583311"/>
                </a:lnTo>
                <a:lnTo>
                  <a:pt x="626872" y="607822"/>
                </a:lnTo>
                <a:lnTo>
                  <a:pt x="680593" y="626364"/>
                </a:lnTo>
                <a:lnTo>
                  <a:pt x="716826" y="633958"/>
                </a:lnTo>
                <a:lnTo>
                  <a:pt x="713994" y="663194"/>
                </a:lnTo>
                <a:lnTo>
                  <a:pt x="784910" y="635889"/>
                </a:lnTo>
                <a:lnTo>
                  <a:pt x="793496" y="6325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44975" y="2783077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3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2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29" y="49911"/>
                </a:lnTo>
                <a:lnTo>
                  <a:pt x="393700" y="51688"/>
                </a:lnTo>
                <a:lnTo>
                  <a:pt x="395477" y="52959"/>
                </a:lnTo>
                <a:lnTo>
                  <a:pt x="397128" y="54356"/>
                </a:lnTo>
                <a:lnTo>
                  <a:pt x="397763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5" y="72136"/>
                </a:lnTo>
                <a:lnTo>
                  <a:pt x="557022" y="76200"/>
                </a:lnTo>
                <a:lnTo>
                  <a:pt x="656716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1" y="52577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5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5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8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0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3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1" y="30734"/>
                </a:lnTo>
                <a:lnTo>
                  <a:pt x="275971" y="34417"/>
                </a:lnTo>
                <a:lnTo>
                  <a:pt x="338200" y="39877"/>
                </a:lnTo>
                <a:lnTo>
                  <a:pt x="380364" y="46100"/>
                </a:lnTo>
                <a:lnTo>
                  <a:pt x="392042" y="49080"/>
                </a:lnTo>
                <a:lnTo>
                  <a:pt x="391494" y="47879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0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8" y="30352"/>
                </a:lnTo>
                <a:lnTo>
                  <a:pt x="408177" y="28956"/>
                </a:lnTo>
                <a:lnTo>
                  <a:pt x="407542" y="28448"/>
                </a:lnTo>
                <a:lnTo>
                  <a:pt x="406780" y="27939"/>
                </a:lnTo>
                <a:lnTo>
                  <a:pt x="406019" y="27686"/>
                </a:lnTo>
                <a:lnTo>
                  <a:pt x="401574" y="25526"/>
                </a:lnTo>
                <a:lnTo>
                  <a:pt x="361061" y="17145"/>
                </a:lnTo>
                <a:lnTo>
                  <a:pt x="304926" y="11175"/>
                </a:lnTo>
                <a:lnTo>
                  <a:pt x="216535" y="5334"/>
                </a:lnTo>
                <a:lnTo>
                  <a:pt x="112267" y="1397"/>
                </a:lnTo>
                <a:lnTo>
                  <a:pt x="37973" y="126"/>
                </a:lnTo>
                <a:lnTo>
                  <a:pt x="253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2"/>
                </a:lnTo>
                <a:lnTo>
                  <a:pt x="413765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2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8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6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0" y="33020"/>
                </a:moveTo>
                <a:lnTo>
                  <a:pt x="411306" y="33440"/>
                </a:lnTo>
                <a:lnTo>
                  <a:pt x="410590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0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44847" y="3054730"/>
            <a:ext cx="805180" cy="371475"/>
          </a:xfrm>
          <a:custGeom>
            <a:avLst/>
            <a:gdLst/>
            <a:ahLst/>
            <a:cxnLst/>
            <a:rect l="l" t="t" r="r" b="b"/>
            <a:pathLst>
              <a:path w="805179" h="371475">
                <a:moveTo>
                  <a:pt x="414647" y="215392"/>
                </a:moveTo>
                <a:lnTo>
                  <a:pt x="388747" y="215392"/>
                </a:lnTo>
                <a:lnTo>
                  <a:pt x="388112" y="217170"/>
                </a:lnTo>
                <a:lnTo>
                  <a:pt x="360552" y="251714"/>
                </a:lnTo>
                <a:lnTo>
                  <a:pt x="322706" y="276225"/>
                </a:lnTo>
                <a:lnTo>
                  <a:pt x="286257" y="293370"/>
                </a:lnTo>
                <a:lnTo>
                  <a:pt x="243966" y="308737"/>
                </a:lnTo>
                <a:lnTo>
                  <a:pt x="180212" y="325755"/>
                </a:lnTo>
                <a:lnTo>
                  <a:pt x="110743" y="338074"/>
                </a:lnTo>
                <a:lnTo>
                  <a:pt x="37718" y="344678"/>
                </a:lnTo>
                <a:lnTo>
                  <a:pt x="0" y="345567"/>
                </a:lnTo>
                <a:lnTo>
                  <a:pt x="507" y="370967"/>
                </a:lnTo>
                <a:lnTo>
                  <a:pt x="76200" y="367538"/>
                </a:lnTo>
                <a:lnTo>
                  <a:pt x="149987" y="357759"/>
                </a:lnTo>
                <a:lnTo>
                  <a:pt x="219075" y="342519"/>
                </a:lnTo>
                <a:lnTo>
                  <a:pt x="266573" y="327914"/>
                </a:lnTo>
                <a:lnTo>
                  <a:pt x="309117" y="311150"/>
                </a:lnTo>
                <a:lnTo>
                  <a:pt x="345821" y="292481"/>
                </a:lnTo>
                <a:lnTo>
                  <a:pt x="384301" y="264668"/>
                </a:lnTo>
                <a:lnTo>
                  <a:pt x="408686" y="233299"/>
                </a:lnTo>
                <a:lnTo>
                  <a:pt x="412496" y="224282"/>
                </a:lnTo>
                <a:lnTo>
                  <a:pt x="412750" y="223774"/>
                </a:lnTo>
                <a:lnTo>
                  <a:pt x="412876" y="223139"/>
                </a:lnTo>
                <a:lnTo>
                  <a:pt x="414527" y="216027"/>
                </a:lnTo>
                <a:lnTo>
                  <a:pt x="414647" y="215392"/>
                </a:lnTo>
                <a:close/>
              </a:path>
              <a:path w="805179" h="371475">
                <a:moveTo>
                  <a:pt x="388183" y="216882"/>
                </a:moveTo>
                <a:lnTo>
                  <a:pt x="388075" y="217170"/>
                </a:lnTo>
                <a:lnTo>
                  <a:pt x="388183" y="216882"/>
                </a:lnTo>
                <a:close/>
              </a:path>
              <a:path w="805179" h="371475">
                <a:moveTo>
                  <a:pt x="388747" y="215392"/>
                </a:moveTo>
                <a:lnTo>
                  <a:pt x="388183" y="216882"/>
                </a:lnTo>
                <a:lnTo>
                  <a:pt x="388112" y="217170"/>
                </a:lnTo>
                <a:lnTo>
                  <a:pt x="388747" y="215392"/>
                </a:lnTo>
                <a:close/>
              </a:path>
              <a:path w="805179" h="371475">
                <a:moveTo>
                  <a:pt x="415190" y="210058"/>
                </a:moveTo>
                <a:lnTo>
                  <a:pt x="389889" y="210058"/>
                </a:lnTo>
                <a:lnTo>
                  <a:pt x="389509" y="211963"/>
                </a:lnTo>
                <a:lnTo>
                  <a:pt x="388183" y="216882"/>
                </a:lnTo>
                <a:lnTo>
                  <a:pt x="388747" y="215392"/>
                </a:lnTo>
                <a:lnTo>
                  <a:pt x="414647" y="215392"/>
                </a:lnTo>
                <a:lnTo>
                  <a:pt x="414909" y="213995"/>
                </a:lnTo>
                <a:lnTo>
                  <a:pt x="415190" y="210058"/>
                </a:lnTo>
                <a:close/>
              </a:path>
              <a:path w="805179" h="371475">
                <a:moveTo>
                  <a:pt x="389561" y="211370"/>
                </a:moveTo>
                <a:lnTo>
                  <a:pt x="389413" y="211963"/>
                </a:lnTo>
                <a:lnTo>
                  <a:pt x="389561" y="211370"/>
                </a:lnTo>
                <a:close/>
              </a:path>
              <a:path w="805179" h="371475">
                <a:moveTo>
                  <a:pt x="389889" y="210058"/>
                </a:moveTo>
                <a:lnTo>
                  <a:pt x="389561" y="211370"/>
                </a:lnTo>
                <a:lnTo>
                  <a:pt x="389509" y="211963"/>
                </a:lnTo>
                <a:lnTo>
                  <a:pt x="389889" y="210058"/>
                </a:lnTo>
                <a:close/>
              </a:path>
              <a:path w="805179" h="371475">
                <a:moveTo>
                  <a:pt x="677688" y="51185"/>
                </a:moveTo>
                <a:lnTo>
                  <a:pt x="619760" y="61087"/>
                </a:lnTo>
                <a:lnTo>
                  <a:pt x="553847" y="78740"/>
                </a:lnTo>
                <a:lnTo>
                  <a:pt x="509650" y="94869"/>
                </a:lnTo>
                <a:lnTo>
                  <a:pt x="470915" y="113030"/>
                </a:lnTo>
                <a:lnTo>
                  <a:pt x="438276" y="133223"/>
                </a:lnTo>
                <a:lnTo>
                  <a:pt x="406400" y="163195"/>
                </a:lnTo>
                <a:lnTo>
                  <a:pt x="393064" y="187452"/>
                </a:lnTo>
                <a:lnTo>
                  <a:pt x="392811" y="187960"/>
                </a:lnTo>
                <a:lnTo>
                  <a:pt x="392684" y="188595"/>
                </a:lnTo>
                <a:lnTo>
                  <a:pt x="391032" y="195707"/>
                </a:lnTo>
                <a:lnTo>
                  <a:pt x="390651" y="197739"/>
                </a:lnTo>
                <a:lnTo>
                  <a:pt x="390143" y="204851"/>
                </a:lnTo>
                <a:lnTo>
                  <a:pt x="389561" y="211370"/>
                </a:lnTo>
                <a:lnTo>
                  <a:pt x="389889" y="210058"/>
                </a:lnTo>
                <a:lnTo>
                  <a:pt x="415190" y="210058"/>
                </a:lnTo>
                <a:lnTo>
                  <a:pt x="415416" y="206883"/>
                </a:lnTo>
                <a:lnTo>
                  <a:pt x="415881" y="201676"/>
                </a:lnTo>
                <a:lnTo>
                  <a:pt x="415671" y="201676"/>
                </a:lnTo>
                <a:lnTo>
                  <a:pt x="416051" y="199771"/>
                </a:lnTo>
                <a:lnTo>
                  <a:pt x="417004" y="196342"/>
                </a:lnTo>
                <a:lnTo>
                  <a:pt x="416813" y="196342"/>
                </a:lnTo>
                <a:lnTo>
                  <a:pt x="417449" y="194564"/>
                </a:lnTo>
                <a:lnTo>
                  <a:pt x="419735" y="189357"/>
                </a:lnTo>
                <a:lnTo>
                  <a:pt x="445642" y="159639"/>
                </a:lnTo>
                <a:lnTo>
                  <a:pt x="483235" y="135255"/>
                </a:lnTo>
                <a:lnTo>
                  <a:pt x="519684" y="118237"/>
                </a:lnTo>
                <a:lnTo>
                  <a:pt x="561975" y="102870"/>
                </a:lnTo>
                <a:lnTo>
                  <a:pt x="625728" y="85852"/>
                </a:lnTo>
                <a:lnTo>
                  <a:pt x="679651" y="76613"/>
                </a:lnTo>
                <a:lnTo>
                  <a:pt x="677688" y="51185"/>
                </a:lnTo>
                <a:close/>
              </a:path>
              <a:path w="805179" h="371475">
                <a:moveTo>
                  <a:pt x="416051" y="199771"/>
                </a:moveTo>
                <a:lnTo>
                  <a:pt x="415671" y="201676"/>
                </a:lnTo>
                <a:lnTo>
                  <a:pt x="415999" y="200363"/>
                </a:lnTo>
                <a:lnTo>
                  <a:pt x="416051" y="199771"/>
                </a:lnTo>
                <a:close/>
              </a:path>
              <a:path w="805179" h="371475">
                <a:moveTo>
                  <a:pt x="415999" y="200363"/>
                </a:moveTo>
                <a:lnTo>
                  <a:pt x="415671" y="201676"/>
                </a:lnTo>
                <a:lnTo>
                  <a:pt x="415881" y="201676"/>
                </a:lnTo>
                <a:lnTo>
                  <a:pt x="415999" y="200363"/>
                </a:lnTo>
                <a:close/>
              </a:path>
              <a:path w="805179" h="371475">
                <a:moveTo>
                  <a:pt x="416147" y="199771"/>
                </a:moveTo>
                <a:lnTo>
                  <a:pt x="415999" y="200363"/>
                </a:lnTo>
                <a:lnTo>
                  <a:pt x="416147" y="199771"/>
                </a:lnTo>
                <a:close/>
              </a:path>
              <a:path w="805179" h="371475">
                <a:moveTo>
                  <a:pt x="417449" y="194564"/>
                </a:moveTo>
                <a:lnTo>
                  <a:pt x="416813" y="196342"/>
                </a:lnTo>
                <a:lnTo>
                  <a:pt x="417287" y="195209"/>
                </a:lnTo>
                <a:lnTo>
                  <a:pt x="417449" y="194564"/>
                </a:lnTo>
                <a:close/>
              </a:path>
              <a:path w="805179" h="371475">
                <a:moveTo>
                  <a:pt x="417287" y="195209"/>
                </a:moveTo>
                <a:lnTo>
                  <a:pt x="416813" y="196342"/>
                </a:lnTo>
                <a:lnTo>
                  <a:pt x="417004" y="196342"/>
                </a:lnTo>
                <a:lnTo>
                  <a:pt x="417287" y="195209"/>
                </a:lnTo>
                <a:close/>
              </a:path>
              <a:path w="805179" h="371475">
                <a:moveTo>
                  <a:pt x="417557" y="194564"/>
                </a:moveTo>
                <a:lnTo>
                  <a:pt x="417287" y="195209"/>
                </a:lnTo>
                <a:lnTo>
                  <a:pt x="417557" y="194564"/>
                </a:lnTo>
                <a:close/>
              </a:path>
              <a:path w="805179" h="371475">
                <a:moveTo>
                  <a:pt x="795813" y="49657"/>
                </a:moveTo>
                <a:lnTo>
                  <a:pt x="689610" y="49657"/>
                </a:lnTo>
                <a:lnTo>
                  <a:pt x="692912" y="74930"/>
                </a:lnTo>
                <a:lnTo>
                  <a:pt x="679651" y="76613"/>
                </a:lnTo>
                <a:lnTo>
                  <a:pt x="683513" y="126619"/>
                </a:lnTo>
                <a:lnTo>
                  <a:pt x="805179" y="53467"/>
                </a:lnTo>
                <a:lnTo>
                  <a:pt x="795813" y="49657"/>
                </a:lnTo>
                <a:close/>
              </a:path>
              <a:path w="805179" h="371475">
                <a:moveTo>
                  <a:pt x="689610" y="49657"/>
                </a:moveTo>
                <a:lnTo>
                  <a:pt x="677688" y="51185"/>
                </a:lnTo>
                <a:lnTo>
                  <a:pt x="679651" y="76613"/>
                </a:lnTo>
                <a:lnTo>
                  <a:pt x="692912" y="74930"/>
                </a:lnTo>
                <a:lnTo>
                  <a:pt x="689610" y="49657"/>
                </a:lnTo>
                <a:close/>
              </a:path>
              <a:path w="805179" h="371475">
                <a:moveTo>
                  <a:pt x="673735" y="0"/>
                </a:moveTo>
                <a:lnTo>
                  <a:pt x="677688" y="51185"/>
                </a:lnTo>
                <a:lnTo>
                  <a:pt x="689610" y="49657"/>
                </a:lnTo>
                <a:lnTo>
                  <a:pt x="795813" y="49657"/>
                </a:lnTo>
                <a:lnTo>
                  <a:pt x="6737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85588" y="3604259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3020" y="1667255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85813" y="1689557"/>
            <a:ext cx="763905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>
              <a:lnSpc>
                <a:spcPts val="239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Local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10071" y="1941550"/>
            <a:ext cx="859790" cy="323215"/>
            <a:chOff x="5910071" y="1941550"/>
            <a:chExt cx="859790" cy="32321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0071" y="1941550"/>
              <a:ext cx="859561" cy="3231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2367" y="2013204"/>
              <a:ext cx="702563" cy="1630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92367" y="2013204"/>
              <a:ext cx="702945" cy="163195"/>
            </a:xfrm>
            <a:custGeom>
              <a:avLst/>
              <a:gdLst/>
              <a:ahLst/>
              <a:cxnLst/>
              <a:rect l="l" t="t" r="r" b="b"/>
              <a:pathLst>
                <a:path w="702945" h="163194">
                  <a:moveTo>
                    <a:pt x="702563" y="40767"/>
                  </a:moveTo>
                  <a:lnTo>
                    <a:pt x="81534" y="40767"/>
                  </a:lnTo>
                  <a:lnTo>
                    <a:pt x="81534" y="0"/>
                  </a:lnTo>
                  <a:lnTo>
                    <a:pt x="0" y="81534"/>
                  </a:lnTo>
                  <a:lnTo>
                    <a:pt x="81534" y="163068"/>
                  </a:lnTo>
                  <a:lnTo>
                    <a:pt x="81534" y="122300"/>
                  </a:lnTo>
                  <a:lnTo>
                    <a:pt x="702563" y="122300"/>
                  </a:lnTo>
                  <a:lnTo>
                    <a:pt x="702563" y="40767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93814" y="3490086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46599" y="3777296"/>
            <a:ext cx="812800" cy="251460"/>
            <a:chOff x="5946599" y="3777296"/>
            <a:chExt cx="812800" cy="25146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6599" y="3777296"/>
              <a:ext cx="812361" cy="2513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1512" y="3813048"/>
              <a:ext cx="701039" cy="1630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01512" y="3813048"/>
              <a:ext cx="701040" cy="163195"/>
            </a:xfrm>
            <a:custGeom>
              <a:avLst/>
              <a:gdLst/>
              <a:ahLst/>
              <a:cxnLst/>
              <a:rect l="l" t="t" r="r" b="b"/>
              <a:pathLst>
                <a:path w="701040" h="163195">
                  <a:moveTo>
                    <a:pt x="701039" y="40766"/>
                  </a:moveTo>
                  <a:lnTo>
                    <a:pt x="81534" y="40766"/>
                  </a:lnTo>
                  <a:lnTo>
                    <a:pt x="81534" y="0"/>
                  </a:lnTo>
                  <a:lnTo>
                    <a:pt x="0" y="81533"/>
                  </a:lnTo>
                  <a:lnTo>
                    <a:pt x="81534" y="163068"/>
                  </a:lnTo>
                  <a:lnTo>
                    <a:pt x="81534" y="122300"/>
                  </a:lnTo>
                  <a:lnTo>
                    <a:pt x="701039" y="122300"/>
                  </a:lnTo>
                  <a:lnTo>
                    <a:pt x="701039" y="40766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09388" y="5294376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17614" y="5181346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70399" y="5467603"/>
            <a:ext cx="812800" cy="252729"/>
            <a:chOff x="5870399" y="5467603"/>
            <a:chExt cx="812800" cy="252729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0399" y="5467603"/>
              <a:ext cx="812361" cy="2524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5312" y="5503163"/>
              <a:ext cx="701039" cy="16459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25312" y="5503163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6" y="41148"/>
                  </a:lnTo>
                  <a:lnTo>
                    <a:pt x="82296" y="0"/>
                  </a:lnTo>
                  <a:lnTo>
                    <a:pt x="0" y="82296"/>
                  </a:lnTo>
                  <a:lnTo>
                    <a:pt x="82296" y="164592"/>
                  </a:lnTo>
                  <a:lnTo>
                    <a:pt x="82296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1692" y="1221739"/>
            <a:ext cx="86106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25" dirty="0">
                <a:latin typeface="Tahoma"/>
                <a:cs typeface="Tahoma"/>
              </a:rPr>
              <a:t>Global  </a:t>
            </a:r>
            <a:r>
              <a:rPr sz="2000" b="1" spc="-55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7054" y="1450366"/>
            <a:ext cx="809625" cy="271145"/>
            <a:chOff x="1597054" y="1450366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054" y="1450366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2" y="1487423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8112" y="1487423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70988" y="1226819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316" y="2280031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53965" y="2150998"/>
          <a:ext cx="6502400" cy="74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966">
                <a:tc>
                  <a:txBody>
                    <a:bodyPr/>
                    <a:lstStyle/>
                    <a:p>
                      <a:pPr marL="44704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92070" y="2151633"/>
          <a:ext cx="1656714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1030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30470" y="5010022"/>
          <a:ext cx="6502400" cy="741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5974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69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8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  <a:spcBef>
                          <a:spcPts val="44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30470" y="3979290"/>
          <a:ext cx="65024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ts val="2310"/>
                        </a:lnSpc>
                        <a:spcBef>
                          <a:spcPts val="505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43197" y="3725036"/>
            <a:ext cx="793750" cy="1689100"/>
          </a:xfrm>
          <a:custGeom>
            <a:avLst/>
            <a:gdLst/>
            <a:ahLst/>
            <a:cxnLst/>
            <a:rect l="l" t="t" r="r" b="b"/>
            <a:pathLst>
              <a:path w="793750" h="1689100">
                <a:moveTo>
                  <a:pt x="788225" y="1659077"/>
                </a:moveTo>
                <a:lnTo>
                  <a:pt x="724408" y="1613281"/>
                </a:lnTo>
                <a:lnTo>
                  <a:pt x="720090" y="1640179"/>
                </a:lnTo>
                <a:lnTo>
                  <a:pt x="705104" y="1636141"/>
                </a:lnTo>
                <a:lnTo>
                  <a:pt x="670179" y="1620266"/>
                </a:lnTo>
                <a:lnTo>
                  <a:pt x="636397" y="1599565"/>
                </a:lnTo>
                <a:lnTo>
                  <a:pt x="603504" y="1574546"/>
                </a:lnTo>
                <a:lnTo>
                  <a:pt x="572135" y="1545590"/>
                </a:lnTo>
                <a:lnTo>
                  <a:pt x="542671" y="1512951"/>
                </a:lnTo>
                <a:lnTo>
                  <a:pt x="515239" y="1477137"/>
                </a:lnTo>
                <a:lnTo>
                  <a:pt x="490220" y="1438529"/>
                </a:lnTo>
                <a:lnTo>
                  <a:pt x="467868" y="1397508"/>
                </a:lnTo>
                <a:lnTo>
                  <a:pt x="448564" y="1354328"/>
                </a:lnTo>
                <a:lnTo>
                  <a:pt x="432562" y="1309497"/>
                </a:lnTo>
                <a:lnTo>
                  <a:pt x="420116" y="1263523"/>
                </a:lnTo>
                <a:lnTo>
                  <a:pt x="411480" y="1216533"/>
                </a:lnTo>
                <a:lnTo>
                  <a:pt x="407035" y="1168908"/>
                </a:lnTo>
                <a:lnTo>
                  <a:pt x="406527" y="1144651"/>
                </a:lnTo>
                <a:lnTo>
                  <a:pt x="405892" y="1119886"/>
                </a:lnTo>
                <a:lnTo>
                  <a:pt x="401320" y="1070737"/>
                </a:lnTo>
                <a:lnTo>
                  <a:pt x="392430" y="1022096"/>
                </a:lnTo>
                <a:lnTo>
                  <a:pt x="379603" y="974471"/>
                </a:lnTo>
                <a:lnTo>
                  <a:pt x="363093" y="928370"/>
                </a:lnTo>
                <a:lnTo>
                  <a:pt x="343281" y="883793"/>
                </a:lnTo>
                <a:lnTo>
                  <a:pt x="320167" y="841502"/>
                </a:lnTo>
                <a:lnTo>
                  <a:pt x="294386" y="801624"/>
                </a:lnTo>
                <a:lnTo>
                  <a:pt x="265938" y="764667"/>
                </a:lnTo>
                <a:lnTo>
                  <a:pt x="235458" y="730758"/>
                </a:lnTo>
                <a:lnTo>
                  <a:pt x="202819" y="700659"/>
                </a:lnTo>
                <a:lnTo>
                  <a:pt x="168402" y="674497"/>
                </a:lnTo>
                <a:lnTo>
                  <a:pt x="132715" y="652653"/>
                </a:lnTo>
                <a:lnTo>
                  <a:pt x="95758" y="635762"/>
                </a:lnTo>
                <a:lnTo>
                  <a:pt x="57785" y="623951"/>
                </a:lnTo>
                <a:lnTo>
                  <a:pt x="19304" y="617982"/>
                </a:lnTo>
                <a:lnTo>
                  <a:pt x="762" y="617220"/>
                </a:lnTo>
                <a:lnTo>
                  <a:pt x="0" y="636270"/>
                </a:lnTo>
                <a:lnTo>
                  <a:pt x="18542" y="637032"/>
                </a:lnTo>
                <a:lnTo>
                  <a:pt x="36449" y="639191"/>
                </a:lnTo>
                <a:lnTo>
                  <a:pt x="89408" y="653796"/>
                </a:lnTo>
                <a:lnTo>
                  <a:pt x="124206" y="669798"/>
                </a:lnTo>
                <a:lnTo>
                  <a:pt x="158115" y="690499"/>
                </a:lnTo>
                <a:lnTo>
                  <a:pt x="190754" y="715518"/>
                </a:lnTo>
                <a:lnTo>
                  <a:pt x="222123" y="744474"/>
                </a:lnTo>
                <a:lnTo>
                  <a:pt x="251587" y="777113"/>
                </a:lnTo>
                <a:lnTo>
                  <a:pt x="279019" y="812927"/>
                </a:lnTo>
                <a:lnTo>
                  <a:pt x="304038" y="851535"/>
                </a:lnTo>
                <a:lnTo>
                  <a:pt x="326390" y="892556"/>
                </a:lnTo>
                <a:lnTo>
                  <a:pt x="345567" y="935863"/>
                </a:lnTo>
                <a:lnTo>
                  <a:pt x="361569" y="980567"/>
                </a:lnTo>
                <a:lnTo>
                  <a:pt x="373888" y="1026668"/>
                </a:lnTo>
                <a:lnTo>
                  <a:pt x="382524" y="1073785"/>
                </a:lnTo>
                <a:lnTo>
                  <a:pt x="386969" y="1121283"/>
                </a:lnTo>
                <a:lnTo>
                  <a:pt x="387477" y="1145159"/>
                </a:lnTo>
                <a:lnTo>
                  <a:pt x="388112" y="1169416"/>
                </a:lnTo>
                <a:lnTo>
                  <a:pt x="392557" y="1218692"/>
                </a:lnTo>
                <a:lnTo>
                  <a:pt x="401447" y="1267333"/>
                </a:lnTo>
                <a:lnTo>
                  <a:pt x="414274" y="1314831"/>
                </a:lnTo>
                <a:lnTo>
                  <a:pt x="430784" y="1361059"/>
                </a:lnTo>
                <a:lnTo>
                  <a:pt x="450596" y="1405509"/>
                </a:lnTo>
                <a:lnTo>
                  <a:pt x="473583" y="1447927"/>
                </a:lnTo>
                <a:lnTo>
                  <a:pt x="499364" y="1487817"/>
                </a:lnTo>
                <a:lnTo>
                  <a:pt x="527812" y="1524889"/>
                </a:lnTo>
                <a:lnTo>
                  <a:pt x="558292" y="1558671"/>
                </a:lnTo>
                <a:lnTo>
                  <a:pt x="590931" y="1588897"/>
                </a:lnTo>
                <a:lnTo>
                  <a:pt x="625094" y="1614932"/>
                </a:lnTo>
                <a:lnTo>
                  <a:pt x="660781" y="1636776"/>
                </a:lnTo>
                <a:lnTo>
                  <a:pt x="697738" y="1653794"/>
                </a:lnTo>
                <a:lnTo>
                  <a:pt x="717067" y="1659077"/>
                </a:lnTo>
                <a:lnTo>
                  <a:pt x="729297" y="1659077"/>
                </a:lnTo>
                <a:lnTo>
                  <a:pt x="788225" y="1659077"/>
                </a:lnTo>
                <a:close/>
              </a:path>
              <a:path w="793750" h="1689100">
                <a:moveTo>
                  <a:pt x="793623" y="1662938"/>
                </a:moveTo>
                <a:lnTo>
                  <a:pt x="792556" y="1662176"/>
                </a:lnTo>
                <a:lnTo>
                  <a:pt x="728472" y="1662176"/>
                </a:lnTo>
                <a:lnTo>
                  <a:pt x="716572" y="1662176"/>
                </a:lnTo>
                <a:lnTo>
                  <a:pt x="712343" y="1688592"/>
                </a:lnTo>
                <a:lnTo>
                  <a:pt x="793623" y="1662938"/>
                </a:lnTo>
                <a:close/>
              </a:path>
              <a:path w="793750" h="1689100">
                <a:moveTo>
                  <a:pt x="793623" y="632587"/>
                </a:moveTo>
                <a:lnTo>
                  <a:pt x="721487" y="587375"/>
                </a:lnTo>
                <a:lnTo>
                  <a:pt x="718794" y="614972"/>
                </a:lnTo>
                <a:lnTo>
                  <a:pt x="703707" y="612521"/>
                </a:lnTo>
                <a:lnTo>
                  <a:pt x="651510" y="597027"/>
                </a:lnTo>
                <a:lnTo>
                  <a:pt x="601726" y="575437"/>
                </a:lnTo>
                <a:lnTo>
                  <a:pt x="555371" y="548386"/>
                </a:lnTo>
                <a:lnTo>
                  <a:pt x="513588" y="517017"/>
                </a:lnTo>
                <a:lnTo>
                  <a:pt x="477393" y="481965"/>
                </a:lnTo>
                <a:lnTo>
                  <a:pt x="447675" y="443992"/>
                </a:lnTo>
                <a:lnTo>
                  <a:pt x="425450" y="403987"/>
                </a:lnTo>
                <a:lnTo>
                  <a:pt x="411353" y="363093"/>
                </a:lnTo>
                <a:lnTo>
                  <a:pt x="406527" y="320675"/>
                </a:lnTo>
                <a:lnTo>
                  <a:pt x="405892" y="305308"/>
                </a:lnTo>
                <a:lnTo>
                  <a:pt x="397129" y="259969"/>
                </a:lnTo>
                <a:lnTo>
                  <a:pt x="378968" y="215900"/>
                </a:lnTo>
                <a:lnTo>
                  <a:pt x="352552" y="173990"/>
                </a:lnTo>
                <a:lnTo>
                  <a:pt x="318770" y="134874"/>
                </a:lnTo>
                <a:lnTo>
                  <a:pt x="278765" y="99187"/>
                </a:lnTo>
                <a:lnTo>
                  <a:pt x="217424" y="58674"/>
                </a:lnTo>
                <a:lnTo>
                  <a:pt x="166751" y="34163"/>
                </a:lnTo>
                <a:lnTo>
                  <a:pt x="112903" y="15748"/>
                </a:lnTo>
                <a:lnTo>
                  <a:pt x="57150" y="4064"/>
                </a:lnTo>
                <a:lnTo>
                  <a:pt x="19177" y="508"/>
                </a:lnTo>
                <a:lnTo>
                  <a:pt x="635" y="0"/>
                </a:lnTo>
                <a:lnTo>
                  <a:pt x="127" y="19050"/>
                </a:lnTo>
                <a:lnTo>
                  <a:pt x="18669" y="19558"/>
                </a:lnTo>
                <a:lnTo>
                  <a:pt x="36830" y="20828"/>
                </a:lnTo>
                <a:lnTo>
                  <a:pt x="90551" y="29718"/>
                </a:lnTo>
                <a:lnTo>
                  <a:pt x="142875" y="45339"/>
                </a:lnTo>
                <a:lnTo>
                  <a:pt x="192659" y="66929"/>
                </a:lnTo>
                <a:lnTo>
                  <a:pt x="239141" y="94107"/>
                </a:lnTo>
                <a:lnTo>
                  <a:pt x="280670" y="125476"/>
                </a:lnTo>
                <a:lnTo>
                  <a:pt x="316865" y="160528"/>
                </a:lnTo>
                <a:lnTo>
                  <a:pt x="346583" y="198628"/>
                </a:lnTo>
                <a:lnTo>
                  <a:pt x="368808" y="238633"/>
                </a:lnTo>
                <a:lnTo>
                  <a:pt x="382778" y="279908"/>
                </a:lnTo>
                <a:lnTo>
                  <a:pt x="387477" y="321437"/>
                </a:lnTo>
                <a:lnTo>
                  <a:pt x="388112" y="336042"/>
                </a:lnTo>
                <a:lnTo>
                  <a:pt x="396748" y="381635"/>
                </a:lnTo>
                <a:lnTo>
                  <a:pt x="414782" y="425831"/>
                </a:lnTo>
                <a:lnTo>
                  <a:pt x="441198" y="467868"/>
                </a:lnTo>
                <a:lnTo>
                  <a:pt x="474980" y="507111"/>
                </a:lnTo>
                <a:lnTo>
                  <a:pt x="514858" y="542671"/>
                </a:lnTo>
                <a:lnTo>
                  <a:pt x="576072" y="583311"/>
                </a:lnTo>
                <a:lnTo>
                  <a:pt x="626999" y="607822"/>
                </a:lnTo>
                <a:lnTo>
                  <a:pt x="680720" y="626364"/>
                </a:lnTo>
                <a:lnTo>
                  <a:pt x="716953" y="633958"/>
                </a:lnTo>
                <a:lnTo>
                  <a:pt x="714121" y="663194"/>
                </a:lnTo>
                <a:lnTo>
                  <a:pt x="785037" y="635889"/>
                </a:lnTo>
                <a:lnTo>
                  <a:pt x="793623" y="6325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5642" y="2458466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4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4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6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8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9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1" y="39878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9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3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37973" y="126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3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3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9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5515" y="2730119"/>
            <a:ext cx="805180" cy="371475"/>
          </a:xfrm>
          <a:custGeom>
            <a:avLst/>
            <a:gdLst/>
            <a:ahLst/>
            <a:cxnLst/>
            <a:rect l="l" t="t" r="r" b="b"/>
            <a:pathLst>
              <a:path w="805179" h="371475">
                <a:moveTo>
                  <a:pt x="414647" y="215391"/>
                </a:moveTo>
                <a:lnTo>
                  <a:pt x="388747" y="215391"/>
                </a:lnTo>
                <a:lnTo>
                  <a:pt x="388112" y="217169"/>
                </a:lnTo>
                <a:lnTo>
                  <a:pt x="360553" y="251713"/>
                </a:lnTo>
                <a:lnTo>
                  <a:pt x="322707" y="276225"/>
                </a:lnTo>
                <a:lnTo>
                  <a:pt x="286258" y="293369"/>
                </a:lnTo>
                <a:lnTo>
                  <a:pt x="243967" y="308736"/>
                </a:lnTo>
                <a:lnTo>
                  <a:pt x="180212" y="325754"/>
                </a:lnTo>
                <a:lnTo>
                  <a:pt x="110744" y="338073"/>
                </a:lnTo>
                <a:lnTo>
                  <a:pt x="37719" y="344677"/>
                </a:lnTo>
                <a:lnTo>
                  <a:pt x="0" y="345566"/>
                </a:lnTo>
                <a:lnTo>
                  <a:pt x="508" y="370966"/>
                </a:lnTo>
                <a:lnTo>
                  <a:pt x="76200" y="367538"/>
                </a:lnTo>
                <a:lnTo>
                  <a:pt x="149987" y="357758"/>
                </a:lnTo>
                <a:lnTo>
                  <a:pt x="219075" y="342518"/>
                </a:lnTo>
                <a:lnTo>
                  <a:pt x="266573" y="327913"/>
                </a:lnTo>
                <a:lnTo>
                  <a:pt x="309118" y="311150"/>
                </a:lnTo>
                <a:lnTo>
                  <a:pt x="345821" y="292480"/>
                </a:lnTo>
                <a:lnTo>
                  <a:pt x="384301" y="264667"/>
                </a:lnTo>
                <a:lnTo>
                  <a:pt x="408686" y="233298"/>
                </a:lnTo>
                <a:lnTo>
                  <a:pt x="412496" y="224281"/>
                </a:lnTo>
                <a:lnTo>
                  <a:pt x="412750" y="223773"/>
                </a:lnTo>
                <a:lnTo>
                  <a:pt x="412876" y="223138"/>
                </a:lnTo>
                <a:lnTo>
                  <a:pt x="414528" y="216026"/>
                </a:lnTo>
                <a:lnTo>
                  <a:pt x="414647" y="215391"/>
                </a:lnTo>
                <a:close/>
              </a:path>
              <a:path w="805179" h="371475">
                <a:moveTo>
                  <a:pt x="388183" y="216882"/>
                </a:moveTo>
                <a:lnTo>
                  <a:pt x="388075" y="217169"/>
                </a:lnTo>
                <a:lnTo>
                  <a:pt x="388183" y="216882"/>
                </a:lnTo>
                <a:close/>
              </a:path>
              <a:path w="805179" h="371475">
                <a:moveTo>
                  <a:pt x="388747" y="215391"/>
                </a:moveTo>
                <a:lnTo>
                  <a:pt x="388183" y="216882"/>
                </a:lnTo>
                <a:lnTo>
                  <a:pt x="388112" y="217169"/>
                </a:lnTo>
                <a:lnTo>
                  <a:pt x="388747" y="215391"/>
                </a:lnTo>
                <a:close/>
              </a:path>
              <a:path w="805179" h="371475">
                <a:moveTo>
                  <a:pt x="415190" y="210057"/>
                </a:moveTo>
                <a:lnTo>
                  <a:pt x="389889" y="210057"/>
                </a:lnTo>
                <a:lnTo>
                  <a:pt x="389509" y="211962"/>
                </a:lnTo>
                <a:lnTo>
                  <a:pt x="388183" y="216882"/>
                </a:lnTo>
                <a:lnTo>
                  <a:pt x="388747" y="215391"/>
                </a:lnTo>
                <a:lnTo>
                  <a:pt x="414647" y="215391"/>
                </a:lnTo>
                <a:lnTo>
                  <a:pt x="414909" y="213994"/>
                </a:lnTo>
                <a:lnTo>
                  <a:pt x="415190" y="210057"/>
                </a:lnTo>
                <a:close/>
              </a:path>
              <a:path w="805179" h="371475">
                <a:moveTo>
                  <a:pt x="389561" y="211370"/>
                </a:moveTo>
                <a:lnTo>
                  <a:pt x="389413" y="211962"/>
                </a:lnTo>
                <a:lnTo>
                  <a:pt x="389561" y="211370"/>
                </a:lnTo>
                <a:close/>
              </a:path>
              <a:path w="805179" h="371475">
                <a:moveTo>
                  <a:pt x="389889" y="210057"/>
                </a:moveTo>
                <a:lnTo>
                  <a:pt x="389561" y="211370"/>
                </a:lnTo>
                <a:lnTo>
                  <a:pt x="389509" y="211962"/>
                </a:lnTo>
                <a:lnTo>
                  <a:pt x="389889" y="210057"/>
                </a:lnTo>
                <a:close/>
              </a:path>
              <a:path w="805179" h="371475">
                <a:moveTo>
                  <a:pt x="677688" y="51185"/>
                </a:moveTo>
                <a:lnTo>
                  <a:pt x="619760" y="61086"/>
                </a:lnTo>
                <a:lnTo>
                  <a:pt x="553847" y="78739"/>
                </a:lnTo>
                <a:lnTo>
                  <a:pt x="509650" y="94868"/>
                </a:lnTo>
                <a:lnTo>
                  <a:pt x="470916" y="113029"/>
                </a:lnTo>
                <a:lnTo>
                  <a:pt x="438276" y="133222"/>
                </a:lnTo>
                <a:lnTo>
                  <a:pt x="406400" y="163194"/>
                </a:lnTo>
                <a:lnTo>
                  <a:pt x="393064" y="187451"/>
                </a:lnTo>
                <a:lnTo>
                  <a:pt x="392811" y="187959"/>
                </a:lnTo>
                <a:lnTo>
                  <a:pt x="392684" y="188594"/>
                </a:lnTo>
                <a:lnTo>
                  <a:pt x="391033" y="195706"/>
                </a:lnTo>
                <a:lnTo>
                  <a:pt x="390651" y="197738"/>
                </a:lnTo>
                <a:lnTo>
                  <a:pt x="390144" y="204850"/>
                </a:lnTo>
                <a:lnTo>
                  <a:pt x="389561" y="211370"/>
                </a:lnTo>
                <a:lnTo>
                  <a:pt x="389889" y="210057"/>
                </a:lnTo>
                <a:lnTo>
                  <a:pt x="415190" y="210057"/>
                </a:lnTo>
                <a:lnTo>
                  <a:pt x="415417" y="206882"/>
                </a:lnTo>
                <a:lnTo>
                  <a:pt x="415881" y="201675"/>
                </a:lnTo>
                <a:lnTo>
                  <a:pt x="415671" y="201675"/>
                </a:lnTo>
                <a:lnTo>
                  <a:pt x="416051" y="199770"/>
                </a:lnTo>
                <a:lnTo>
                  <a:pt x="417004" y="196341"/>
                </a:lnTo>
                <a:lnTo>
                  <a:pt x="416813" y="196341"/>
                </a:lnTo>
                <a:lnTo>
                  <a:pt x="417449" y="194563"/>
                </a:lnTo>
                <a:lnTo>
                  <a:pt x="419735" y="189356"/>
                </a:lnTo>
                <a:lnTo>
                  <a:pt x="445643" y="159638"/>
                </a:lnTo>
                <a:lnTo>
                  <a:pt x="483235" y="135254"/>
                </a:lnTo>
                <a:lnTo>
                  <a:pt x="519684" y="118236"/>
                </a:lnTo>
                <a:lnTo>
                  <a:pt x="561975" y="102869"/>
                </a:lnTo>
                <a:lnTo>
                  <a:pt x="625729" y="85851"/>
                </a:lnTo>
                <a:lnTo>
                  <a:pt x="679651" y="76613"/>
                </a:lnTo>
                <a:lnTo>
                  <a:pt x="677688" y="51185"/>
                </a:lnTo>
                <a:close/>
              </a:path>
              <a:path w="805179" h="371475">
                <a:moveTo>
                  <a:pt x="416051" y="199770"/>
                </a:moveTo>
                <a:lnTo>
                  <a:pt x="415671" y="201675"/>
                </a:lnTo>
                <a:lnTo>
                  <a:pt x="415999" y="200363"/>
                </a:lnTo>
                <a:lnTo>
                  <a:pt x="416051" y="199770"/>
                </a:lnTo>
                <a:close/>
              </a:path>
              <a:path w="805179" h="371475">
                <a:moveTo>
                  <a:pt x="415999" y="200363"/>
                </a:moveTo>
                <a:lnTo>
                  <a:pt x="415671" y="201675"/>
                </a:lnTo>
                <a:lnTo>
                  <a:pt x="415881" y="201675"/>
                </a:lnTo>
                <a:lnTo>
                  <a:pt x="415999" y="200363"/>
                </a:lnTo>
                <a:close/>
              </a:path>
              <a:path w="805179" h="371475">
                <a:moveTo>
                  <a:pt x="416147" y="199770"/>
                </a:moveTo>
                <a:lnTo>
                  <a:pt x="415999" y="200363"/>
                </a:lnTo>
                <a:lnTo>
                  <a:pt x="416147" y="199770"/>
                </a:lnTo>
                <a:close/>
              </a:path>
              <a:path w="805179" h="371475">
                <a:moveTo>
                  <a:pt x="417449" y="194563"/>
                </a:moveTo>
                <a:lnTo>
                  <a:pt x="416813" y="196341"/>
                </a:lnTo>
                <a:lnTo>
                  <a:pt x="417287" y="195209"/>
                </a:lnTo>
                <a:lnTo>
                  <a:pt x="417449" y="194563"/>
                </a:lnTo>
                <a:close/>
              </a:path>
              <a:path w="805179" h="371475">
                <a:moveTo>
                  <a:pt x="417287" y="195209"/>
                </a:moveTo>
                <a:lnTo>
                  <a:pt x="416813" y="196341"/>
                </a:lnTo>
                <a:lnTo>
                  <a:pt x="417004" y="196341"/>
                </a:lnTo>
                <a:lnTo>
                  <a:pt x="417287" y="195209"/>
                </a:lnTo>
                <a:close/>
              </a:path>
              <a:path w="805179" h="371475">
                <a:moveTo>
                  <a:pt x="417557" y="194563"/>
                </a:moveTo>
                <a:lnTo>
                  <a:pt x="417287" y="195209"/>
                </a:lnTo>
                <a:lnTo>
                  <a:pt x="417557" y="194563"/>
                </a:lnTo>
                <a:close/>
              </a:path>
              <a:path w="805179" h="371475">
                <a:moveTo>
                  <a:pt x="795813" y="49656"/>
                </a:moveTo>
                <a:lnTo>
                  <a:pt x="689610" y="49656"/>
                </a:lnTo>
                <a:lnTo>
                  <a:pt x="692912" y="74929"/>
                </a:lnTo>
                <a:lnTo>
                  <a:pt x="679651" y="76613"/>
                </a:lnTo>
                <a:lnTo>
                  <a:pt x="683513" y="126618"/>
                </a:lnTo>
                <a:lnTo>
                  <a:pt x="805180" y="53466"/>
                </a:lnTo>
                <a:lnTo>
                  <a:pt x="795813" y="49656"/>
                </a:lnTo>
                <a:close/>
              </a:path>
              <a:path w="805179" h="371475">
                <a:moveTo>
                  <a:pt x="689610" y="49656"/>
                </a:moveTo>
                <a:lnTo>
                  <a:pt x="677688" y="51185"/>
                </a:lnTo>
                <a:lnTo>
                  <a:pt x="679651" y="76613"/>
                </a:lnTo>
                <a:lnTo>
                  <a:pt x="692912" y="74929"/>
                </a:lnTo>
                <a:lnTo>
                  <a:pt x="689610" y="49656"/>
                </a:lnTo>
                <a:close/>
              </a:path>
              <a:path w="805179" h="371475">
                <a:moveTo>
                  <a:pt x="673735" y="0"/>
                </a:moveTo>
                <a:lnTo>
                  <a:pt x="677688" y="51185"/>
                </a:lnTo>
                <a:lnTo>
                  <a:pt x="689610" y="49656"/>
                </a:lnTo>
                <a:lnTo>
                  <a:pt x="795813" y="49656"/>
                </a:lnTo>
                <a:lnTo>
                  <a:pt x="6737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6255" y="3279647"/>
            <a:ext cx="79565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211" y="1342644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7116" y="1365884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22264" y="1616963"/>
            <a:ext cx="858519" cy="325120"/>
            <a:chOff x="5922264" y="1616963"/>
            <a:chExt cx="858519" cy="32512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264" y="1616963"/>
              <a:ext cx="857999" cy="3246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4560" y="1688591"/>
              <a:ext cx="701039" cy="1645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04560" y="1688591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04990" y="3166110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57266" y="3452876"/>
            <a:ext cx="812800" cy="252729"/>
            <a:chOff x="5957266" y="3452876"/>
            <a:chExt cx="812800" cy="252729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7266" y="3452876"/>
              <a:ext cx="812361" cy="2524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80" y="3488436"/>
              <a:ext cx="701040" cy="1645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12180" y="3488436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40" y="41148"/>
                  </a:moveTo>
                  <a:lnTo>
                    <a:pt x="82296" y="41148"/>
                  </a:lnTo>
                  <a:lnTo>
                    <a:pt x="82296" y="0"/>
                  </a:lnTo>
                  <a:lnTo>
                    <a:pt x="0" y="82296"/>
                  </a:lnTo>
                  <a:lnTo>
                    <a:pt x="82296" y="164591"/>
                  </a:lnTo>
                  <a:lnTo>
                    <a:pt x="82296" y="123443"/>
                  </a:lnTo>
                  <a:lnTo>
                    <a:pt x="701040" y="123443"/>
                  </a:lnTo>
                  <a:lnTo>
                    <a:pt x="701040" y="4114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299210" y="5910834"/>
            <a:ext cx="10264140" cy="676910"/>
          </a:xfrm>
          <a:custGeom>
            <a:avLst/>
            <a:gdLst/>
            <a:ahLst/>
            <a:cxnLst/>
            <a:rect l="l" t="t" r="r" b="b"/>
            <a:pathLst>
              <a:path w="10264140" h="676909">
                <a:moveTo>
                  <a:pt x="0" y="112775"/>
                </a:moveTo>
                <a:lnTo>
                  <a:pt x="8870" y="68880"/>
                </a:lnTo>
                <a:lnTo>
                  <a:pt x="33051" y="33032"/>
                </a:lnTo>
                <a:lnTo>
                  <a:pt x="68901" y="8863"/>
                </a:lnTo>
                <a:lnTo>
                  <a:pt x="112776" y="0"/>
                </a:lnTo>
                <a:lnTo>
                  <a:pt x="10151364" y="0"/>
                </a:lnTo>
                <a:lnTo>
                  <a:pt x="10195238" y="8863"/>
                </a:lnTo>
                <a:lnTo>
                  <a:pt x="10231088" y="33032"/>
                </a:lnTo>
                <a:lnTo>
                  <a:pt x="10255269" y="68880"/>
                </a:lnTo>
                <a:lnTo>
                  <a:pt x="10264140" y="112775"/>
                </a:lnTo>
                <a:lnTo>
                  <a:pt x="10264140" y="563879"/>
                </a:lnTo>
                <a:lnTo>
                  <a:pt x="10255269" y="607775"/>
                </a:lnTo>
                <a:lnTo>
                  <a:pt x="10231088" y="643623"/>
                </a:lnTo>
                <a:lnTo>
                  <a:pt x="10195238" y="667792"/>
                </a:lnTo>
                <a:lnTo>
                  <a:pt x="10151364" y="676655"/>
                </a:lnTo>
                <a:lnTo>
                  <a:pt x="112776" y="676655"/>
                </a:lnTo>
                <a:lnTo>
                  <a:pt x="68901" y="667792"/>
                </a:lnTo>
                <a:lnTo>
                  <a:pt x="33051" y="643623"/>
                </a:lnTo>
                <a:lnTo>
                  <a:pt x="8870" y="607775"/>
                </a:lnTo>
                <a:lnTo>
                  <a:pt x="0" y="563879"/>
                </a:lnTo>
                <a:lnTo>
                  <a:pt x="0" y="112775"/>
                </a:lnTo>
                <a:close/>
              </a:path>
            </a:pathLst>
          </a:custGeom>
          <a:ln w="3492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57655" y="6018987"/>
            <a:ext cx="9374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6F2F9F"/>
                </a:solidFill>
                <a:latin typeface="Tahoma"/>
                <a:cs typeface="Tahoma"/>
              </a:rPr>
              <a:t>Insert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F2F9F"/>
                </a:solidFill>
                <a:latin typeface="Tahoma"/>
                <a:cs typeface="Tahoma"/>
              </a:rPr>
              <a:t>one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F2F9F"/>
                </a:solidFill>
                <a:latin typeface="Tahoma"/>
                <a:cs typeface="Tahoma"/>
              </a:rPr>
              <a:t>record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Tahoma"/>
                <a:cs typeface="Tahoma"/>
              </a:rPr>
              <a:t>Raj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with</a:t>
            </a:r>
            <a:r>
              <a:rPr sz="2400" b="1" spc="-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F2F9F"/>
                </a:solidFill>
                <a:latin typeface="Tahoma"/>
                <a:cs typeface="Tahoma"/>
              </a:rPr>
              <a:t>Aero</a:t>
            </a:r>
            <a:r>
              <a:rPr sz="2400" b="1" spc="-25" dirty="0">
                <a:solidFill>
                  <a:srgbClr val="6F2F9F"/>
                </a:solidFill>
                <a:latin typeface="Tahoma"/>
                <a:cs typeface="Tahoma"/>
              </a:rPr>
              <a:t> dept.</a:t>
            </a:r>
            <a:r>
              <a:rPr sz="2400" b="1" spc="-1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6F2F9F"/>
                </a:solidFill>
                <a:latin typeface="Tahoma"/>
                <a:cs typeface="Tahoma"/>
              </a:rPr>
              <a:t>Assume</a:t>
            </a:r>
            <a:r>
              <a:rPr sz="2400" b="1" spc="-5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6F2F9F"/>
                </a:solidFill>
                <a:latin typeface="Tahoma"/>
                <a:cs typeface="Tahoma"/>
              </a:rPr>
              <a:t>H(Aero)</a:t>
            </a:r>
            <a:r>
              <a:rPr sz="2400" b="1" spc="-2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525" dirty="0">
                <a:solidFill>
                  <a:srgbClr val="6F2F9F"/>
                </a:solidFill>
                <a:latin typeface="Tahoma"/>
                <a:cs typeface="Tahoma"/>
              </a:rPr>
              <a:t>=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6F2F9F"/>
                </a:solidFill>
                <a:latin typeface="Tahoma"/>
                <a:cs typeface="Tahoma"/>
              </a:rPr>
              <a:t>010……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1692" y="1221739"/>
            <a:ext cx="86106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25" dirty="0">
                <a:latin typeface="Tahoma"/>
                <a:cs typeface="Tahoma"/>
              </a:rPr>
              <a:t>Global  </a:t>
            </a:r>
            <a:r>
              <a:rPr sz="2000" b="1" spc="-55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7054" y="1450366"/>
            <a:ext cx="809625" cy="271145"/>
            <a:chOff x="1597054" y="1450366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054" y="1450366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2" y="1487423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8112" y="1487423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2070" y="2151633"/>
          <a:ext cx="1656714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1030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70988" y="1226819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316" y="2280031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30470" y="5010022"/>
          <a:ext cx="6502400" cy="741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5974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69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8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  <a:spcBef>
                          <a:spcPts val="44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30470" y="3979290"/>
          <a:ext cx="65024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ts val="2310"/>
                        </a:lnSpc>
                        <a:spcBef>
                          <a:spcPts val="505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53965" y="2150998"/>
          <a:ext cx="6502400" cy="74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966">
                <a:tc>
                  <a:txBody>
                    <a:bodyPr/>
                    <a:lstStyle/>
                    <a:p>
                      <a:pPr marL="44704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30" dirty="0">
                          <a:latin typeface="Tahoma"/>
                          <a:cs typeface="Tahoma"/>
                        </a:rPr>
                        <a:t>Raj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09270" algn="r">
                        <a:lnSpc>
                          <a:spcPts val="2390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Aero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3400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43197" y="3725036"/>
            <a:ext cx="793750" cy="1689100"/>
          </a:xfrm>
          <a:custGeom>
            <a:avLst/>
            <a:gdLst/>
            <a:ahLst/>
            <a:cxnLst/>
            <a:rect l="l" t="t" r="r" b="b"/>
            <a:pathLst>
              <a:path w="793750" h="1689100">
                <a:moveTo>
                  <a:pt x="788225" y="1659077"/>
                </a:moveTo>
                <a:lnTo>
                  <a:pt x="724408" y="1613281"/>
                </a:lnTo>
                <a:lnTo>
                  <a:pt x="720090" y="1640179"/>
                </a:lnTo>
                <a:lnTo>
                  <a:pt x="705104" y="1636141"/>
                </a:lnTo>
                <a:lnTo>
                  <a:pt x="670179" y="1620266"/>
                </a:lnTo>
                <a:lnTo>
                  <a:pt x="636397" y="1599565"/>
                </a:lnTo>
                <a:lnTo>
                  <a:pt x="603504" y="1574546"/>
                </a:lnTo>
                <a:lnTo>
                  <a:pt x="572135" y="1545590"/>
                </a:lnTo>
                <a:lnTo>
                  <a:pt x="542671" y="1512951"/>
                </a:lnTo>
                <a:lnTo>
                  <a:pt x="515239" y="1477137"/>
                </a:lnTo>
                <a:lnTo>
                  <a:pt x="490220" y="1438529"/>
                </a:lnTo>
                <a:lnTo>
                  <a:pt x="467868" y="1397508"/>
                </a:lnTo>
                <a:lnTo>
                  <a:pt x="448564" y="1354328"/>
                </a:lnTo>
                <a:lnTo>
                  <a:pt x="432562" y="1309497"/>
                </a:lnTo>
                <a:lnTo>
                  <a:pt x="420116" y="1263523"/>
                </a:lnTo>
                <a:lnTo>
                  <a:pt x="411480" y="1216533"/>
                </a:lnTo>
                <a:lnTo>
                  <a:pt x="407035" y="1168908"/>
                </a:lnTo>
                <a:lnTo>
                  <a:pt x="406527" y="1144651"/>
                </a:lnTo>
                <a:lnTo>
                  <a:pt x="405892" y="1119886"/>
                </a:lnTo>
                <a:lnTo>
                  <a:pt x="401320" y="1070737"/>
                </a:lnTo>
                <a:lnTo>
                  <a:pt x="392430" y="1022096"/>
                </a:lnTo>
                <a:lnTo>
                  <a:pt x="379603" y="974471"/>
                </a:lnTo>
                <a:lnTo>
                  <a:pt x="363093" y="928370"/>
                </a:lnTo>
                <a:lnTo>
                  <a:pt x="343281" y="883793"/>
                </a:lnTo>
                <a:lnTo>
                  <a:pt x="320167" y="841502"/>
                </a:lnTo>
                <a:lnTo>
                  <a:pt x="294386" y="801624"/>
                </a:lnTo>
                <a:lnTo>
                  <a:pt x="265938" y="764667"/>
                </a:lnTo>
                <a:lnTo>
                  <a:pt x="235458" y="730758"/>
                </a:lnTo>
                <a:lnTo>
                  <a:pt x="202819" y="700659"/>
                </a:lnTo>
                <a:lnTo>
                  <a:pt x="168402" y="674497"/>
                </a:lnTo>
                <a:lnTo>
                  <a:pt x="132715" y="652653"/>
                </a:lnTo>
                <a:lnTo>
                  <a:pt x="95758" y="635762"/>
                </a:lnTo>
                <a:lnTo>
                  <a:pt x="57785" y="623951"/>
                </a:lnTo>
                <a:lnTo>
                  <a:pt x="19304" y="617982"/>
                </a:lnTo>
                <a:lnTo>
                  <a:pt x="762" y="617220"/>
                </a:lnTo>
                <a:lnTo>
                  <a:pt x="0" y="636270"/>
                </a:lnTo>
                <a:lnTo>
                  <a:pt x="18542" y="637032"/>
                </a:lnTo>
                <a:lnTo>
                  <a:pt x="36449" y="639191"/>
                </a:lnTo>
                <a:lnTo>
                  <a:pt x="89408" y="653796"/>
                </a:lnTo>
                <a:lnTo>
                  <a:pt x="124206" y="669798"/>
                </a:lnTo>
                <a:lnTo>
                  <a:pt x="158115" y="690499"/>
                </a:lnTo>
                <a:lnTo>
                  <a:pt x="190754" y="715518"/>
                </a:lnTo>
                <a:lnTo>
                  <a:pt x="222123" y="744474"/>
                </a:lnTo>
                <a:lnTo>
                  <a:pt x="251587" y="777113"/>
                </a:lnTo>
                <a:lnTo>
                  <a:pt x="279019" y="812927"/>
                </a:lnTo>
                <a:lnTo>
                  <a:pt x="304038" y="851535"/>
                </a:lnTo>
                <a:lnTo>
                  <a:pt x="326390" y="892556"/>
                </a:lnTo>
                <a:lnTo>
                  <a:pt x="345567" y="935863"/>
                </a:lnTo>
                <a:lnTo>
                  <a:pt x="361569" y="980567"/>
                </a:lnTo>
                <a:lnTo>
                  <a:pt x="373888" y="1026668"/>
                </a:lnTo>
                <a:lnTo>
                  <a:pt x="382524" y="1073785"/>
                </a:lnTo>
                <a:lnTo>
                  <a:pt x="386969" y="1121283"/>
                </a:lnTo>
                <a:lnTo>
                  <a:pt x="387477" y="1145159"/>
                </a:lnTo>
                <a:lnTo>
                  <a:pt x="388112" y="1169416"/>
                </a:lnTo>
                <a:lnTo>
                  <a:pt x="392557" y="1218692"/>
                </a:lnTo>
                <a:lnTo>
                  <a:pt x="401447" y="1267333"/>
                </a:lnTo>
                <a:lnTo>
                  <a:pt x="414274" y="1314831"/>
                </a:lnTo>
                <a:lnTo>
                  <a:pt x="430784" y="1361059"/>
                </a:lnTo>
                <a:lnTo>
                  <a:pt x="450596" y="1405509"/>
                </a:lnTo>
                <a:lnTo>
                  <a:pt x="473583" y="1447927"/>
                </a:lnTo>
                <a:lnTo>
                  <a:pt x="499364" y="1487817"/>
                </a:lnTo>
                <a:lnTo>
                  <a:pt x="527812" y="1524889"/>
                </a:lnTo>
                <a:lnTo>
                  <a:pt x="558292" y="1558671"/>
                </a:lnTo>
                <a:lnTo>
                  <a:pt x="590931" y="1588897"/>
                </a:lnTo>
                <a:lnTo>
                  <a:pt x="625094" y="1614932"/>
                </a:lnTo>
                <a:lnTo>
                  <a:pt x="660781" y="1636776"/>
                </a:lnTo>
                <a:lnTo>
                  <a:pt x="697738" y="1653794"/>
                </a:lnTo>
                <a:lnTo>
                  <a:pt x="717067" y="1659077"/>
                </a:lnTo>
                <a:lnTo>
                  <a:pt x="729297" y="1659077"/>
                </a:lnTo>
                <a:lnTo>
                  <a:pt x="788225" y="1659077"/>
                </a:lnTo>
                <a:close/>
              </a:path>
              <a:path w="793750" h="1689100">
                <a:moveTo>
                  <a:pt x="793623" y="1662938"/>
                </a:moveTo>
                <a:lnTo>
                  <a:pt x="792556" y="1662176"/>
                </a:lnTo>
                <a:lnTo>
                  <a:pt x="728472" y="1662176"/>
                </a:lnTo>
                <a:lnTo>
                  <a:pt x="716572" y="1662176"/>
                </a:lnTo>
                <a:lnTo>
                  <a:pt x="712343" y="1688592"/>
                </a:lnTo>
                <a:lnTo>
                  <a:pt x="793623" y="1662938"/>
                </a:lnTo>
                <a:close/>
              </a:path>
              <a:path w="793750" h="1689100">
                <a:moveTo>
                  <a:pt x="793623" y="632587"/>
                </a:moveTo>
                <a:lnTo>
                  <a:pt x="721487" y="587375"/>
                </a:lnTo>
                <a:lnTo>
                  <a:pt x="718794" y="614972"/>
                </a:lnTo>
                <a:lnTo>
                  <a:pt x="703707" y="612521"/>
                </a:lnTo>
                <a:lnTo>
                  <a:pt x="651510" y="597027"/>
                </a:lnTo>
                <a:lnTo>
                  <a:pt x="601726" y="575437"/>
                </a:lnTo>
                <a:lnTo>
                  <a:pt x="555371" y="548386"/>
                </a:lnTo>
                <a:lnTo>
                  <a:pt x="513588" y="517017"/>
                </a:lnTo>
                <a:lnTo>
                  <a:pt x="477393" y="481965"/>
                </a:lnTo>
                <a:lnTo>
                  <a:pt x="447675" y="443992"/>
                </a:lnTo>
                <a:lnTo>
                  <a:pt x="425450" y="403987"/>
                </a:lnTo>
                <a:lnTo>
                  <a:pt x="411353" y="363093"/>
                </a:lnTo>
                <a:lnTo>
                  <a:pt x="406527" y="320675"/>
                </a:lnTo>
                <a:lnTo>
                  <a:pt x="405892" y="305308"/>
                </a:lnTo>
                <a:lnTo>
                  <a:pt x="397129" y="259969"/>
                </a:lnTo>
                <a:lnTo>
                  <a:pt x="378968" y="215900"/>
                </a:lnTo>
                <a:lnTo>
                  <a:pt x="352552" y="173990"/>
                </a:lnTo>
                <a:lnTo>
                  <a:pt x="318770" y="134874"/>
                </a:lnTo>
                <a:lnTo>
                  <a:pt x="278765" y="99187"/>
                </a:lnTo>
                <a:lnTo>
                  <a:pt x="217424" y="58674"/>
                </a:lnTo>
                <a:lnTo>
                  <a:pt x="166751" y="34163"/>
                </a:lnTo>
                <a:lnTo>
                  <a:pt x="112903" y="15748"/>
                </a:lnTo>
                <a:lnTo>
                  <a:pt x="57150" y="4064"/>
                </a:lnTo>
                <a:lnTo>
                  <a:pt x="19177" y="508"/>
                </a:lnTo>
                <a:lnTo>
                  <a:pt x="635" y="0"/>
                </a:lnTo>
                <a:lnTo>
                  <a:pt x="127" y="19050"/>
                </a:lnTo>
                <a:lnTo>
                  <a:pt x="18669" y="19558"/>
                </a:lnTo>
                <a:lnTo>
                  <a:pt x="36830" y="20828"/>
                </a:lnTo>
                <a:lnTo>
                  <a:pt x="90551" y="29718"/>
                </a:lnTo>
                <a:lnTo>
                  <a:pt x="142875" y="45339"/>
                </a:lnTo>
                <a:lnTo>
                  <a:pt x="192659" y="66929"/>
                </a:lnTo>
                <a:lnTo>
                  <a:pt x="239141" y="94107"/>
                </a:lnTo>
                <a:lnTo>
                  <a:pt x="280670" y="125476"/>
                </a:lnTo>
                <a:lnTo>
                  <a:pt x="316865" y="160528"/>
                </a:lnTo>
                <a:lnTo>
                  <a:pt x="346583" y="198628"/>
                </a:lnTo>
                <a:lnTo>
                  <a:pt x="368808" y="238633"/>
                </a:lnTo>
                <a:lnTo>
                  <a:pt x="382778" y="279908"/>
                </a:lnTo>
                <a:lnTo>
                  <a:pt x="387477" y="321437"/>
                </a:lnTo>
                <a:lnTo>
                  <a:pt x="388112" y="336042"/>
                </a:lnTo>
                <a:lnTo>
                  <a:pt x="396748" y="381635"/>
                </a:lnTo>
                <a:lnTo>
                  <a:pt x="414782" y="425831"/>
                </a:lnTo>
                <a:lnTo>
                  <a:pt x="441198" y="467868"/>
                </a:lnTo>
                <a:lnTo>
                  <a:pt x="474980" y="507111"/>
                </a:lnTo>
                <a:lnTo>
                  <a:pt x="514858" y="542671"/>
                </a:lnTo>
                <a:lnTo>
                  <a:pt x="576072" y="583311"/>
                </a:lnTo>
                <a:lnTo>
                  <a:pt x="626999" y="607822"/>
                </a:lnTo>
                <a:lnTo>
                  <a:pt x="680720" y="626364"/>
                </a:lnTo>
                <a:lnTo>
                  <a:pt x="716953" y="633958"/>
                </a:lnTo>
                <a:lnTo>
                  <a:pt x="714121" y="663194"/>
                </a:lnTo>
                <a:lnTo>
                  <a:pt x="785037" y="635889"/>
                </a:lnTo>
                <a:lnTo>
                  <a:pt x="793623" y="6325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5642" y="2458466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4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4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6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8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9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1" y="39878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9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3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37973" y="126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3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3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9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5515" y="2730119"/>
            <a:ext cx="805180" cy="371475"/>
          </a:xfrm>
          <a:custGeom>
            <a:avLst/>
            <a:gdLst/>
            <a:ahLst/>
            <a:cxnLst/>
            <a:rect l="l" t="t" r="r" b="b"/>
            <a:pathLst>
              <a:path w="805179" h="371475">
                <a:moveTo>
                  <a:pt x="414647" y="215391"/>
                </a:moveTo>
                <a:lnTo>
                  <a:pt x="388747" y="215391"/>
                </a:lnTo>
                <a:lnTo>
                  <a:pt x="388112" y="217169"/>
                </a:lnTo>
                <a:lnTo>
                  <a:pt x="360553" y="251713"/>
                </a:lnTo>
                <a:lnTo>
                  <a:pt x="322707" y="276225"/>
                </a:lnTo>
                <a:lnTo>
                  <a:pt x="286258" y="293369"/>
                </a:lnTo>
                <a:lnTo>
                  <a:pt x="243967" y="308736"/>
                </a:lnTo>
                <a:lnTo>
                  <a:pt x="180212" y="325754"/>
                </a:lnTo>
                <a:lnTo>
                  <a:pt x="110744" y="338073"/>
                </a:lnTo>
                <a:lnTo>
                  <a:pt x="37719" y="344677"/>
                </a:lnTo>
                <a:lnTo>
                  <a:pt x="0" y="345566"/>
                </a:lnTo>
                <a:lnTo>
                  <a:pt x="508" y="370966"/>
                </a:lnTo>
                <a:lnTo>
                  <a:pt x="76200" y="367538"/>
                </a:lnTo>
                <a:lnTo>
                  <a:pt x="149987" y="357758"/>
                </a:lnTo>
                <a:lnTo>
                  <a:pt x="219075" y="342518"/>
                </a:lnTo>
                <a:lnTo>
                  <a:pt x="266573" y="327913"/>
                </a:lnTo>
                <a:lnTo>
                  <a:pt x="309118" y="311150"/>
                </a:lnTo>
                <a:lnTo>
                  <a:pt x="345821" y="292480"/>
                </a:lnTo>
                <a:lnTo>
                  <a:pt x="384301" y="264667"/>
                </a:lnTo>
                <a:lnTo>
                  <a:pt x="408686" y="233298"/>
                </a:lnTo>
                <a:lnTo>
                  <a:pt x="412496" y="224281"/>
                </a:lnTo>
                <a:lnTo>
                  <a:pt x="412750" y="223773"/>
                </a:lnTo>
                <a:lnTo>
                  <a:pt x="412876" y="223138"/>
                </a:lnTo>
                <a:lnTo>
                  <a:pt x="414528" y="216026"/>
                </a:lnTo>
                <a:lnTo>
                  <a:pt x="414647" y="215391"/>
                </a:lnTo>
                <a:close/>
              </a:path>
              <a:path w="805179" h="371475">
                <a:moveTo>
                  <a:pt x="388183" y="216882"/>
                </a:moveTo>
                <a:lnTo>
                  <a:pt x="388075" y="217169"/>
                </a:lnTo>
                <a:lnTo>
                  <a:pt x="388183" y="216882"/>
                </a:lnTo>
                <a:close/>
              </a:path>
              <a:path w="805179" h="371475">
                <a:moveTo>
                  <a:pt x="388747" y="215391"/>
                </a:moveTo>
                <a:lnTo>
                  <a:pt x="388183" y="216882"/>
                </a:lnTo>
                <a:lnTo>
                  <a:pt x="388112" y="217169"/>
                </a:lnTo>
                <a:lnTo>
                  <a:pt x="388747" y="215391"/>
                </a:lnTo>
                <a:close/>
              </a:path>
              <a:path w="805179" h="371475">
                <a:moveTo>
                  <a:pt x="415190" y="210057"/>
                </a:moveTo>
                <a:lnTo>
                  <a:pt x="389889" y="210057"/>
                </a:lnTo>
                <a:lnTo>
                  <a:pt x="389509" y="211962"/>
                </a:lnTo>
                <a:lnTo>
                  <a:pt x="388183" y="216882"/>
                </a:lnTo>
                <a:lnTo>
                  <a:pt x="388747" y="215391"/>
                </a:lnTo>
                <a:lnTo>
                  <a:pt x="414647" y="215391"/>
                </a:lnTo>
                <a:lnTo>
                  <a:pt x="414909" y="213994"/>
                </a:lnTo>
                <a:lnTo>
                  <a:pt x="415190" y="210057"/>
                </a:lnTo>
                <a:close/>
              </a:path>
              <a:path w="805179" h="371475">
                <a:moveTo>
                  <a:pt x="389561" y="211370"/>
                </a:moveTo>
                <a:lnTo>
                  <a:pt x="389413" y="211962"/>
                </a:lnTo>
                <a:lnTo>
                  <a:pt x="389561" y="211370"/>
                </a:lnTo>
                <a:close/>
              </a:path>
              <a:path w="805179" h="371475">
                <a:moveTo>
                  <a:pt x="389889" y="210057"/>
                </a:moveTo>
                <a:lnTo>
                  <a:pt x="389561" y="211370"/>
                </a:lnTo>
                <a:lnTo>
                  <a:pt x="389509" y="211962"/>
                </a:lnTo>
                <a:lnTo>
                  <a:pt x="389889" y="210057"/>
                </a:lnTo>
                <a:close/>
              </a:path>
              <a:path w="805179" h="371475">
                <a:moveTo>
                  <a:pt x="677688" y="51185"/>
                </a:moveTo>
                <a:lnTo>
                  <a:pt x="619760" y="61086"/>
                </a:lnTo>
                <a:lnTo>
                  <a:pt x="553847" y="78739"/>
                </a:lnTo>
                <a:lnTo>
                  <a:pt x="509650" y="94868"/>
                </a:lnTo>
                <a:lnTo>
                  <a:pt x="470916" y="113029"/>
                </a:lnTo>
                <a:lnTo>
                  <a:pt x="438276" y="133222"/>
                </a:lnTo>
                <a:lnTo>
                  <a:pt x="406400" y="163194"/>
                </a:lnTo>
                <a:lnTo>
                  <a:pt x="393064" y="187451"/>
                </a:lnTo>
                <a:lnTo>
                  <a:pt x="392811" y="187959"/>
                </a:lnTo>
                <a:lnTo>
                  <a:pt x="392684" y="188594"/>
                </a:lnTo>
                <a:lnTo>
                  <a:pt x="391033" y="195706"/>
                </a:lnTo>
                <a:lnTo>
                  <a:pt x="390651" y="197738"/>
                </a:lnTo>
                <a:lnTo>
                  <a:pt x="390144" y="204850"/>
                </a:lnTo>
                <a:lnTo>
                  <a:pt x="389561" y="211370"/>
                </a:lnTo>
                <a:lnTo>
                  <a:pt x="389889" y="210057"/>
                </a:lnTo>
                <a:lnTo>
                  <a:pt x="415190" y="210057"/>
                </a:lnTo>
                <a:lnTo>
                  <a:pt x="415417" y="206882"/>
                </a:lnTo>
                <a:lnTo>
                  <a:pt x="415881" y="201675"/>
                </a:lnTo>
                <a:lnTo>
                  <a:pt x="415671" y="201675"/>
                </a:lnTo>
                <a:lnTo>
                  <a:pt x="416051" y="199770"/>
                </a:lnTo>
                <a:lnTo>
                  <a:pt x="417004" y="196341"/>
                </a:lnTo>
                <a:lnTo>
                  <a:pt x="416813" y="196341"/>
                </a:lnTo>
                <a:lnTo>
                  <a:pt x="417449" y="194563"/>
                </a:lnTo>
                <a:lnTo>
                  <a:pt x="419735" y="189356"/>
                </a:lnTo>
                <a:lnTo>
                  <a:pt x="445643" y="159638"/>
                </a:lnTo>
                <a:lnTo>
                  <a:pt x="483235" y="135254"/>
                </a:lnTo>
                <a:lnTo>
                  <a:pt x="519684" y="118236"/>
                </a:lnTo>
                <a:lnTo>
                  <a:pt x="561975" y="102869"/>
                </a:lnTo>
                <a:lnTo>
                  <a:pt x="625729" y="85851"/>
                </a:lnTo>
                <a:lnTo>
                  <a:pt x="679651" y="76613"/>
                </a:lnTo>
                <a:lnTo>
                  <a:pt x="677688" y="51185"/>
                </a:lnTo>
                <a:close/>
              </a:path>
              <a:path w="805179" h="371475">
                <a:moveTo>
                  <a:pt x="416051" y="199770"/>
                </a:moveTo>
                <a:lnTo>
                  <a:pt x="415671" y="201675"/>
                </a:lnTo>
                <a:lnTo>
                  <a:pt x="415999" y="200363"/>
                </a:lnTo>
                <a:lnTo>
                  <a:pt x="416051" y="199770"/>
                </a:lnTo>
                <a:close/>
              </a:path>
              <a:path w="805179" h="371475">
                <a:moveTo>
                  <a:pt x="415999" y="200363"/>
                </a:moveTo>
                <a:lnTo>
                  <a:pt x="415671" y="201675"/>
                </a:lnTo>
                <a:lnTo>
                  <a:pt x="415881" y="201675"/>
                </a:lnTo>
                <a:lnTo>
                  <a:pt x="415999" y="200363"/>
                </a:lnTo>
                <a:close/>
              </a:path>
              <a:path w="805179" h="371475">
                <a:moveTo>
                  <a:pt x="416147" y="199770"/>
                </a:moveTo>
                <a:lnTo>
                  <a:pt x="415999" y="200363"/>
                </a:lnTo>
                <a:lnTo>
                  <a:pt x="416147" y="199770"/>
                </a:lnTo>
                <a:close/>
              </a:path>
              <a:path w="805179" h="371475">
                <a:moveTo>
                  <a:pt x="417449" y="194563"/>
                </a:moveTo>
                <a:lnTo>
                  <a:pt x="416813" y="196341"/>
                </a:lnTo>
                <a:lnTo>
                  <a:pt x="417287" y="195209"/>
                </a:lnTo>
                <a:lnTo>
                  <a:pt x="417449" y="194563"/>
                </a:lnTo>
                <a:close/>
              </a:path>
              <a:path w="805179" h="371475">
                <a:moveTo>
                  <a:pt x="417287" y="195209"/>
                </a:moveTo>
                <a:lnTo>
                  <a:pt x="416813" y="196341"/>
                </a:lnTo>
                <a:lnTo>
                  <a:pt x="417004" y="196341"/>
                </a:lnTo>
                <a:lnTo>
                  <a:pt x="417287" y="195209"/>
                </a:lnTo>
                <a:close/>
              </a:path>
              <a:path w="805179" h="371475">
                <a:moveTo>
                  <a:pt x="417557" y="194563"/>
                </a:moveTo>
                <a:lnTo>
                  <a:pt x="417287" y="195209"/>
                </a:lnTo>
                <a:lnTo>
                  <a:pt x="417557" y="194563"/>
                </a:lnTo>
                <a:close/>
              </a:path>
              <a:path w="805179" h="371475">
                <a:moveTo>
                  <a:pt x="795813" y="49656"/>
                </a:moveTo>
                <a:lnTo>
                  <a:pt x="689610" y="49656"/>
                </a:lnTo>
                <a:lnTo>
                  <a:pt x="692912" y="74929"/>
                </a:lnTo>
                <a:lnTo>
                  <a:pt x="679651" y="76613"/>
                </a:lnTo>
                <a:lnTo>
                  <a:pt x="683513" y="126618"/>
                </a:lnTo>
                <a:lnTo>
                  <a:pt x="805180" y="53466"/>
                </a:lnTo>
                <a:lnTo>
                  <a:pt x="795813" y="49656"/>
                </a:lnTo>
                <a:close/>
              </a:path>
              <a:path w="805179" h="371475">
                <a:moveTo>
                  <a:pt x="689610" y="49656"/>
                </a:moveTo>
                <a:lnTo>
                  <a:pt x="677688" y="51185"/>
                </a:lnTo>
                <a:lnTo>
                  <a:pt x="679651" y="76613"/>
                </a:lnTo>
                <a:lnTo>
                  <a:pt x="692912" y="74929"/>
                </a:lnTo>
                <a:lnTo>
                  <a:pt x="689610" y="49656"/>
                </a:lnTo>
                <a:close/>
              </a:path>
              <a:path w="805179" h="371475">
                <a:moveTo>
                  <a:pt x="673735" y="0"/>
                </a:moveTo>
                <a:lnTo>
                  <a:pt x="677688" y="51185"/>
                </a:lnTo>
                <a:lnTo>
                  <a:pt x="689610" y="49656"/>
                </a:lnTo>
                <a:lnTo>
                  <a:pt x="795813" y="49656"/>
                </a:lnTo>
                <a:lnTo>
                  <a:pt x="6737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6255" y="3279647"/>
            <a:ext cx="79565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211" y="1342644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7116" y="1365884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22264" y="1616963"/>
            <a:ext cx="858519" cy="325120"/>
            <a:chOff x="5922264" y="1616963"/>
            <a:chExt cx="858519" cy="32512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264" y="1616963"/>
              <a:ext cx="857999" cy="3246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4560" y="1688591"/>
              <a:ext cx="701039" cy="1645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04560" y="1688591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04990" y="3166110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57266" y="3452876"/>
            <a:ext cx="812800" cy="252729"/>
            <a:chOff x="5957266" y="3452876"/>
            <a:chExt cx="812800" cy="252729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7266" y="3452876"/>
              <a:ext cx="812361" cy="2524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80" y="3488436"/>
              <a:ext cx="701040" cy="1645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12180" y="3488436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40" y="41148"/>
                  </a:moveTo>
                  <a:lnTo>
                    <a:pt x="82296" y="41148"/>
                  </a:lnTo>
                  <a:lnTo>
                    <a:pt x="82296" y="0"/>
                  </a:lnTo>
                  <a:lnTo>
                    <a:pt x="0" y="82296"/>
                  </a:lnTo>
                  <a:lnTo>
                    <a:pt x="82296" y="164591"/>
                  </a:lnTo>
                  <a:lnTo>
                    <a:pt x="82296" y="123443"/>
                  </a:lnTo>
                  <a:lnTo>
                    <a:pt x="701040" y="123443"/>
                  </a:lnTo>
                  <a:lnTo>
                    <a:pt x="701040" y="4114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1692" y="1221739"/>
            <a:ext cx="86106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25" dirty="0">
                <a:latin typeface="Tahoma"/>
                <a:cs typeface="Tahoma"/>
              </a:rPr>
              <a:t>Global  </a:t>
            </a:r>
            <a:r>
              <a:rPr sz="2000" b="1" spc="-55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7054" y="1450366"/>
            <a:ext cx="809625" cy="271145"/>
            <a:chOff x="1597054" y="1450366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054" y="1450366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2" y="1487423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8112" y="1487423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2070" y="2151633"/>
          <a:ext cx="1656714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1030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70988" y="1226819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316" y="2280031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30470" y="5010022"/>
          <a:ext cx="6502400" cy="741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5974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695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85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  <a:spcBef>
                          <a:spcPts val="44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30470" y="3979290"/>
          <a:ext cx="65024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ts val="2310"/>
                        </a:lnSpc>
                        <a:spcBef>
                          <a:spcPts val="505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53965" y="2150998"/>
          <a:ext cx="6502400" cy="74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966">
                <a:tc>
                  <a:txBody>
                    <a:bodyPr/>
                    <a:lstStyle/>
                    <a:p>
                      <a:pPr marL="44704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30" dirty="0">
                          <a:latin typeface="Tahoma"/>
                          <a:cs typeface="Tahoma"/>
                        </a:rPr>
                        <a:t>Raj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09270" algn="r">
                        <a:lnSpc>
                          <a:spcPts val="2390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Aero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3400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43197" y="3725036"/>
            <a:ext cx="793750" cy="1689100"/>
          </a:xfrm>
          <a:custGeom>
            <a:avLst/>
            <a:gdLst/>
            <a:ahLst/>
            <a:cxnLst/>
            <a:rect l="l" t="t" r="r" b="b"/>
            <a:pathLst>
              <a:path w="793750" h="1689100">
                <a:moveTo>
                  <a:pt x="788225" y="1659077"/>
                </a:moveTo>
                <a:lnTo>
                  <a:pt x="724408" y="1613281"/>
                </a:lnTo>
                <a:lnTo>
                  <a:pt x="720090" y="1640179"/>
                </a:lnTo>
                <a:lnTo>
                  <a:pt x="705104" y="1636141"/>
                </a:lnTo>
                <a:lnTo>
                  <a:pt x="670179" y="1620266"/>
                </a:lnTo>
                <a:lnTo>
                  <a:pt x="636397" y="1599565"/>
                </a:lnTo>
                <a:lnTo>
                  <a:pt x="603504" y="1574546"/>
                </a:lnTo>
                <a:lnTo>
                  <a:pt x="572135" y="1545590"/>
                </a:lnTo>
                <a:lnTo>
                  <a:pt x="542671" y="1512951"/>
                </a:lnTo>
                <a:lnTo>
                  <a:pt x="515239" y="1477137"/>
                </a:lnTo>
                <a:lnTo>
                  <a:pt x="490220" y="1438529"/>
                </a:lnTo>
                <a:lnTo>
                  <a:pt x="467868" y="1397508"/>
                </a:lnTo>
                <a:lnTo>
                  <a:pt x="448564" y="1354328"/>
                </a:lnTo>
                <a:lnTo>
                  <a:pt x="432562" y="1309497"/>
                </a:lnTo>
                <a:lnTo>
                  <a:pt x="420116" y="1263523"/>
                </a:lnTo>
                <a:lnTo>
                  <a:pt x="411480" y="1216533"/>
                </a:lnTo>
                <a:lnTo>
                  <a:pt x="407035" y="1168908"/>
                </a:lnTo>
                <a:lnTo>
                  <a:pt x="406527" y="1144651"/>
                </a:lnTo>
                <a:lnTo>
                  <a:pt x="405892" y="1119886"/>
                </a:lnTo>
                <a:lnTo>
                  <a:pt x="401320" y="1070737"/>
                </a:lnTo>
                <a:lnTo>
                  <a:pt x="392430" y="1022096"/>
                </a:lnTo>
                <a:lnTo>
                  <a:pt x="379603" y="974471"/>
                </a:lnTo>
                <a:lnTo>
                  <a:pt x="363093" y="928370"/>
                </a:lnTo>
                <a:lnTo>
                  <a:pt x="343281" y="883793"/>
                </a:lnTo>
                <a:lnTo>
                  <a:pt x="320167" y="841502"/>
                </a:lnTo>
                <a:lnTo>
                  <a:pt x="294386" y="801624"/>
                </a:lnTo>
                <a:lnTo>
                  <a:pt x="265938" y="764667"/>
                </a:lnTo>
                <a:lnTo>
                  <a:pt x="235458" y="730758"/>
                </a:lnTo>
                <a:lnTo>
                  <a:pt x="202819" y="700659"/>
                </a:lnTo>
                <a:lnTo>
                  <a:pt x="168402" y="674497"/>
                </a:lnTo>
                <a:lnTo>
                  <a:pt x="132715" y="652653"/>
                </a:lnTo>
                <a:lnTo>
                  <a:pt x="95758" y="635762"/>
                </a:lnTo>
                <a:lnTo>
                  <a:pt x="57785" y="623951"/>
                </a:lnTo>
                <a:lnTo>
                  <a:pt x="19304" y="617982"/>
                </a:lnTo>
                <a:lnTo>
                  <a:pt x="762" y="617220"/>
                </a:lnTo>
                <a:lnTo>
                  <a:pt x="0" y="636270"/>
                </a:lnTo>
                <a:lnTo>
                  <a:pt x="18542" y="637032"/>
                </a:lnTo>
                <a:lnTo>
                  <a:pt x="36449" y="639191"/>
                </a:lnTo>
                <a:lnTo>
                  <a:pt x="89408" y="653796"/>
                </a:lnTo>
                <a:lnTo>
                  <a:pt x="124206" y="669798"/>
                </a:lnTo>
                <a:lnTo>
                  <a:pt x="158115" y="690499"/>
                </a:lnTo>
                <a:lnTo>
                  <a:pt x="190754" y="715518"/>
                </a:lnTo>
                <a:lnTo>
                  <a:pt x="222123" y="744474"/>
                </a:lnTo>
                <a:lnTo>
                  <a:pt x="251587" y="777113"/>
                </a:lnTo>
                <a:lnTo>
                  <a:pt x="279019" y="812927"/>
                </a:lnTo>
                <a:lnTo>
                  <a:pt x="304038" y="851535"/>
                </a:lnTo>
                <a:lnTo>
                  <a:pt x="326390" y="892556"/>
                </a:lnTo>
                <a:lnTo>
                  <a:pt x="345567" y="935863"/>
                </a:lnTo>
                <a:lnTo>
                  <a:pt x="361569" y="980567"/>
                </a:lnTo>
                <a:lnTo>
                  <a:pt x="373888" y="1026668"/>
                </a:lnTo>
                <a:lnTo>
                  <a:pt x="382524" y="1073785"/>
                </a:lnTo>
                <a:lnTo>
                  <a:pt x="386969" y="1121283"/>
                </a:lnTo>
                <a:lnTo>
                  <a:pt x="387477" y="1145159"/>
                </a:lnTo>
                <a:lnTo>
                  <a:pt x="388112" y="1169416"/>
                </a:lnTo>
                <a:lnTo>
                  <a:pt x="392557" y="1218692"/>
                </a:lnTo>
                <a:lnTo>
                  <a:pt x="401447" y="1267333"/>
                </a:lnTo>
                <a:lnTo>
                  <a:pt x="414274" y="1314831"/>
                </a:lnTo>
                <a:lnTo>
                  <a:pt x="430784" y="1361059"/>
                </a:lnTo>
                <a:lnTo>
                  <a:pt x="450596" y="1405509"/>
                </a:lnTo>
                <a:lnTo>
                  <a:pt x="473583" y="1447927"/>
                </a:lnTo>
                <a:lnTo>
                  <a:pt x="499364" y="1487817"/>
                </a:lnTo>
                <a:lnTo>
                  <a:pt x="527812" y="1524889"/>
                </a:lnTo>
                <a:lnTo>
                  <a:pt x="558292" y="1558671"/>
                </a:lnTo>
                <a:lnTo>
                  <a:pt x="590931" y="1588897"/>
                </a:lnTo>
                <a:lnTo>
                  <a:pt x="625094" y="1614932"/>
                </a:lnTo>
                <a:lnTo>
                  <a:pt x="660781" y="1636776"/>
                </a:lnTo>
                <a:lnTo>
                  <a:pt x="697738" y="1653794"/>
                </a:lnTo>
                <a:lnTo>
                  <a:pt x="717067" y="1659077"/>
                </a:lnTo>
                <a:lnTo>
                  <a:pt x="729297" y="1659077"/>
                </a:lnTo>
                <a:lnTo>
                  <a:pt x="788225" y="1659077"/>
                </a:lnTo>
                <a:close/>
              </a:path>
              <a:path w="793750" h="1689100">
                <a:moveTo>
                  <a:pt x="793623" y="1662938"/>
                </a:moveTo>
                <a:lnTo>
                  <a:pt x="792556" y="1662176"/>
                </a:lnTo>
                <a:lnTo>
                  <a:pt x="728472" y="1662176"/>
                </a:lnTo>
                <a:lnTo>
                  <a:pt x="716572" y="1662176"/>
                </a:lnTo>
                <a:lnTo>
                  <a:pt x="712343" y="1688592"/>
                </a:lnTo>
                <a:lnTo>
                  <a:pt x="793623" y="1662938"/>
                </a:lnTo>
                <a:close/>
              </a:path>
              <a:path w="793750" h="1689100">
                <a:moveTo>
                  <a:pt x="793623" y="632587"/>
                </a:moveTo>
                <a:lnTo>
                  <a:pt x="721487" y="587375"/>
                </a:lnTo>
                <a:lnTo>
                  <a:pt x="718794" y="614972"/>
                </a:lnTo>
                <a:lnTo>
                  <a:pt x="703707" y="612521"/>
                </a:lnTo>
                <a:lnTo>
                  <a:pt x="651510" y="597027"/>
                </a:lnTo>
                <a:lnTo>
                  <a:pt x="601726" y="575437"/>
                </a:lnTo>
                <a:lnTo>
                  <a:pt x="555371" y="548386"/>
                </a:lnTo>
                <a:lnTo>
                  <a:pt x="513588" y="517017"/>
                </a:lnTo>
                <a:lnTo>
                  <a:pt x="477393" y="481965"/>
                </a:lnTo>
                <a:lnTo>
                  <a:pt x="447675" y="443992"/>
                </a:lnTo>
                <a:lnTo>
                  <a:pt x="425450" y="403987"/>
                </a:lnTo>
                <a:lnTo>
                  <a:pt x="411353" y="363093"/>
                </a:lnTo>
                <a:lnTo>
                  <a:pt x="406527" y="320675"/>
                </a:lnTo>
                <a:lnTo>
                  <a:pt x="405892" y="305308"/>
                </a:lnTo>
                <a:lnTo>
                  <a:pt x="397129" y="259969"/>
                </a:lnTo>
                <a:lnTo>
                  <a:pt x="378968" y="215900"/>
                </a:lnTo>
                <a:lnTo>
                  <a:pt x="352552" y="173990"/>
                </a:lnTo>
                <a:lnTo>
                  <a:pt x="318770" y="134874"/>
                </a:lnTo>
                <a:lnTo>
                  <a:pt x="278765" y="99187"/>
                </a:lnTo>
                <a:lnTo>
                  <a:pt x="217424" y="58674"/>
                </a:lnTo>
                <a:lnTo>
                  <a:pt x="166751" y="34163"/>
                </a:lnTo>
                <a:lnTo>
                  <a:pt x="112903" y="15748"/>
                </a:lnTo>
                <a:lnTo>
                  <a:pt x="57150" y="4064"/>
                </a:lnTo>
                <a:lnTo>
                  <a:pt x="19177" y="508"/>
                </a:lnTo>
                <a:lnTo>
                  <a:pt x="635" y="0"/>
                </a:lnTo>
                <a:lnTo>
                  <a:pt x="127" y="19050"/>
                </a:lnTo>
                <a:lnTo>
                  <a:pt x="18669" y="19558"/>
                </a:lnTo>
                <a:lnTo>
                  <a:pt x="36830" y="20828"/>
                </a:lnTo>
                <a:lnTo>
                  <a:pt x="90551" y="29718"/>
                </a:lnTo>
                <a:lnTo>
                  <a:pt x="142875" y="45339"/>
                </a:lnTo>
                <a:lnTo>
                  <a:pt x="192659" y="66929"/>
                </a:lnTo>
                <a:lnTo>
                  <a:pt x="239141" y="94107"/>
                </a:lnTo>
                <a:lnTo>
                  <a:pt x="280670" y="125476"/>
                </a:lnTo>
                <a:lnTo>
                  <a:pt x="316865" y="160528"/>
                </a:lnTo>
                <a:lnTo>
                  <a:pt x="346583" y="198628"/>
                </a:lnTo>
                <a:lnTo>
                  <a:pt x="368808" y="238633"/>
                </a:lnTo>
                <a:lnTo>
                  <a:pt x="382778" y="279908"/>
                </a:lnTo>
                <a:lnTo>
                  <a:pt x="387477" y="321437"/>
                </a:lnTo>
                <a:lnTo>
                  <a:pt x="388112" y="336042"/>
                </a:lnTo>
                <a:lnTo>
                  <a:pt x="396748" y="381635"/>
                </a:lnTo>
                <a:lnTo>
                  <a:pt x="414782" y="425831"/>
                </a:lnTo>
                <a:lnTo>
                  <a:pt x="441198" y="467868"/>
                </a:lnTo>
                <a:lnTo>
                  <a:pt x="474980" y="507111"/>
                </a:lnTo>
                <a:lnTo>
                  <a:pt x="514858" y="542671"/>
                </a:lnTo>
                <a:lnTo>
                  <a:pt x="576072" y="583311"/>
                </a:lnTo>
                <a:lnTo>
                  <a:pt x="626999" y="607822"/>
                </a:lnTo>
                <a:lnTo>
                  <a:pt x="680720" y="626364"/>
                </a:lnTo>
                <a:lnTo>
                  <a:pt x="716953" y="633958"/>
                </a:lnTo>
                <a:lnTo>
                  <a:pt x="714121" y="663194"/>
                </a:lnTo>
                <a:lnTo>
                  <a:pt x="785037" y="635889"/>
                </a:lnTo>
                <a:lnTo>
                  <a:pt x="793623" y="6325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5642" y="2458466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4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4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6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8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9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1" y="39878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9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3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37973" y="126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3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3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9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5515" y="2730119"/>
            <a:ext cx="805180" cy="371475"/>
          </a:xfrm>
          <a:custGeom>
            <a:avLst/>
            <a:gdLst/>
            <a:ahLst/>
            <a:cxnLst/>
            <a:rect l="l" t="t" r="r" b="b"/>
            <a:pathLst>
              <a:path w="805179" h="371475">
                <a:moveTo>
                  <a:pt x="414647" y="215391"/>
                </a:moveTo>
                <a:lnTo>
                  <a:pt x="388747" y="215391"/>
                </a:lnTo>
                <a:lnTo>
                  <a:pt x="388112" y="217169"/>
                </a:lnTo>
                <a:lnTo>
                  <a:pt x="360553" y="251713"/>
                </a:lnTo>
                <a:lnTo>
                  <a:pt x="322707" y="276225"/>
                </a:lnTo>
                <a:lnTo>
                  <a:pt x="286258" y="293369"/>
                </a:lnTo>
                <a:lnTo>
                  <a:pt x="243967" y="308736"/>
                </a:lnTo>
                <a:lnTo>
                  <a:pt x="180212" y="325754"/>
                </a:lnTo>
                <a:lnTo>
                  <a:pt x="110744" y="338073"/>
                </a:lnTo>
                <a:lnTo>
                  <a:pt x="37719" y="344677"/>
                </a:lnTo>
                <a:lnTo>
                  <a:pt x="0" y="345566"/>
                </a:lnTo>
                <a:lnTo>
                  <a:pt x="508" y="370966"/>
                </a:lnTo>
                <a:lnTo>
                  <a:pt x="76200" y="367538"/>
                </a:lnTo>
                <a:lnTo>
                  <a:pt x="149987" y="357758"/>
                </a:lnTo>
                <a:lnTo>
                  <a:pt x="219075" y="342518"/>
                </a:lnTo>
                <a:lnTo>
                  <a:pt x="266573" y="327913"/>
                </a:lnTo>
                <a:lnTo>
                  <a:pt x="309118" y="311150"/>
                </a:lnTo>
                <a:lnTo>
                  <a:pt x="345821" y="292480"/>
                </a:lnTo>
                <a:lnTo>
                  <a:pt x="384301" y="264667"/>
                </a:lnTo>
                <a:lnTo>
                  <a:pt x="408686" y="233298"/>
                </a:lnTo>
                <a:lnTo>
                  <a:pt x="412496" y="224281"/>
                </a:lnTo>
                <a:lnTo>
                  <a:pt x="412750" y="223773"/>
                </a:lnTo>
                <a:lnTo>
                  <a:pt x="412876" y="223138"/>
                </a:lnTo>
                <a:lnTo>
                  <a:pt x="414528" y="216026"/>
                </a:lnTo>
                <a:lnTo>
                  <a:pt x="414647" y="215391"/>
                </a:lnTo>
                <a:close/>
              </a:path>
              <a:path w="805179" h="371475">
                <a:moveTo>
                  <a:pt x="388183" y="216882"/>
                </a:moveTo>
                <a:lnTo>
                  <a:pt x="388075" y="217169"/>
                </a:lnTo>
                <a:lnTo>
                  <a:pt x="388183" y="216882"/>
                </a:lnTo>
                <a:close/>
              </a:path>
              <a:path w="805179" h="371475">
                <a:moveTo>
                  <a:pt x="388747" y="215391"/>
                </a:moveTo>
                <a:lnTo>
                  <a:pt x="388183" y="216882"/>
                </a:lnTo>
                <a:lnTo>
                  <a:pt x="388112" y="217169"/>
                </a:lnTo>
                <a:lnTo>
                  <a:pt x="388747" y="215391"/>
                </a:lnTo>
                <a:close/>
              </a:path>
              <a:path w="805179" h="371475">
                <a:moveTo>
                  <a:pt x="415190" y="210057"/>
                </a:moveTo>
                <a:lnTo>
                  <a:pt x="389889" y="210057"/>
                </a:lnTo>
                <a:lnTo>
                  <a:pt x="389509" y="211962"/>
                </a:lnTo>
                <a:lnTo>
                  <a:pt x="388183" y="216882"/>
                </a:lnTo>
                <a:lnTo>
                  <a:pt x="388747" y="215391"/>
                </a:lnTo>
                <a:lnTo>
                  <a:pt x="414647" y="215391"/>
                </a:lnTo>
                <a:lnTo>
                  <a:pt x="414909" y="213994"/>
                </a:lnTo>
                <a:lnTo>
                  <a:pt x="415190" y="210057"/>
                </a:lnTo>
                <a:close/>
              </a:path>
              <a:path w="805179" h="371475">
                <a:moveTo>
                  <a:pt x="389561" y="211370"/>
                </a:moveTo>
                <a:lnTo>
                  <a:pt x="389413" y="211962"/>
                </a:lnTo>
                <a:lnTo>
                  <a:pt x="389561" y="211370"/>
                </a:lnTo>
                <a:close/>
              </a:path>
              <a:path w="805179" h="371475">
                <a:moveTo>
                  <a:pt x="389889" y="210057"/>
                </a:moveTo>
                <a:lnTo>
                  <a:pt x="389561" y="211370"/>
                </a:lnTo>
                <a:lnTo>
                  <a:pt x="389509" y="211962"/>
                </a:lnTo>
                <a:lnTo>
                  <a:pt x="389889" y="210057"/>
                </a:lnTo>
                <a:close/>
              </a:path>
              <a:path w="805179" h="371475">
                <a:moveTo>
                  <a:pt x="677688" y="51185"/>
                </a:moveTo>
                <a:lnTo>
                  <a:pt x="619760" y="61086"/>
                </a:lnTo>
                <a:lnTo>
                  <a:pt x="553847" y="78739"/>
                </a:lnTo>
                <a:lnTo>
                  <a:pt x="509650" y="94868"/>
                </a:lnTo>
                <a:lnTo>
                  <a:pt x="470916" y="113029"/>
                </a:lnTo>
                <a:lnTo>
                  <a:pt x="438276" y="133222"/>
                </a:lnTo>
                <a:lnTo>
                  <a:pt x="406400" y="163194"/>
                </a:lnTo>
                <a:lnTo>
                  <a:pt x="393064" y="187451"/>
                </a:lnTo>
                <a:lnTo>
                  <a:pt x="392811" y="187959"/>
                </a:lnTo>
                <a:lnTo>
                  <a:pt x="392684" y="188594"/>
                </a:lnTo>
                <a:lnTo>
                  <a:pt x="391033" y="195706"/>
                </a:lnTo>
                <a:lnTo>
                  <a:pt x="390651" y="197738"/>
                </a:lnTo>
                <a:lnTo>
                  <a:pt x="390144" y="204850"/>
                </a:lnTo>
                <a:lnTo>
                  <a:pt x="389561" y="211370"/>
                </a:lnTo>
                <a:lnTo>
                  <a:pt x="389889" y="210057"/>
                </a:lnTo>
                <a:lnTo>
                  <a:pt x="415190" y="210057"/>
                </a:lnTo>
                <a:lnTo>
                  <a:pt x="415417" y="206882"/>
                </a:lnTo>
                <a:lnTo>
                  <a:pt x="415881" y="201675"/>
                </a:lnTo>
                <a:lnTo>
                  <a:pt x="415671" y="201675"/>
                </a:lnTo>
                <a:lnTo>
                  <a:pt x="416051" y="199770"/>
                </a:lnTo>
                <a:lnTo>
                  <a:pt x="417004" y="196341"/>
                </a:lnTo>
                <a:lnTo>
                  <a:pt x="416813" y="196341"/>
                </a:lnTo>
                <a:lnTo>
                  <a:pt x="417449" y="194563"/>
                </a:lnTo>
                <a:lnTo>
                  <a:pt x="419735" y="189356"/>
                </a:lnTo>
                <a:lnTo>
                  <a:pt x="445643" y="159638"/>
                </a:lnTo>
                <a:lnTo>
                  <a:pt x="483235" y="135254"/>
                </a:lnTo>
                <a:lnTo>
                  <a:pt x="519684" y="118236"/>
                </a:lnTo>
                <a:lnTo>
                  <a:pt x="561975" y="102869"/>
                </a:lnTo>
                <a:lnTo>
                  <a:pt x="625729" y="85851"/>
                </a:lnTo>
                <a:lnTo>
                  <a:pt x="679651" y="76613"/>
                </a:lnTo>
                <a:lnTo>
                  <a:pt x="677688" y="51185"/>
                </a:lnTo>
                <a:close/>
              </a:path>
              <a:path w="805179" h="371475">
                <a:moveTo>
                  <a:pt x="416051" y="199770"/>
                </a:moveTo>
                <a:lnTo>
                  <a:pt x="415671" y="201675"/>
                </a:lnTo>
                <a:lnTo>
                  <a:pt x="415999" y="200363"/>
                </a:lnTo>
                <a:lnTo>
                  <a:pt x="416051" y="199770"/>
                </a:lnTo>
                <a:close/>
              </a:path>
              <a:path w="805179" h="371475">
                <a:moveTo>
                  <a:pt x="415999" y="200363"/>
                </a:moveTo>
                <a:lnTo>
                  <a:pt x="415671" y="201675"/>
                </a:lnTo>
                <a:lnTo>
                  <a:pt x="415881" y="201675"/>
                </a:lnTo>
                <a:lnTo>
                  <a:pt x="415999" y="200363"/>
                </a:lnTo>
                <a:close/>
              </a:path>
              <a:path w="805179" h="371475">
                <a:moveTo>
                  <a:pt x="416147" y="199770"/>
                </a:moveTo>
                <a:lnTo>
                  <a:pt x="415999" y="200363"/>
                </a:lnTo>
                <a:lnTo>
                  <a:pt x="416147" y="199770"/>
                </a:lnTo>
                <a:close/>
              </a:path>
              <a:path w="805179" h="371475">
                <a:moveTo>
                  <a:pt x="417449" y="194563"/>
                </a:moveTo>
                <a:lnTo>
                  <a:pt x="416813" y="196341"/>
                </a:lnTo>
                <a:lnTo>
                  <a:pt x="417287" y="195209"/>
                </a:lnTo>
                <a:lnTo>
                  <a:pt x="417449" y="194563"/>
                </a:lnTo>
                <a:close/>
              </a:path>
              <a:path w="805179" h="371475">
                <a:moveTo>
                  <a:pt x="417287" y="195209"/>
                </a:moveTo>
                <a:lnTo>
                  <a:pt x="416813" y="196341"/>
                </a:lnTo>
                <a:lnTo>
                  <a:pt x="417004" y="196341"/>
                </a:lnTo>
                <a:lnTo>
                  <a:pt x="417287" y="195209"/>
                </a:lnTo>
                <a:close/>
              </a:path>
              <a:path w="805179" h="371475">
                <a:moveTo>
                  <a:pt x="417557" y="194563"/>
                </a:moveTo>
                <a:lnTo>
                  <a:pt x="417287" y="195209"/>
                </a:lnTo>
                <a:lnTo>
                  <a:pt x="417557" y="194563"/>
                </a:lnTo>
                <a:close/>
              </a:path>
              <a:path w="805179" h="371475">
                <a:moveTo>
                  <a:pt x="795813" y="49656"/>
                </a:moveTo>
                <a:lnTo>
                  <a:pt x="689610" y="49656"/>
                </a:lnTo>
                <a:lnTo>
                  <a:pt x="692912" y="74929"/>
                </a:lnTo>
                <a:lnTo>
                  <a:pt x="679651" y="76613"/>
                </a:lnTo>
                <a:lnTo>
                  <a:pt x="683513" y="126618"/>
                </a:lnTo>
                <a:lnTo>
                  <a:pt x="805180" y="53466"/>
                </a:lnTo>
                <a:lnTo>
                  <a:pt x="795813" y="49656"/>
                </a:lnTo>
                <a:close/>
              </a:path>
              <a:path w="805179" h="371475">
                <a:moveTo>
                  <a:pt x="689610" y="49656"/>
                </a:moveTo>
                <a:lnTo>
                  <a:pt x="677688" y="51185"/>
                </a:lnTo>
                <a:lnTo>
                  <a:pt x="679651" y="76613"/>
                </a:lnTo>
                <a:lnTo>
                  <a:pt x="692912" y="74929"/>
                </a:lnTo>
                <a:lnTo>
                  <a:pt x="689610" y="49656"/>
                </a:lnTo>
                <a:close/>
              </a:path>
              <a:path w="805179" h="371475">
                <a:moveTo>
                  <a:pt x="673735" y="0"/>
                </a:moveTo>
                <a:lnTo>
                  <a:pt x="677688" y="51185"/>
                </a:lnTo>
                <a:lnTo>
                  <a:pt x="689610" y="49656"/>
                </a:lnTo>
                <a:lnTo>
                  <a:pt x="795813" y="49656"/>
                </a:lnTo>
                <a:lnTo>
                  <a:pt x="67373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96255" y="3279647"/>
            <a:ext cx="79565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211" y="1342644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7116" y="1365884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22264" y="1616963"/>
            <a:ext cx="858519" cy="325120"/>
            <a:chOff x="5922264" y="1616963"/>
            <a:chExt cx="858519" cy="32512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264" y="1616963"/>
              <a:ext cx="857999" cy="3246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4560" y="1688591"/>
              <a:ext cx="701039" cy="1645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04560" y="1688591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04990" y="3166110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57266" y="3452876"/>
            <a:ext cx="812800" cy="252729"/>
            <a:chOff x="5957266" y="3452876"/>
            <a:chExt cx="812800" cy="252729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7266" y="3452876"/>
              <a:ext cx="812361" cy="2524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2180" y="3488436"/>
              <a:ext cx="701040" cy="1645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12180" y="3488436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40" y="41148"/>
                  </a:moveTo>
                  <a:lnTo>
                    <a:pt x="82296" y="41148"/>
                  </a:lnTo>
                  <a:lnTo>
                    <a:pt x="82296" y="0"/>
                  </a:lnTo>
                  <a:lnTo>
                    <a:pt x="0" y="82296"/>
                  </a:lnTo>
                  <a:lnTo>
                    <a:pt x="82296" y="164591"/>
                  </a:lnTo>
                  <a:lnTo>
                    <a:pt x="82296" y="123443"/>
                  </a:lnTo>
                  <a:lnTo>
                    <a:pt x="701040" y="123443"/>
                  </a:lnTo>
                  <a:lnTo>
                    <a:pt x="701040" y="4114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299210" y="5953505"/>
            <a:ext cx="10264140" cy="675640"/>
          </a:xfrm>
          <a:custGeom>
            <a:avLst/>
            <a:gdLst/>
            <a:ahLst/>
            <a:cxnLst/>
            <a:rect l="l" t="t" r="r" b="b"/>
            <a:pathLst>
              <a:path w="10264140" h="675640">
                <a:moveTo>
                  <a:pt x="0" y="112522"/>
                </a:moveTo>
                <a:lnTo>
                  <a:pt x="8848" y="68724"/>
                </a:lnTo>
                <a:lnTo>
                  <a:pt x="32972" y="32958"/>
                </a:lnTo>
                <a:lnTo>
                  <a:pt x="68740" y="8842"/>
                </a:lnTo>
                <a:lnTo>
                  <a:pt x="112522" y="0"/>
                </a:lnTo>
                <a:lnTo>
                  <a:pt x="10151618" y="0"/>
                </a:lnTo>
                <a:lnTo>
                  <a:pt x="10195399" y="8842"/>
                </a:lnTo>
                <a:lnTo>
                  <a:pt x="10231167" y="32958"/>
                </a:lnTo>
                <a:lnTo>
                  <a:pt x="10255291" y="68724"/>
                </a:lnTo>
                <a:lnTo>
                  <a:pt x="10264140" y="112522"/>
                </a:lnTo>
                <a:lnTo>
                  <a:pt x="10264140" y="562610"/>
                </a:lnTo>
                <a:lnTo>
                  <a:pt x="10255291" y="606407"/>
                </a:lnTo>
                <a:lnTo>
                  <a:pt x="10231167" y="642173"/>
                </a:lnTo>
                <a:lnTo>
                  <a:pt x="10195399" y="666289"/>
                </a:lnTo>
                <a:lnTo>
                  <a:pt x="10151618" y="675132"/>
                </a:lnTo>
                <a:lnTo>
                  <a:pt x="112522" y="675132"/>
                </a:lnTo>
                <a:lnTo>
                  <a:pt x="68740" y="666289"/>
                </a:lnTo>
                <a:lnTo>
                  <a:pt x="32972" y="642173"/>
                </a:lnTo>
                <a:lnTo>
                  <a:pt x="8848" y="606407"/>
                </a:lnTo>
                <a:lnTo>
                  <a:pt x="0" y="562610"/>
                </a:lnTo>
                <a:lnTo>
                  <a:pt x="0" y="112522"/>
                </a:lnTo>
                <a:close/>
              </a:path>
            </a:pathLst>
          </a:custGeom>
          <a:ln w="3492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57655" y="6060440"/>
            <a:ext cx="911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00AFEF"/>
                </a:solidFill>
                <a:latin typeface="Tahoma"/>
                <a:cs typeface="Tahoma"/>
              </a:rPr>
              <a:t>Insert</a:t>
            </a:r>
            <a:r>
              <a:rPr sz="2400" b="1" spc="-35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00AFEF"/>
                </a:solidFill>
                <a:latin typeface="Tahoma"/>
                <a:cs typeface="Tahoma"/>
              </a:rPr>
              <a:t>one</a:t>
            </a:r>
            <a:r>
              <a:rPr sz="2400" b="1" spc="-3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Tahoma"/>
                <a:cs typeface="Tahoma"/>
              </a:rPr>
              <a:t>record</a:t>
            </a:r>
            <a:r>
              <a:rPr sz="2400" b="1" spc="-3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00AFEF"/>
                </a:solidFill>
                <a:latin typeface="Tahoma"/>
                <a:cs typeface="Tahoma"/>
              </a:rPr>
              <a:t>with</a:t>
            </a:r>
            <a:r>
              <a:rPr sz="2400" b="1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Tahoma"/>
                <a:cs typeface="Tahoma"/>
              </a:rPr>
              <a:t>Ramesh</a:t>
            </a:r>
            <a:r>
              <a:rPr sz="2400" b="1" spc="-4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75" dirty="0">
                <a:solidFill>
                  <a:srgbClr val="00AFEF"/>
                </a:solidFill>
                <a:latin typeface="Tahoma"/>
                <a:cs typeface="Tahoma"/>
              </a:rPr>
              <a:t>Mech</a:t>
            </a:r>
            <a:r>
              <a:rPr sz="2400" b="1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Tahoma"/>
                <a:cs typeface="Tahoma"/>
              </a:rPr>
              <a:t>dept.</a:t>
            </a:r>
            <a:r>
              <a:rPr sz="2400" b="1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00AFEF"/>
                </a:solidFill>
                <a:latin typeface="Tahoma"/>
                <a:cs typeface="Tahoma"/>
              </a:rPr>
              <a:t>H(Mech)</a:t>
            </a:r>
            <a:r>
              <a:rPr sz="2400" b="1" spc="-2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-525" dirty="0">
                <a:solidFill>
                  <a:srgbClr val="00AFEF"/>
                </a:solidFill>
                <a:latin typeface="Tahoma"/>
                <a:cs typeface="Tahoma"/>
              </a:rPr>
              <a:t>=</a:t>
            </a:r>
            <a:r>
              <a:rPr sz="2400" b="1" spc="-30" dirty="0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00AFEF"/>
                </a:solidFill>
                <a:latin typeface="Tahoma"/>
                <a:cs typeface="Tahoma"/>
              </a:rPr>
              <a:t>011……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93237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Splitting</a:t>
            </a:r>
            <a:r>
              <a:rPr sz="4200" spc="-130" dirty="0"/>
              <a:t> </a:t>
            </a:r>
            <a:r>
              <a:rPr sz="4200" spc="660" dirty="0"/>
              <a:t>a</a:t>
            </a:r>
            <a:r>
              <a:rPr sz="4200" spc="-125" dirty="0"/>
              <a:t> </a:t>
            </a:r>
            <a:r>
              <a:rPr sz="4200" spc="270" dirty="0"/>
              <a:t>bucket</a:t>
            </a:r>
            <a:r>
              <a:rPr sz="4200" spc="-135" dirty="0"/>
              <a:t> </a:t>
            </a:r>
            <a:r>
              <a:rPr sz="4200" spc="-50" dirty="0"/>
              <a:t>in</a:t>
            </a:r>
            <a:r>
              <a:rPr sz="4200" spc="-114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78662" y="1122019"/>
            <a:ext cx="10985500" cy="45605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600"/>
              </a:spcBef>
              <a:buClr>
                <a:srgbClr val="EC7C30"/>
              </a:buClr>
              <a:buFont typeface="Calibri"/>
              <a:buChar char="▪"/>
              <a:tabLst>
                <a:tab pos="254000" algn="l"/>
              </a:tabLst>
            </a:pPr>
            <a:r>
              <a:rPr sz="2600" spc="-130" dirty="0">
                <a:latin typeface="Trebuchet MS"/>
                <a:cs typeface="Trebuchet MS"/>
              </a:rPr>
              <a:t>If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b="1" spc="35" dirty="0">
                <a:latin typeface="Tahoma"/>
                <a:cs typeface="Tahoma"/>
              </a:rPr>
              <a:t>Global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b="1" spc="-75" dirty="0">
                <a:latin typeface="Tahoma"/>
                <a:cs typeface="Tahoma"/>
              </a:rPr>
              <a:t>Depth</a:t>
            </a:r>
            <a:r>
              <a:rPr sz="2600" b="1" spc="-60" dirty="0">
                <a:latin typeface="Tahoma"/>
                <a:cs typeface="Tahoma"/>
              </a:rPr>
              <a:t> </a:t>
            </a:r>
            <a:r>
              <a:rPr sz="2600" b="1" spc="-570" dirty="0">
                <a:latin typeface="Tahoma"/>
                <a:cs typeface="Tahoma"/>
              </a:rPr>
              <a:t>=</a:t>
            </a:r>
            <a:r>
              <a:rPr sz="2600" b="1" spc="-409" dirty="0">
                <a:latin typeface="Tahoma"/>
                <a:cs typeface="Tahoma"/>
              </a:rPr>
              <a:t> </a:t>
            </a:r>
            <a:r>
              <a:rPr sz="2600" b="1" dirty="0">
                <a:latin typeface="Tahoma"/>
                <a:cs typeface="Tahoma"/>
              </a:rPr>
              <a:t>Local</a:t>
            </a:r>
            <a:r>
              <a:rPr sz="2600" b="1" spc="-45" dirty="0">
                <a:latin typeface="Tahoma"/>
                <a:cs typeface="Tahoma"/>
              </a:rPr>
              <a:t> </a:t>
            </a:r>
            <a:r>
              <a:rPr sz="2600" b="1" spc="-75" dirty="0">
                <a:latin typeface="Tahoma"/>
                <a:cs typeface="Tahoma"/>
              </a:rPr>
              <a:t>Depth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(only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250" dirty="0">
                <a:latin typeface="Trebuchet MS"/>
                <a:cs typeface="Trebuchet MS"/>
              </a:rPr>
              <a:t>one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pointer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to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bucket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i="1" spc="-225" dirty="0">
                <a:latin typeface="Trebuchet MS"/>
                <a:cs typeface="Trebuchet MS"/>
              </a:rPr>
              <a:t>j</a:t>
            </a:r>
            <a:r>
              <a:rPr sz="2600" spc="-225" dirty="0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  <a:p>
            <a:pPr marL="710565" marR="180340" lvl="1" indent="-228600">
              <a:lnSpc>
                <a:spcPct val="89800"/>
              </a:lnSpc>
              <a:spcBef>
                <a:spcPts val="825"/>
              </a:spcBef>
              <a:buClr>
                <a:srgbClr val="EC7C30"/>
              </a:buClr>
              <a:buFont typeface="Calibri"/>
              <a:buChar char="▪"/>
              <a:tabLst>
                <a:tab pos="711200" algn="l"/>
              </a:tabLst>
            </a:pPr>
            <a:r>
              <a:rPr sz="2600" spc="-130" dirty="0">
                <a:latin typeface="Trebuchet MS"/>
                <a:cs typeface="Trebuchet MS"/>
              </a:rPr>
              <a:t>If </a:t>
            </a:r>
            <a:r>
              <a:rPr sz="2600" i="1" spc="-280" dirty="0">
                <a:latin typeface="Trebuchet MS"/>
                <a:cs typeface="Trebuchet MS"/>
              </a:rPr>
              <a:t>i </a:t>
            </a:r>
            <a:r>
              <a:rPr sz="2600" spc="175" dirty="0">
                <a:latin typeface="Trebuchet MS"/>
                <a:cs typeface="Trebuchet MS"/>
              </a:rPr>
              <a:t>reaches </a:t>
            </a:r>
            <a:r>
              <a:rPr sz="2600" spc="200" dirty="0">
                <a:latin typeface="Trebuchet MS"/>
                <a:cs typeface="Trebuchet MS"/>
              </a:rPr>
              <a:t>some </a:t>
            </a:r>
            <a:r>
              <a:rPr sz="2600" spc="-114" dirty="0">
                <a:latin typeface="Trebuchet MS"/>
                <a:cs typeface="Trebuchet MS"/>
              </a:rPr>
              <a:t>limit </a:t>
            </a:r>
            <a:r>
              <a:rPr sz="2600" i="1" spc="325" dirty="0">
                <a:latin typeface="Trebuchet MS"/>
                <a:cs typeface="Trebuchet MS"/>
              </a:rPr>
              <a:t>b </a:t>
            </a:r>
            <a:r>
              <a:rPr sz="2600" i="1" spc="210" dirty="0">
                <a:latin typeface="Trebuchet MS"/>
                <a:cs typeface="Trebuchet MS"/>
              </a:rPr>
              <a:t>(depends </a:t>
            </a:r>
            <a:r>
              <a:rPr sz="2600" i="1" spc="235" dirty="0">
                <a:latin typeface="Trebuchet MS"/>
                <a:cs typeface="Trebuchet MS"/>
              </a:rPr>
              <a:t>on </a:t>
            </a:r>
            <a:r>
              <a:rPr sz="2600" i="1" spc="60" dirty="0">
                <a:latin typeface="Trebuchet MS"/>
                <a:cs typeface="Trebuchet MS"/>
              </a:rPr>
              <a:t>implementation)</a:t>
            </a:r>
            <a:r>
              <a:rPr sz="2600" spc="60" dirty="0">
                <a:latin typeface="Trebuchet MS"/>
                <a:cs typeface="Trebuchet MS"/>
              </a:rPr>
              <a:t>, </a:t>
            </a:r>
            <a:r>
              <a:rPr sz="2600" spc="40" dirty="0">
                <a:latin typeface="Trebuchet MS"/>
                <a:cs typeface="Trebuchet MS"/>
              </a:rPr>
              <a:t>or </a:t>
            </a:r>
            <a:r>
              <a:rPr sz="2600" spc="155" dirty="0">
                <a:latin typeface="Trebuchet MS"/>
                <a:cs typeface="Trebuchet MS"/>
              </a:rPr>
              <a:t>too </a:t>
            </a:r>
            <a:r>
              <a:rPr sz="2600" spc="160" dirty="0">
                <a:latin typeface="Trebuchet MS"/>
                <a:cs typeface="Trebuchet MS"/>
              </a:rPr>
              <a:t> </a:t>
            </a:r>
            <a:r>
              <a:rPr sz="2600" spc="240" dirty="0">
                <a:latin typeface="Trebuchet MS"/>
                <a:cs typeface="Trebuchet MS"/>
              </a:rPr>
              <a:t>many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splits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254" dirty="0">
                <a:latin typeface="Trebuchet MS"/>
                <a:cs typeface="Trebuchet MS"/>
              </a:rPr>
              <a:t>have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280" dirty="0">
                <a:latin typeface="Trebuchet MS"/>
                <a:cs typeface="Trebuchet MS"/>
              </a:rPr>
              <a:t>happened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in</a:t>
            </a:r>
            <a:r>
              <a:rPr sz="2600" spc="-65" dirty="0">
                <a:latin typeface="Trebuchet MS"/>
                <a:cs typeface="Trebuchet MS"/>
              </a:rPr>
              <a:t> this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insertion,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create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85" dirty="0">
                <a:latin typeface="Trebuchet MS"/>
                <a:cs typeface="Trebuchet MS"/>
              </a:rPr>
              <a:t>an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overflow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bucket</a:t>
            </a:r>
            <a:endParaRPr sz="2600">
              <a:latin typeface="Trebuchet MS"/>
              <a:cs typeface="Trebuchet MS"/>
            </a:endParaRPr>
          </a:p>
          <a:p>
            <a:pPr marL="710565" lvl="1" indent="-228600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Font typeface="Calibri"/>
              <a:buChar char="▪"/>
              <a:tabLst>
                <a:tab pos="711200" algn="l"/>
              </a:tabLst>
            </a:pPr>
            <a:r>
              <a:rPr sz="2600" b="1" spc="-125" dirty="0">
                <a:solidFill>
                  <a:srgbClr val="FF0000"/>
                </a:solidFill>
                <a:latin typeface="Tahoma"/>
                <a:cs typeface="Tahoma"/>
              </a:rPr>
              <a:t>Else</a:t>
            </a:r>
            <a:r>
              <a:rPr sz="26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75" dirty="0">
                <a:solidFill>
                  <a:srgbClr val="FF0000"/>
                </a:solidFill>
                <a:latin typeface="Tahoma"/>
                <a:cs typeface="Tahoma"/>
              </a:rPr>
              <a:t>(Idea</a:t>
            </a:r>
            <a:r>
              <a:rPr sz="26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17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2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ahoma"/>
                <a:cs typeface="Tahoma"/>
              </a:rPr>
              <a:t>bucket</a:t>
            </a:r>
            <a:r>
              <a:rPr sz="26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40" dirty="0">
                <a:solidFill>
                  <a:srgbClr val="FF0000"/>
                </a:solidFill>
                <a:latin typeface="Tahoma"/>
                <a:cs typeface="Tahoma"/>
              </a:rPr>
              <a:t>address</a:t>
            </a:r>
            <a:r>
              <a:rPr sz="26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ahoma"/>
                <a:cs typeface="Tahoma"/>
              </a:rPr>
              <a:t>table</a:t>
            </a:r>
            <a:r>
              <a:rPr sz="26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ahoma"/>
                <a:cs typeface="Tahoma"/>
              </a:rPr>
              <a:t>expansion)</a:t>
            </a:r>
            <a:endParaRPr sz="2600">
              <a:latin typeface="Tahoma"/>
              <a:cs typeface="Tahoma"/>
            </a:endParaRPr>
          </a:p>
          <a:p>
            <a:pPr marL="1167765" lvl="2" indent="-229235">
              <a:lnSpc>
                <a:spcPct val="100000"/>
              </a:lnSpc>
              <a:spcBef>
                <a:spcPts val="495"/>
              </a:spcBef>
              <a:buClr>
                <a:srgbClr val="EC7C30"/>
              </a:buClr>
              <a:buFont typeface="Calibri"/>
              <a:buChar char="▪"/>
              <a:tabLst>
                <a:tab pos="1168400" algn="l"/>
              </a:tabLst>
            </a:pPr>
            <a:r>
              <a:rPr sz="2600" spc="100" dirty="0">
                <a:latin typeface="Trebuchet MS"/>
                <a:cs typeface="Trebuchet MS"/>
              </a:rPr>
              <a:t>increment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i="1" spc="-280" dirty="0">
                <a:latin typeface="Trebuchet MS"/>
                <a:cs typeface="Trebuchet MS"/>
              </a:rPr>
              <a:t>i</a:t>
            </a:r>
            <a:r>
              <a:rPr sz="2600" i="1" spc="-55" dirty="0">
                <a:latin typeface="Trebuchet MS"/>
                <a:cs typeface="Trebuchet MS"/>
              </a:rPr>
              <a:t> </a:t>
            </a:r>
            <a:r>
              <a:rPr sz="2600" spc="300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double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size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of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the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bucket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address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table.</a:t>
            </a:r>
            <a:endParaRPr sz="2600">
              <a:latin typeface="Trebuchet MS"/>
              <a:cs typeface="Trebuchet MS"/>
            </a:endParaRPr>
          </a:p>
          <a:p>
            <a:pPr marL="1167765" marR="17780" lvl="2" indent="-228600">
              <a:lnSpc>
                <a:spcPts val="2800"/>
              </a:lnSpc>
              <a:spcBef>
                <a:spcPts val="865"/>
              </a:spcBef>
              <a:buClr>
                <a:srgbClr val="EC7C30"/>
              </a:buClr>
              <a:buFont typeface="Calibri"/>
              <a:buChar char="▪"/>
              <a:tabLst>
                <a:tab pos="1168400" algn="l"/>
              </a:tabLst>
            </a:pPr>
            <a:r>
              <a:rPr sz="2600" spc="170" dirty="0">
                <a:latin typeface="Trebuchet MS"/>
                <a:cs typeface="Trebuchet MS"/>
              </a:rPr>
              <a:t>replace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310" dirty="0">
                <a:latin typeface="Trebuchet MS"/>
                <a:cs typeface="Trebuchet MS"/>
              </a:rPr>
              <a:t>each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entry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in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table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by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two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entries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pointing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to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the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same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bucket.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Local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depths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remain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25" dirty="0">
                <a:latin typeface="Trebuchet MS"/>
                <a:cs typeface="Trebuchet MS"/>
              </a:rPr>
              <a:t>same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80" dirty="0">
                <a:latin typeface="Trebuchet MS"/>
                <a:cs typeface="Trebuchet MS"/>
              </a:rPr>
              <a:t>as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original.</a:t>
            </a:r>
            <a:endParaRPr sz="2600">
              <a:latin typeface="Trebuchet MS"/>
              <a:cs typeface="Trebuchet MS"/>
            </a:endParaRPr>
          </a:p>
          <a:p>
            <a:pPr marL="1167765" lvl="2" indent="-229235">
              <a:lnSpc>
                <a:spcPts val="2965"/>
              </a:lnSpc>
              <a:spcBef>
                <a:spcPts val="450"/>
              </a:spcBef>
              <a:buClr>
                <a:srgbClr val="EC7C30"/>
              </a:buClr>
              <a:buFont typeface="Calibri"/>
              <a:buChar char="▪"/>
              <a:tabLst>
                <a:tab pos="1168400" algn="l"/>
              </a:tabLst>
            </a:pPr>
            <a:r>
              <a:rPr sz="2600" spc="180" dirty="0">
                <a:latin typeface="Trebuchet MS"/>
                <a:cs typeface="Trebuchet MS"/>
              </a:rPr>
              <a:t>recompute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220" dirty="0">
                <a:latin typeface="Trebuchet MS"/>
                <a:cs typeface="Trebuchet MS"/>
              </a:rPr>
              <a:t>new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bucket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address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table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35" dirty="0">
                <a:latin typeface="Trebuchet MS"/>
                <a:cs typeface="Trebuchet MS"/>
              </a:rPr>
              <a:t>entry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for</a:t>
            </a:r>
            <a:r>
              <a:rPr sz="2600" spc="-120" dirty="0">
                <a:latin typeface="Trebuchet MS"/>
                <a:cs typeface="Trebuchet MS"/>
              </a:rPr>
              <a:t> </a:t>
            </a:r>
            <a:r>
              <a:rPr sz="2600" i="1" spc="135" dirty="0">
                <a:latin typeface="Trebuchet MS"/>
                <a:cs typeface="Trebuchet MS"/>
              </a:rPr>
              <a:t>K</a:t>
            </a:r>
            <a:r>
              <a:rPr sz="2550" i="1" spc="202" baseline="-21241" dirty="0">
                <a:latin typeface="Trebuchet MS"/>
                <a:cs typeface="Trebuchet MS"/>
              </a:rPr>
              <a:t>new</a:t>
            </a:r>
            <a:endParaRPr sz="2550" baseline="-21241">
              <a:latin typeface="Trebuchet MS"/>
              <a:cs typeface="Trebuchet MS"/>
            </a:endParaRPr>
          </a:p>
          <a:p>
            <a:pPr marL="1167765" marR="702945">
              <a:lnSpc>
                <a:spcPts val="2800"/>
              </a:lnSpc>
              <a:spcBef>
                <a:spcPts val="200"/>
              </a:spcBef>
              <a:tabLst>
                <a:tab pos="2741295" algn="l"/>
              </a:tabLst>
            </a:pPr>
            <a:r>
              <a:rPr sz="2600" spc="310" dirty="0">
                <a:latin typeface="Trebuchet MS"/>
                <a:cs typeface="Trebuchet MS"/>
              </a:rPr>
              <a:t>N</a:t>
            </a:r>
            <a:r>
              <a:rPr sz="2600" spc="265" dirty="0">
                <a:latin typeface="Trebuchet MS"/>
                <a:cs typeface="Trebuchet MS"/>
              </a:rPr>
              <a:t>o</a:t>
            </a:r>
            <a:r>
              <a:rPr sz="2600" spc="225" dirty="0">
                <a:latin typeface="Trebuchet MS"/>
                <a:cs typeface="Trebuchet MS"/>
              </a:rPr>
              <a:t>w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i="1" spc="-280" dirty="0">
                <a:latin typeface="Trebuchet MS"/>
                <a:cs typeface="Trebuchet MS"/>
              </a:rPr>
              <a:t>i</a:t>
            </a:r>
            <a:r>
              <a:rPr sz="2600" i="1" spc="-60" dirty="0">
                <a:latin typeface="Trebuchet MS"/>
                <a:cs typeface="Trebuchet MS"/>
              </a:rPr>
              <a:t> </a:t>
            </a:r>
            <a:r>
              <a:rPr sz="2600" spc="210" dirty="0">
                <a:latin typeface="Trebuchet MS"/>
                <a:cs typeface="Trebuchet MS"/>
              </a:rPr>
              <a:t>&gt;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i="1" spc="-290" dirty="0">
                <a:latin typeface="Trebuchet MS"/>
                <a:cs typeface="Trebuchet MS"/>
              </a:rPr>
              <a:t>i</a:t>
            </a:r>
            <a:r>
              <a:rPr sz="2550" i="1" spc="-412" baseline="-21241" dirty="0">
                <a:latin typeface="Trebuchet MS"/>
                <a:cs typeface="Trebuchet MS"/>
              </a:rPr>
              <a:t>j</a:t>
            </a:r>
            <a:r>
              <a:rPr sz="2550" i="1" baseline="-21241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(</a:t>
            </a:r>
            <a:r>
              <a:rPr sz="2600" spc="240" dirty="0">
                <a:latin typeface="Trebuchet MS"/>
                <a:cs typeface="Trebuchet MS"/>
              </a:rPr>
              <a:t>glob</a:t>
            </a:r>
            <a:r>
              <a:rPr sz="2600" spc="260" dirty="0">
                <a:latin typeface="Trebuchet MS"/>
                <a:cs typeface="Trebuchet MS"/>
              </a:rPr>
              <a:t>a</a:t>
            </a:r>
            <a:r>
              <a:rPr sz="2600" spc="-250" dirty="0">
                <a:latin typeface="Trebuchet MS"/>
                <a:cs typeface="Trebuchet MS"/>
              </a:rPr>
              <a:t>l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305" dirty="0">
                <a:latin typeface="Trebuchet MS"/>
                <a:cs typeface="Trebuchet MS"/>
              </a:rPr>
              <a:t>de</a:t>
            </a:r>
            <a:r>
              <a:rPr sz="2600" spc="310" dirty="0">
                <a:latin typeface="Trebuchet MS"/>
                <a:cs typeface="Trebuchet MS"/>
              </a:rPr>
              <a:t>p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210" dirty="0">
                <a:latin typeface="Trebuchet MS"/>
                <a:cs typeface="Trebuchet MS"/>
              </a:rPr>
              <a:t>&gt;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265" dirty="0">
                <a:latin typeface="Trebuchet MS"/>
                <a:cs typeface="Trebuchet MS"/>
              </a:rPr>
              <a:t>l</a:t>
            </a:r>
            <a:r>
              <a:rPr sz="2600" spc="370" dirty="0">
                <a:latin typeface="Trebuchet MS"/>
                <a:cs typeface="Trebuchet MS"/>
              </a:rPr>
              <a:t>oc</a:t>
            </a:r>
            <a:r>
              <a:rPr sz="2600" spc="365" dirty="0">
                <a:latin typeface="Trebuchet MS"/>
                <a:cs typeface="Trebuchet MS"/>
              </a:rPr>
              <a:t>a</a:t>
            </a:r>
            <a:r>
              <a:rPr sz="2600" spc="-250" dirty="0">
                <a:latin typeface="Trebuchet MS"/>
                <a:cs typeface="Trebuchet MS"/>
              </a:rPr>
              <a:t>l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250" dirty="0">
                <a:latin typeface="Trebuchet MS"/>
                <a:cs typeface="Trebuchet MS"/>
              </a:rPr>
              <a:t>dep</a:t>
            </a:r>
            <a:r>
              <a:rPr sz="2600" spc="170" dirty="0">
                <a:latin typeface="Trebuchet MS"/>
                <a:cs typeface="Trebuchet MS"/>
              </a:rPr>
              <a:t>)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10" dirty="0">
                <a:latin typeface="Trebuchet MS"/>
                <a:cs typeface="Trebuchet MS"/>
              </a:rPr>
              <a:t>s</a:t>
            </a:r>
            <a:r>
              <a:rPr sz="2600" spc="150" dirty="0">
                <a:latin typeface="Trebuchet MS"/>
                <a:cs typeface="Trebuchet MS"/>
              </a:rPr>
              <a:t>o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30" dirty="0">
                <a:latin typeface="Trebuchet MS"/>
                <a:cs typeface="Trebuchet MS"/>
              </a:rPr>
              <a:t>use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the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90" dirty="0">
                <a:latin typeface="Trebuchet MS"/>
                <a:cs typeface="Trebuchet MS"/>
              </a:rPr>
              <a:t>fi</a:t>
            </a:r>
            <a:r>
              <a:rPr sz="2600" spc="-240" dirty="0">
                <a:latin typeface="Trebuchet MS"/>
                <a:cs typeface="Trebuchet MS"/>
              </a:rPr>
              <a:t>r</a:t>
            </a:r>
            <a:r>
              <a:rPr sz="2600" spc="-105" dirty="0">
                <a:latin typeface="Trebuchet MS"/>
                <a:cs typeface="Trebuchet MS"/>
              </a:rPr>
              <a:t>s</a:t>
            </a:r>
            <a:r>
              <a:rPr sz="2600" spc="-95" dirty="0">
                <a:latin typeface="Trebuchet MS"/>
                <a:cs typeface="Trebuchet MS"/>
              </a:rPr>
              <a:t>t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75" dirty="0">
                <a:latin typeface="Trebuchet MS"/>
                <a:cs typeface="Trebuchet MS"/>
              </a:rPr>
              <a:t>ca</a:t>
            </a:r>
            <a:r>
              <a:rPr sz="2600" spc="200" dirty="0">
                <a:latin typeface="Trebuchet MS"/>
                <a:cs typeface="Trebuchet MS"/>
              </a:rPr>
              <a:t>s</a:t>
            </a:r>
            <a:r>
              <a:rPr sz="2600" spc="270" dirty="0">
                <a:latin typeface="Trebuchet MS"/>
                <a:cs typeface="Trebuchet MS"/>
              </a:rPr>
              <a:t>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65" dirty="0">
                <a:latin typeface="Trebuchet MS"/>
                <a:cs typeface="Trebuchet MS"/>
              </a:rPr>
              <a:t>of  </a:t>
            </a:r>
            <a:r>
              <a:rPr sz="2600" spc="-40" dirty="0">
                <a:latin typeface="Trebuchet MS"/>
                <a:cs typeface="Trebuchet MS"/>
              </a:rPr>
              <a:t>insert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described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60" dirty="0">
                <a:latin typeface="Trebuchet MS"/>
                <a:cs typeface="Trebuchet MS"/>
              </a:rPr>
              <a:t>previously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240" dirty="0">
                <a:latin typeface="Trebuchet MS"/>
                <a:cs typeface="Trebuchet MS"/>
              </a:rPr>
              <a:t>on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slide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68.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1692" y="1221739"/>
            <a:ext cx="86106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25" dirty="0">
                <a:latin typeface="Tahoma"/>
                <a:cs typeface="Tahoma"/>
              </a:rPr>
              <a:t>Global  </a:t>
            </a:r>
            <a:r>
              <a:rPr sz="2000" b="1" spc="-55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7054" y="1450366"/>
            <a:ext cx="809625" cy="271145"/>
            <a:chOff x="1597054" y="1450366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054" y="1450366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2" y="1487423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8112" y="1487423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2070" y="2151633"/>
          <a:ext cx="1656714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1030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70988" y="1226819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316" y="2280031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49520" y="5972352"/>
          <a:ext cx="6502400" cy="74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52">
                <a:tc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49520" y="4941696"/>
          <a:ext cx="6502400" cy="741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ts val="2310"/>
                        </a:lnSpc>
                        <a:spcBef>
                          <a:spcPts val="509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243197" y="3725036"/>
            <a:ext cx="812800" cy="2640965"/>
          </a:xfrm>
          <a:custGeom>
            <a:avLst/>
            <a:gdLst/>
            <a:ahLst/>
            <a:cxnLst/>
            <a:rect l="l" t="t" r="r" b="b"/>
            <a:pathLst>
              <a:path w="812800" h="2640965">
                <a:moveTo>
                  <a:pt x="812800" y="2625369"/>
                </a:moveTo>
                <a:lnTo>
                  <a:pt x="803554" y="2616860"/>
                </a:lnTo>
                <a:lnTo>
                  <a:pt x="750189" y="2567698"/>
                </a:lnTo>
                <a:lnTo>
                  <a:pt x="742416" y="2594660"/>
                </a:lnTo>
                <a:lnTo>
                  <a:pt x="741083" y="2594216"/>
                </a:lnTo>
                <a:lnTo>
                  <a:pt x="740511" y="2593860"/>
                </a:lnTo>
                <a:lnTo>
                  <a:pt x="733044" y="2589225"/>
                </a:lnTo>
                <a:lnTo>
                  <a:pt x="697357" y="2560815"/>
                </a:lnTo>
                <a:lnTo>
                  <a:pt x="653669" y="2512314"/>
                </a:lnTo>
                <a:lnTo>
                  <a:pt x="619760" y="2463596"/>
                </a:lnTo>
                <a:lnTo>
                  <a:pt x="587375" y="2407158"/>
                </a:lnTo>
                <a:lnTo>
                  <a:pt x="556895" y="2343721"/>
                </a:lnTo>
                <a:lnTo>
                  <a:pt x="528574" y="2274024"/>
                </a:lnTo>
                <a:lnTo>
                  <a:pt x="515239" y="2237016"/>
                </a:lnTo>
                <a:lnTo>
                  <a:pt x="502666" y="2198763"/>
                </a:lnTo>
                <a:lnTo>
                  <a:pt x="490728" y="2159266"/>
                </a:lnTo>
                <a:lnTo>
                  <a:pt x="479552" y="2118728"/>
                </a:lnTo>
                <a:lnTo>
                  <a:pt x="469265" y="2077110"/>
                </a:lnTo>
                <a:lnTo>
                  <a:pt x="459613" y="2034641"/>
                </a:lnTo>
                <a:lnTo>
                  <a:pt x="450850" y="1991360"/>
                </a:lnTo>
                <a:lnTo>
                  <a:pt x="443103" y="1947265"/>
                </a:lnTo>
                <a:lnTo>
                  <a:pt x="436118" y="1902612"/>
                </a:lnTo>
                <a:lnTo>
                  <a:pt x="430149" y="1857375"/>
                </a:lnTo>
                <a:lnTo>
                  <a:pt x="425196" y="1811655"/>
                </a:lnTo>
                <a:lnTo>
                  <a:pt x="421259" y="1765681"/>
                </a:lnTo>
                <a:lnTo>
                  <a:pt x="418465" y="1719326"/>
                </a:lnTo>
                <a:lnTo>
                  <a:pt x="416687" y="1672844"/>
                </a:lnTo>
                <a:lnTo>
                  <a:pt x="415925" y="1625854"/>
                </a:lnTo>
                <a:lnTo>
                  <a:pt x="415417" y="1578737"/>
                </a:lnTo>
                <a:lnTo>
                  <a:pt x="413639" y="1531747"/>
                </a:lnTo>
                <a:lnTo>
                  <a:pt x="410718" y="1485023"/>
                </a:lnTo>
                <a:lnTo>
                  <a:pt x="406908" y="1438529"/>
                </a:lnTo>
                <a:lnTo>
                  <a:pt x="401828" y="1392428"/>
                </a:lnTo>
                <a:lnTo>
                  <a:pt x="395859" y="1346835"/>
                </a:lnTo>
                <a:lnTo>
                  <a:pt x="388874" y="1301623"/>
                </a:lnTo>
                <a:lnTo>
                  <a:pt x="381000" y="1257173"/>
                </a:lnTo>
                <a:lnTo>
                  <a:pt x="372237" y="1213485"/>
                </a:lnTo>
                <a:lnTo>
                  <a:pt x="362458" y="1170432"/>
                </a:lnTo>
                <a:lnTo>
                  <a:pt x="352044" y="1128522"/>
                </a:lnTo>
                <a:lnTo>
                  <a:pt x="340741" y="1087501"/>
                </a:lnTo>
                <a:lnTo>
                  <a:pt x="328676" y="1047623"/>
                </a:lnTo>
                <a:lnTo>
                  <a:pt x="315976" y="1008888"/>
                </a:lnTo>
                <a:lnTo>
                  <a:pt x="302514" y="971423"/>
                </a:lnTo>
                <a:lnTo>
                  <a:pt x="288417" y="935355"/>
                </a:lnTo>
                <a:lnTo>
                  <a:pt x="258445" y="867537"/>
                </a:lnTo>
                <a:lnTo>
                  <a:pt x="226441" y="806196"/>
                </a:lnTo>
                <a:lnTo>
                  <a:pt x="192278" y="752221"/>
                </a:lnTo>
                <a:lnTo>
                  <a:pt x="156591" y="706247"/>
                </a:lnTo>
                <a:lnTo>
                  <a:pt x="128905" y="677291"/>
                </a:lnTo>
                <a:lnTo>
                  <a:pt x="90551" y="646938"/>
                </a:lnTo>
                <a:lnTo>
                  <a:pt x="50927" y="626618"/>
                </a:lnTo>
                <a:lnTo>
                  <a:pt x="10287" y="617601"/>
                </a:lnTo>
                <a:lnTo>
                  <a:pt x="762" y="617220"/>
                </a:lnTo>
                <a:lnTo>
                  <a:pt x="0" y="636270"/>
                </a:lnTo>
                <a:lnTo>
                  <a:pt x="9525" y="636651"/>
                </a:lnTo>
                <a:lnTo>
                  <a:pt x="18415" y="637667"/>
                </a:lnTo>
                <a:lnTo>
                  <a:pt x="62738" y="652653"/>
                </a:lnTo>
                <a:lnTo>
                  <a:pt x="98298" y="676021"/>
                </a:lnTo>
                <a:lnTo>
                  <a:pt x="133731" y="709295"/>
                </a:lnTo>
                <a:lnTo>
                  <a:pt x="159893" y="740283"/>
                </a:lnTo>
                <a:lnTo>
                  <a:pt x="193675" y="788797"/>
                </a:lnTo>
                <a:lnTo>
                  <a:pt x="225933" y="845185"/>
                </a:lnTo>
                <a:lnTo>
                  <a:pt x="256413" y="908685"/>
                </a:lnTo>
                <a:lnTo>
                  <a:pt x="284734" y="978408"/>
                </a:lnTo>
                <a:lnTo>
                  <a:pt x="298069" y="1015365"/>
                </a:lnTo>
                <a:lnTo>
                  <a:pt x="310642" y="1053592"/>
                </a:lnTo>
                <a:lnTo>
                  <a:pt x="322453" y="1092962"/>
                </a:lnTo>
                <a:lnTo>
                  <a:pt x="333629" y="1133602"/>
                </a:lnTo>
                <a:lnTo>
                  <a:pt x="344043" y="1175131"/>
                </a:lnTo>
                <a:lnTo>
                  <a:pt x="353568" y="1217676"/>
                </a:lnTo>
                <a:lnTo>
                  <a:pt x="362331" y="1260983"/>
                </a:lnTo>
                <a:lnTo>
                  <a:pt x="370078" y="1304925"/>
                </a:lnTo>
                <a:lnTo>
                  <a:pt x="377063" y="1349756"/>
                </a:lnTo>
                <a:lnTo>
                  <a:pt x="383032" y="1394968"/>
                </a:lnTo>
                <a:lnTo>
                  <a:pt x="387858" y="1440688"/>
                </a:lnTo>
                <a:lnTo>
                  <a:pt x="391795" y="1486662"/>
                </a:lnTo>
                <a:lnTo>
                  <a:pt x="394589" y="1533017"/>
                </a:lnTo>
                <a:lnTo>
                  <a:pt x="396367" y="1579499"/>
                </a:lnTo>
                <a:lnTo>
                  <a:pt x="396875" y="1625981"/>
                </a:lnTo>
                <a:lnTo>
                  <a:pt x="397637" y="1673098"/>
                </a:lnTo>
                <a:lnTo>
                  <a:pt x="399415" y="1719961"/>
                </a:lnTo>
                <a:lnTo>
                  <a:pt x="402209" y="1766824"/>
                </a:lnTo>
                <a:lnTo>
                  <a:pt x="406273" y="1813306"/>
                </a:lnTo>
                <a:lnTo>
                  <a:pt x="411226" y="1859407"/>
                </a:lnTo>
                <a:lnTo>
                  <a:pt x="417322" y="1905101"/>
                </a:lnTo>
                <a:lnTo>
                  <a:pt x="424307" y="1950173"/>
                </a:lnTo>
                <a:lnTo>
                  <a:pt x="432054" y="1994662"/>
                </a:lnTo>
                <a:lnTo>
                  <a:pt x="441071" y="2038438"/>
                </a:lnTo>
                <a:lnTo>
                  <a:pt x="450723" y="2081301"/>
                </a:lnTo>
                <a:lnTo>
                  <a:pt x="461137" y="2123325"/>
                </a:lnTo>
                <a:lnTo>
                  <a:pt x="472440" y="2164321"/>
                </a:lnTo>
                <a:lnTo>
                  <a:pt x="484505" y="2204262"/>
                </a:lnTo>
                <a:lnTo>
                  <a:pt x="497205" y="2242972"/>
                </a:lnTo>
                <a:lnTo>
                  <a:pt x="510667" y="2280450"/>
                </a:lnTo>
                <a:lnTo>
                  <a:pt x="524764" y="2316518"/>
                </a:lnTo>
                <a:lnTo>
                  <a:pt x="554609" y="2384260"/>
                </a:lnTo>
                <a:lnTo>
                  <a:pt x="586613" y="2445448"/>
                </a:lnTo>
                <a:lnTo>
                  <a:pt x="620649" y="2499474"/>
                </a:lnTo>
                <a:lnTo>
                  <a:pt x="656336" y="2545511"/>
                </a:lnTo>
                <a:lnTo>
                  <a:pt x="684149" y="2574493"/>
                </a:lnTo>
                <a:lnTo>
                  <a:pt x="722376" y="2604947"/>
                </a:lnTo>
                <a:lnTo>
                  <a:pt x="737146" y="2612987"/>
                </a:lnTo>
                <a:lnTo>
                  <a:pt x="729107" y="2640927"/>
                </a:lnTo>
                <a:lnTo>
                  <a:pt x="812800" y="2625369"/>
                </a:lnTo>
                <a:close/>
              </a:path>
              <a:path w="812800" h="2640965">
                <a:moveTo>
                  <a:pt x="812800" y="1594993"/>
                </a:moveTo>
                <a:lnTo>
                  <a:pt x="806805" y="1590040"/>
                </a:lnTo>
                <a:lnTo>
                  <a:pt x="747268" y="1540764"/>
                </a:lnTo>
                <a:lnTo>
                  <a:pt x="742480" y="1561338"/>
                </a:lnTo>
                <a:lnTo>
                  <a:pt x="742480" y="1568831"/>
                </a:lnTo>
                <a:lnTo>
                  <a:pt x="741426" y="1568831"/>
                </a:lnTo>
                <a:lnTo>
                  <a:pt x="740740" y="1568831"/>
                </a:lnTo>
                <a:lnTo>
                  <a:pt x="740791" y="1568602"/>
                </a:lnTo>
                <a:lnTo>
                  <a:pt x="740968" y="1568602"/>
                </a:lnTo>
                <a:lnTo>
                  <a:pt x="741527" y="1568602"/>
                </a:lnTo>
                <a:lnTo>
                  <a:pt x="742480" y="1568831"/>
                </a:lnTo>
                <a:lnTo>
                  <a:pt x="742480" y="1561338"/>
                </a:lnTo>
                <a:lnTo>
                  <a:pt x="740829" y="1568424"/>
                </a:lnTo>
                <a:lnTo>
                  <a:pt x="740460" y="1568335"/>
                </a:lnTo>
                <a:lnTo>
                  <a:pt x="739952" y="1568069"/>
                </a:lnTo>
                <a:lnTo>
                  <a:pt x="723392" y="1559433"/>
                </a:lnTo>
                <a:lnTo>
                  <a:pt x="705612" y="1548257"/>
                </a:lnTo>
                <a:lnTo>
                  <a:pt x="670306" y="1520063"/>
                </a:lnTo>
                <a:lnTo>
                  <a:pt x="636016" y="1484884"/>
                </a:lnTo>
                <a:lnTo>
                  <a:pt x="602869" y="1443355"/>
                </a:lnTo>
                <a:lnTo>
                  <a:pt x="571500" y="1395857"/>
                </a:lnTo>
                <a:lnTo>
                  <a:pt x="542163" y="1343152"/>
                </a:lnTo>
                <a:lnTo>
                  <a:pt x="515112" y="1285748"/>
                </a:lnTo>
                <a:lnTo>
                  <a:pt x="490601" y="1224153"/>
                </a:lnTo>
                <a:lnTo>
                  <a:pt x="469138" y="1159256"/>
                </a:lnTo>
                <a:lnTo>
                  <a:pt x="450723" y="1091311"/>
                </a:lnTo>
                <a:lnTo>
                  <a:pt x="436118" y="1021080"/>
                </a:lnTo>
                <a:lnTo>
                  <a:pt x="425196" y="949198"/>
                </a:lnTo>
                <a:lnTo>
                  <a:pt x="418465" y="876046"/>
                </a:lnTo>
                <a:lnTo>
                  <a:pt x="415925" y="802005"/>
                </a:lnTo>
                <a:lnTo>
                  <a:pt x="415417" y="764540"/>
                </a:lnTo>
                <a:lnTo>
                  <a:pt x="413639" y="727202"/>
                </a:lnTo>
                <a:lnTo>
                  <a:pt x="406781" y="653034"/>
                </a:lnTo>
                <a:lnTo>
                  <a:pt x="395732" y="580009"/>
                </a:lnTo>
                <a:lnTo>
                  <a:pt x="380873" y="508762"/>
                </a:lnTo>
                <a:lnTo>
                  <a:pt x="362331" y="439801"/>
                </a:lnTo>
                <a:lnTo>
                  <a:pt x="340487" y="373761"/>
                </a:lnTo>
                <a:lnTo>
                  <a:pt x="315722" y="311277"/>
                </a:lnTo>
                <a:lnTo>
                  <a:pt x="288036" y="252730"/>
                </a:lnTo>
                <a:lnTo>
                  <a:pt x="257937" y="198882"/>
                </a:lnTo>
                <a:lnTo>
                  <a:pt x="225806" y="150114"/>
                </a:lnTo>
                <a:lnTo>
                  <a:pt x="191643" y="107061"/>
                </a:lnTo>
                <a:lnTo>
                  <a:pt x="155702" y="70358"/>
                </a:lnTo>
                <a:lnTo>
                  <a:pt x="118491" y="40767"/>
                </a:lnTo>
                <a:lnTo>
                  <a:pt x="79756" y="18542"/>
                </a:lnTo>
                <a:lnTo>
                  <a:pt x="40132" y="4699"/>
                </a:lnTo>
                <a:lnTo>
                  <a:pt x="635" y="0"/>
                </a:lnTo>
                <a:lnTo>
                  <a:pt x="127" y="19050"/>
                </a:lnTo>
                <a:lnTo>
                  <a:pt x="9652" y="19304"/>
                </a:lnTo>
                <a:lnTo>
                  <a:pt x="18542" y="20193"/>
                </a:lnTo>
                <a:lnTo>
                  <a:pt x="72644" y="36195"/>
                </a:lnTo>
                <a:lnTo>
                  <a:pt x="108204" y="56769"/>
                </a:lnTo>
                <a:lnTo>
                  <a:pt x="143383" y="84836"/>
                </a:lnTo>
                <a:lnTo>
                  <a:pt x="177546" y="120015"/>
                </a:lnTo>
                <a:lnTo>
                  <a:pt x="210566" y="161544"/>
                </a:lnTo>
                <a:lnTo>
                  <a:pt x="241935" y="209042"/>
                </a:lnTo>
                <a:lnTo>
                  <a:pt x="271272" y="261747"/>
                </a:lnTo>
                <a:lnTo>
                  <a:pt x="298323" y="319151"/>
                </a:lnTo>
                <a:lnTo>
                  <a:pt x="322707" y="380619"/>
                </a:lnTo>
                <a:lnTo>
                  <a:pt x="344170" y="445643"/>
                </a:lnTo>
                <a:lnTo>
                  <a:pt x="362458" y="513461"/>
                </a:lnTo>
                <a:lnTo>
                  <a:pt x="377063" y="583692"/>
                </a:lnTo>
                <a:lnTo>
                  <a:pt x="387985" y="655574"/>
                </a:lnTo>
                <a:lnTo>
                  <a:pt x="394589" y="728599"/>
                </a:lnTo>
                <a:lnTo>
                  <a:pt x="396875" y="802259"/>
                </a:lnTo>
                <a:lnTo>
                  <a:pt x="397637" y="839597"/>
                </a:lnTo>
                <a:lnTo>
                  <a:pt x="402209" y="914146"/>
                </a:lnTo>
                <a:lnTo>
                  <a:pt x="411226" y="987933"/>
                </a:lnTo>
                <a:lnTo>
                  <a:pt x="424307" y="1060196"/>
                </a:lnTo>
                <a:lnTo>
                  <a:pt x="441071" y="1130300"/>
                </a:lnTo>
                <a:lnTo>
                  <a:pt x="461264" y="1197864"/>
                </a:lnTo>
                <a:lnTo>
                  <a:pt x="484632" y="1262253"/>
                </a:lnTo>
                <a:lnTo>
                  <a:pt x="510921" y="1322832"/>
                </a:lnTo>
                <a:lnTo>
                  <a:pt x="539750" y="1379093"/>
                </a:lnTo>
                <a:lnTo>
                  <a:pt x="570865" y="1430528"/>
                </a:lnTo>
                <a:lnTo>
                  <a:pt x="604012" y="1476375"/>
                </a:lnTo>
                <a:lnTo>
                  <a:pt x="638937" y="1516253"/>
                </a:lnTo>
                <a:lnTo>
                  <a:pt x="675513" y="1549527"/>
                </a:lnTo>
                <a:lnTo>
                  <a:pt x="713359" y="1575562"/>
                </a:lnTo>
                <a:lnTo>
                  <a:pt x="733298" y="1585976"/>
                </a:lnTo>
                <a:lnTo>
                  <a:pt x="734060" y="1586357"/>
                </a:lnTo>
                <a:lnTo>
                  <a:pt x="734695" y="1586484"/>
                </a:lnTo>
                <a:lnTo>
                  <a:pt x="736523" y="1586953"/>
                </a:lnTo>
                <a:lnTo>
                  <a:pt x="729996" y="1615059"/>
                </a:lnTo>
                <a:lnTo>
                  <a:pt x="812800" y="159499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5642" y="2458466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4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4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6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8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9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1" y="39878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9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3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37973" y="126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3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3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9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5515" y="3075685"/>
            <a:ext cx="847090" cy="636270"/>
          </a:xfrm>
          <a:custGeom>
            <a:avLst/>
            <a:gdLst/>
            <a:ahLst/>
            <a:cxnLst/>
            <a:rect l="l" t="t" r="r" b="b"/>
            <a:pathLst>
              <a:path w="847089" h="636270">
                <a:moveTo>
                  <a:pt x="719047" y="584978"/>
                </a:moveTo>
                <a:lnTo>
                  <a:pt x="712343" y="636143"/>
                </a:lnTo>
                <a:lnTo>
                  <a:pt x="846582" y="589661"/>
                </a:lnTo>
                <a:lnTo>
                  <a:pt x="843008" y="587247"/>
                </a:lnTo>
                <a:lnTo>
                  <a:pt x="730885" y="587247"/>
                </a:lnTo>
                <a:lnTo>
                  <a:pt x="719047" y="584978"/>
                </a:lnTo>
                <a:close/>
              </a:path>
              <a:path w="847089" h="636270">
                <a:moveTo>
                  <a:pt x="722341" y="559844"/>
                </a:moveTo>
                <a:lnTo>
                  <a:pt x="719047" y="584978"/>
                </a:lnTo>
                <a:lnTo>
                  <a:pt x="730885" y="587247"/>
                </a:lnTo>
                <a:lnTo>
                  <a:pt x="735584" y="562356"/>
                </a:lnTo>
                <a:lnTo>
                  <a:pt x="722341" y="559844"/>
                </a:lnTo>
                <a:close/>
              </a:path>
              <a:path w="847089" h="636270">
                <a:moveTo>
                  <a:pt x="728853" y="510159"/>
                </a:moveTo>
                <a:lnTo>
                  <a:pt x="722341" y="559844"/>
                </a:lnTo>
                <a:lnTo>
                  <a:pt x="735584" y="562356"/>
                </a:lnTo>
                <a:lnTo>
                  <a:pt x="730885" y="587247"/>
                </a:lnTo>
                <a:lnTo>
                  <a:pt x="843008" y="587247"/>
                </a:lnTo>
                <a:lnTo>
                  <a:pt x="728853" y="510159"/>
                </a:lnTo>
                <a:close/>
              </a:path>
              <a:path w="847089" h="636270">
                <a:moveTo>
                  <a:pt x="508" y="0"/>
                </a:moveTo>
                <a:lnTo>
                  <a:pt x="0" y="25400"/>
                </a:lnTo>
                <a:lnTo>
                  <a:pt x="19812" y="25780"/>
                </a:lnTo>
                <a:lnTo>
                  <a:pt x="39116" y="27050"/>
                </a:lnTo>
                <a:lnTo>
                  <a:pt x="77470" y="31750"/>
                </a:lnTo>
                <a:lnTo>
                  <a:pt x="115188" y="39369"/>
                </a:lnTo>
                <a:lnTo>
                  <a:pt x="152146" y="49656"/>
                </a:lnTo>
                <a:lnTo>
                  <a:pt x="204978" y="69723"/>
                </a:lnTo>
                <a:lnTo>
                  <a:pt x="254381" y="94741"/>
                </a:lnTo>
                <a:lnTo>
                  <a:pt x="298450" y="123571"/>
                </a:lnTo>
                <a:lnTo>
                  <a:pt x="336804" y="155828"/>
                </a:lnTo>
                <a:lnTo>
                  <a:pt x="368046" y="190753"/>
                </a:lnTo>
                <a:lnTo>
                  <a:pt x="391413" y="227202"/>
                </a:lnTo>
                <a:lnTo>
                  <a:pt x="405892" y="264413"/>
                </a:lnTo>
                <a:lnTo>
                  <a:pt x="410718" y="301751"/>
                </a:lnTo>
                <a:lnTo>
                  <a:pt x="411353" y="315213"/>
                </a:lnTo>
                <a:lnTo>
                  <a:pt x="420878" y="358775"/>
                </a:lnTo>
                <a:lnTo>
                  <a:pt x="440563" y="400558"/>
                </a:lnTo>
                <a:lnTo>
                  <a:pt x="469138" y="440054"/>
                </a:lnTo>
                <a:lnTo>
                  <a:pt x="505460" y="476630"/>
                </a:lnTo>
                <a:lnTo>
                  <a:pt x="548259" y="509904"/>
                </a:lnTo>
                <a:lnTo>
                  <a:pt x="613663" y="547624"/>
                </a:lnTo>
                <a:lnTo>
                  <a:pt x="649732" y="563499"/>
                </a:lnTo>
                <a:lnTo>
                  <a:pt x="687070" y="576833"/>
                </a:lnTo>
                <a:lnTo>
                  <a:pt x="719047" y="584978"/>
                </a:lnTo>
                <a:lnTo>
                  <a:pt x="722341" y="559844"/>
                </a:lnTo>
                <a:lnTo>
                  <a:pt x="713486" y="558164"/>
                </a:lnTo>
                <a:lnTo>
                  <a:pt x="695325" y="552831"/>
                </a:lnTo>
                <a:lnTo>
                  <a:pt x="642366" y="532891"/>
                </a:lnTo>
                <a:lnTo>
                  <a:pt x="593089" y="508000"/>
                </a:lnTo>
                <a:lnTo>
                  <a:pt x="548894" y="479043"/>
                </a:lnTo>
                <a:lnTo>
                  <a:pt x="510539" y="446786"/>
                </a:lnTo>
                <a:lnTo>
                  <a:pt x="479298" y="412241"/>
                </a:lnTo>
                <a:lnTo>
                  <a:pt x="455803" y="375919"/>
                </a:lnTo>
                <a:lnTo>
                  <a:pt x="441325" y="338836"/>
                </a:lnTo>
                <a:lnTo>
                  <a:pt x="436118" y="300736"/>
                </a:lnTo>
                <a:lnTo>
                  <a:pt x="435483" y="286003"/>
                </a:lnTo>
                <a:lnTo>
                  <a:pt x="433450" y="271399"/>
                </a:lnTo>
                <a:lnTo>
                  <a:pt x="420243" y="228726"/>
                </a:lnTo>
                <a:lnTo>
                  <a:pt x="397383" y="187833"/>
                </a:lnTo>
                <a:lnTo>
                  <a:pt x="366013" y="149351"/>
                </a:lnTo>
                <a:lnTo>
                  <a:pt x="327533" y="113918"/>
                </a:lnTo>
                <a:lnTo>
                  <a:pt x="282575" y="82168"/>
                </a:lnTo>
                <a:lnTo>
                  <a:pt x="232537" y="54483"/>
                </a:lnTo>
                <a:lnTo>
                  <a:pt x="196723" y="38735"/>
                </a:lnTo>
                <a:lnTo>
                  <a:pt x="159258" y="25273"/>
                </a:lnTo>
                <a:lnTo>
                  <a:pt x="120650" y="14604"/>
                </a:lnTo>
                <a:lnTo>
                  <a:pt x="81025" y="6603"/>
                </a:lnTo>
                <a:lnTo>
                  <a:pt x="40639" y="1650"/>
                </a:lnTo>
                <a:lnTo>
                  <a:pt x="20320" y="380"/>
                </a:lnTo>
                <a:lnTo>
                  <a:pt x="5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16067" y="4437888"/>
            <a:ext cx="794385" cy="4298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26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5211" y="1342644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97116" y="1365884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22264" y="1616963"/>
            <a:ext cx="858519" cy="325120"/>
            <a:chOff x="5922264" y="1616963"/>
            <a:chExt cx="858519" cy="32512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264" y="1616963"/>
              <a:ext cx="857999" cy="3246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4560" y="1688591"/>
              <a:ext cx="701039" cy="16459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04560" y="1688591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923913" y="4128642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75315" y="4415852"/>
            <a:ext cx="814705" cy="251460"/>
            <a:chOff x="5975315" y="4415852"/>
            <a:chExt cx="814705" cy="25146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5315" y="4415852"/>
              <a:ext cx="814321" cy="2513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0467" y="4451604"/>
              <a:ext cx="702563" cy="1630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30467" y="4451604"/>
              <a:ext cx="702945" cy="163195"/>
            </a:xfrm>
            <a:custGeom>
              <a:avLst/>
              <a:gdLst/>
              <a:ahLst/>
              <a:cxnLst/>
              <a:rect l="l" t="t" r="r" b="b"/>
              <a:pathLst>
                <a:path w="702945" h="163195">
                  <a:moveTo>
                    <a:pt x="702563" y="40767"/>
                  </a:moveTo>
                  <a:lnTo>
                    <a:pt x="81534" y="40767"/>
                  </a:lnTo>
                  <a:lnTo>
                    <a:pt x="81534" y="0"/>
                  </a:lnTo>
                  <a:lnTo>
                    <a:pt x="0" y="81534"/>
                  </a:lnTo>
                  <a:lnTo>
                    <a:pt x="81534" y="163068"/>
                  </a:lnTo>
                  <a:lnTo>
                    <a:pt x="81534" y="122301"/>
                  </a:lnTo>
                  <a:lnTo>
                    <a:pt x="702563" y="122301"/>
                  </a:lnTo>
                  <a:lnTo>
                    <a:pt x="702563" y="4076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095366" y="3287395"/>
          <a:ext cx="6502400" cy="74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966">
                <a:tc>
                  <a:txBody>
                    <a:bodyPr/>
                    <a:lstStyle/>
                    <a:p>
                      <a:pPr marL="392430">
                        <a:lnSpc>
                          <a:spcPts val="2380"/>
                        </a:lnSpc>
                        <a:spcBef>
                          <a:spcPts val="439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16251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60" dirty="0">
                          <a:latin typeface="Tahoma"/>
                          <a:cs typeface="Tahoma"/>
                        </a:rPr>
                        <a:t>Ramesh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759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65" dirty="0">
                          <a:latin typeface="Tahoma"/>
                          <a:cs typeface="Tahoma"/>
                        </a:rPr>
                        <a:t>Mech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30" dirty="0">
                          <a:latin typeface="Tahoma"/>
                          <a:cs typeface="Tahoma"/>
                        </a:rPr>
                        <a:t>Raj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ts val="2390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Aero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3400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053965" y="2150998"/>
          <a:ext cx="6502400" cy="1100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290"/>
                <a:gridCol w="829310"/>
                <a:gridCol w="1625600"/>
                <a:gridCol w="1625600"/>
                <a:gridCol w="1625600"/>
              </a:tblGrid>
              <a:tr h="370966">
                <a:tc gridSpan="2">
                  <a:txBody>
                    <a:bodyPr/>
                    <a:lstStyle/>
                    <a:p>
                      <a:pPr marL="44704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59156">
                <a:tc>
                  <a:txBody>
                    <a:bodyPr/>
                    <a:lstStyle/>
                    <a:p>
                      <a:pPr marL="20955" algn="ctr">
                        <a:lnSpc>
                          <a:spcPts val="2585"/>
                        </a:lnSpc>
                        <a:spcBef>
                          <a:spcPts val="140"/>
                        </a:spcBef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1692" y="1221739"/>
            <a:ext cx="86106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25" dirty="0">
                <a:latin typeface="Tahoma"/>
                <a:cs typeface="Tahoma"/>
              </a:rPr>
              <a:t>Global  </a:t>
            </a:r>
            <a:r>
              <a:rPr sz="2000" b="1" spc="-55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7054" y="1450366"/>
            <a:ext cx="809625" cy="271145"/>
            <a:chOff x="1597054" y="1450366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054" y="1450366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2" y="1487423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8112" y="1487423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2070" y="2151633"/>
          <a:ext cx="1656714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1030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70988" y="1226819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316" y="2280031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49520" y="5972352"/>
          <a:ext cx="6502400" cy="74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52">
                <a:tc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49520" y="4941696"/>
          <a:ext cx="6502400" cy="741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ts val="2310"/>
                        </a:lnSpc>
                        <a:spcBef>
                          <a:spcPts val="509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47424" y="2150998"/>
          <a:ext cx="6501764" cy="1877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640"/>
                <a:gridCol w="822325"/>
                <a:gridCol w="1625599"/>
                <a:gridCol w="1625600"/>
                <a:gridCol w="1625600"/>
              </a:tblGrid>
              <a:tr h="370966">
                <a:tc gridSpan="2">
                  <a:txBody>
                    <a:bodyPr/>
                    <a:lstStyle/>
                    <a:p>
                      <a:pPr marL="45339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1117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27305" algn="ctr">
                        <a:lnSpc>
                          <a:spcPts val="2865"/>
                        </a:lnSpc>
                        <a:spcBef>
                          <a:spcPts val="140"/>
                        </a:spcBef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44005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16251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60" dirty="0">
                          <a:latin typeface="Tahoma"/>
                          <a:cs typeface="Tahoma"/>
                        </a:rPr>
                        <a:t>Ramesh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2768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65" dirty="0">
                          <a:latin typeface="Tahoma"/>
                          <a:cs typeface="Tahoma"/>
                        </a:rPr>
                        <a:t>Mech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-130" dirty="0">
                          <a:latin typeface="Tahoma"/>
                          <a:cs typeface="Tahoma"/>
                        </a:rPr>
                        <a:t>Raj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ts val="2395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Aero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3400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43197" y="3725036"/>
            <a:ext cx="812800" cy="2640965"/>
          </a:xfrm>
          <a:custGeom>
            <a:avLst/>
            <a:gdLst/>
            <a:ahLst/>
            <a:cxnLst/>
            <a:rect l="l" t="t" r="r" b="b"/>
            <a:pathLst>
              <a:path w="812800" h="2640965">
                <a:moveTo>
                  <a:pt x="812800" y="2625369"/>
                </a:moveTo>
                <a:lnTo>
                  <a:pt x="803554" y="2616860"/>
                </a:lnTo>
                <a:lnTo>
                  <a:pt x="750189" y="2567698"/>
                </a:lnTo>
                <a:lnTo>
                  <a:pt x="742416" y="2594660"/>
                </a:lnTo>
                <a:lnTo>
                  <a:pt x="741083" y="2594216"/>
                </a:lnTo>
                <a:lnTo>
                  <a:pt x="740511" y="2593860"/>
                </a:lnTo>
                <a:lnTo>
                  <a:pt x="733044" y="2589225"/>
                </a:lnTo>
                <a:lnTo>
                  <a:pt x="697357" y="2560815"/>
                </a:lnTo>
                <a:lnTo>
                  <a:pt x="653669" y="2512314"/>
                </a:lnTo>
                <a:lnTo>
                  <a:pt x="619760" y="2463596"/>
                </a:lnTo>
                <a:lnTo>
                  <a:pt x="587375" y="2407158"/>
                </a:lnTo>
                <a:lnTo>
                  <a:pt x="556895" y="2343721"/>
                </a:lnTo>
                <a:lnTo>
                  <a:pt x="528574" y="2274024"/>
                </a:lnTo>
                <a:lnTo>
                  <a:pt x="515239" y="2237016"/>
                </a:lnTo>
                <a:lnTo>
                  <a:pt x="502666" y="2198763"/>
                </a:lnTo>
                <a:lnTo>
                  <a:pt x="490728" y="2159266"/>
                </a:lnTo>
                <a:lnTo>
                  <a:pt x="479552" y="2118728"/>
                </a:lnTo>
                <a:lnTo>
                  <a:pt x="469265" y="2077110"/>
                </a:lnTo>
                <a:lnTo>
                  <a:pt x="459613" y="2034641"/>
                </a:lnTo>
                <a:lnTo>
                  <a:pt x="450850" y="1991360"/>
                </a:lnTo>
                <a:lnTo>
                  <a:pt x="443103" y="1947265"/>
                </a:lnTo>
                <a:lnTo>
                  <a:pt x="436118" y="1902612"/>
                </a:lnTo>
                <a:lnTo>
                  <a:pt x="430149" y="1857375"/>
                </a:lnTo>
                <a:lnTo>
                  <a:pt x="425196" y="1811655"/>
                </a:lnTo>
                <a:lnTo>
                  <a:pt x="421259" y="1765681"/>
                </a:lnTo>
                <a:lnTo>
                  <a:pt x="418465" y="1719326"/>
                </a:lnTo>
                <a:lnTo>
                  <a:pt x="416687" y="1672844"/>
                </a:lnTo>
                <a:lnTo>
                  <a:pt x="415925" y="1625854"/>
                </a:lnTo>
                <a:lnTo>
                  <a:pt x="415417" y="1578737"/>
                </a:lnTo>
                <a:lnTo>
                  <a:pt x="413639" y="1531747"/>
                </a:lnTo>
                <a:lnTo>
                  <a:pt x="410718" y="1485023"/>
                </a:lnTo>
                <a:lnTo>
                  <a:pt x="406908" y="1438529"/>
                </a:lnTo>
                <a:lnTo>
                  <a:pt x="401828" y="1392428"/>
                </a:lnTo>
                <a:lnTo>
                  <a:pt x="395859" y="1346835"/>
                </a:lnTo>
                <a:lnTo>
                  <a:pt x="388874" y="1301623"/>
                </a:lnTo>
                <a:lnTo>
                  <a:pt x="381000" y="1257173"/>
                </a:lnTo>
                <a:lnTo>
                  <a:pt x="372237" y="1213485"/>
                </a:lnTo>
                <a:lnTo>
                  <a:pt x="362458" y="1170432"/>
                </a:lnTo>
                <a:lnTo>
                  <a:pt x="352044" y="1128522"/>
                </a:lnTo>
                <a:lnTo>
                  <a:pt x="340741" y="1087501"/>
                </a:lnTo>
                <a:lnTo>
                  <a:pt x="328676" y="1047623"/>
                </a:lnTo>
                <a:lnTo>
                  <a:pt x="315976" y="1008888"/>
                </a:lnTo>
                <a:lnTo>
                  <a:pt x="302514" y="971423"/>
                </a:lnTo>
                <a:lnTo>
                  <a:pt x="288417" y="935355"/>
                </a:lnTo>
                <a:lnTo>
                  <a:pt x="258445" y="867537"/>
                </a:lnTo>
                <a:lnTo>
                  <a:pt x="226441" y="806196"/>
                </a:lnTo>
                <a:lnTo>
                  <a:pt x="192278" y="752221"/>
                </a:lnTo>
                <a:lnTo>
                  <a:pt x="156591" y="706247"/>
                </a:lnTo>
                <a:lnTo>
                  <a:pt x="128905" y="677291"/>
                </a:lnTo>
                <a:lnTo>
                  <a:pt x="90551" y="646938"/>
                </a:lnTo>
                <a:lnTo>
                  <a:pt x="50927" y="626618"/>
                </a:lnTo>
                <a:lnTo>
                  <a:pt x="10287" y="617601"/>
                </a:lnTo>
                <a:lnTo>
                  <a:pt x="762" y="617220"/>
                </a:lnTo>
                <a:lnTo>
                  <a:pt x="0" y="636270"/>
                </a:lnTo>
                <a:lnTo>
                  <a:pt x="9525" y="636651"/>
                </a:lnTo>
                <a:lnTo>
                  <a:pt x="18415" y="637667"/>
                </a:lnTo>
                <a:lnTo>
                  <a:pt x="62738" y="652653"/>
                </a:lnTo>
                <a:lnTo>
                  <a:pt x="98298" y="676021"/>
                </a:lnTo>
                <a:lnTo>
                  <a:pt x="133731" y="709295"/>
                </a:lnTo>
                <a:lnTo>
                  <a:pt x="159893" y="740283"/>
                </a:lnTo>
                <a:lnTo>
                  <a:pt x="193675" y="788797"/>
                </a:lnTo>
                <a:lnTo>
                  <a:pt x="225933" y="845185"/>
                </a:lnTo>
                <a:lnTo>
                  <a:pt x="256413" y="908685"/>
                </a:lnTo>
                <a:lnTo>
                  <a:pt x="284734" y="978408"/>
                </a:lnTo>
                <a:lnTo>
                  <a:pt x="298069" y="1015365"/>
                </a:lnTo>
                <a:lnTo>
                  <a:pt x="310642" y="1053592"/>
                </a:lnTo>
                <a:lnTo>
                  <a:pt x="322453" y="1092962"/>
                </a:lnTo>
                <a:lnTo>
                  <a:pt x="333629" y="1133602"/>
                </a:lnTo>
                <a:lnTo>
                  <a:pt x="344043" y="1175131"/>
                </a:lnTo>
                <a:lnTo>
                  <a:pt x="353568" y="1217676"/>
                </a:lnTo>
                <a:lnTo>
                  <a:pt x="362331" y="1260983"/>
                </a:lnTo>
                <a:lnTo>
                  <a:pt x="370078" y="1304925"/>
                </a:lnTo>
                <a:lnTo>
                  <a:pt x="377063" y="1349756"/>
                </a:lnTo>
                <a:lnTo>
                  <a:pt x="383032" y="1394968"/>
                </a:lnTo>
                <a:lnTo>
                  <a:pt x="387858" y="1440688"/>
                </a:lnTo>
                <a:lnTo>
                  <a:pt x="391795" y="1486662"/>
                </a:lnTo>
                <a:lnTo>
                  <a:pt x="394589" y="1533017"/>
                </a:lnTo>
                <a:lnTo>
                  <a:pt x="396367" y="1579499"/>
                </a:lnTo>
                <a:lnTo>
                  <a:pt x="396875" y="1625981"/>
                </a:lnTo>
                <a:lnTo>
                  <a:pt x="397637" y="1673098"/>
                </a:lnTo>
                <a:lnTo>
                  <a:pt x="399415" y="1719961"/>
                </a:lnTo>
                <a:lnTo>
                  <a:pt x="402209" y="1766824"/>
                </a:lnTo>
                <a:lnTo>
                  <a:pt x="406273" y="1813306"/>
                </a:lnTo>
                <a:lnTo>
                  <a:pt x="411226" y="1859407"/>
                </a:lnTo>
                <a:lnTo>
                  <a:pt x="417322" y="1905101"/>
                </a:lnTo>
                <a:lnTo>
                  <a:pt x="424307" y="1950173"/>
                </a:lnTo>
                <a:lnTo>
                  <a:pt x="432054" y="1994662"/>
                </a:lnTo>
                <a:lnTo>
                  <a:pt x="441071" y="2038438"/>
                </a:lnTo>
                <a:lnTo>
                  <a:pt x="450723" y="2081301"/>
                </a:lnTo>
                <a:lnTo>
                  <a:pt x="461137" y="2123325"/>
                </a:lnTo>
                <a:lnTo>
                  <a:pt x="472440" y="2164321"/>
                </a:lnTo>
                <a:lnTo>
                  <a:pt x="484505" y="2204262"/>
                </a:lnTo>
                <a:lnTo>
                  <a:pt x="497205" y="2242972"/>
                </a:lnTo>
                <a:lnTo>
                  <a:pt x="510667" y="2280450"/>
                </a:lnTo>
                <a:lnTo>
                  <a:pt x="524764" y="2316518"/>
                </a:lnTo>
                <a:lnTo>
                  <a:pt x="554609" y="2384260"/>
                </a:lnTo>
                <a:lnTo>
                  <a:pt x="586613" y="2445448"/>
                </a:lnTo>
                <a:lnTo>
                  <a:pt x="620649" y="2499474"/>
                </a:lnTo>
                <a:lnTo>
                  <a:pt x="656336" y="2545511"/>
                </a:lnTo>
                <a:lnTo>
                  <a:pt x="684149" y="2574493"/>
                </a:lnTo>
                <a:lnTo>
                  <a:pt x="722376" y="2604947"/>
                </a:lnTo>
                <a:lnTo>
                  <a:pt x="737146" y="2612987"/>
                </a:lnTo>
                <a:lnTo>
                  <a:pt x="729107" y="2640927"/>
                </a:lnTo>
                <a:lnTo>
                  <a:pt x="812800" y="2625369"/>
                </a:lnTo>
                <a:close/>
              </a:path>
              <a:path w="812800" h="2640965">
                <a:moveTo>
                  <a:pt x="812800" y="1594993"/>
                </a:moveTo>
                <a:lnTo>
                  <a:pt x="806805" y="1590040"/>
                </a:lnTo>
                <a:lnTo>
                  <a:pt x="747268" y="1540764"/>
                </a:lnTo>
                <a:lnTo>
                  <a:pt x="742480" y="1561338"/>
                </a:lnTo>
                <a:lnTo>
                  <a:pt x="742480" y="1568831"/>
                </a:lnTo>
                <a:lnTo>
                  <a:pt x="741426" y="1568831"/>
                </a:lnTo>
                <a:lnTo>
                  <a:pt x="740740" y="1568831"/>
                </a:lnTo>
                <a:lnTo>
                  <a:pt x="740791" y="1568602"/>
                </a:lnTo>
                <a:lnTo>
                  <a:pt x="740968" y="1568602"/>
                </a:lnTo>
                <a:lnTo>
                  <a:pt x="741527" y="1568602"/>
                </a:lnTo>
                <a:lnTo>
                  <a:pt x="742480" y="1568831"/>
                </a:lnTo>
                <a:lnTo>
                  <a:pt x="742480" y="1561338"/>
                </a:lnTo>
                <a:lnTo>
                  <a:pt x="740829" y="1568424"/>
                </a:lnTo>
                <a:lnTo>
                  <a:pt x="740460" y="1568335"/>
                </a:lnTo>
                <a:lnTo>
                  <a:pt x="739952" y="1568069"/>
                </a:lnTo>
                <a:lnTo>
                  <a:pt x="723392" y="1559433"/>
                </a:lnTo>
                <a:lnTo>
                  <a:pt x="705612" y="1548257"/>
                </a:lnTo>
                <a:lnTo>
                  <a:pt x="670306" y="1520063"/>
                </a:lnTo>
                <a:lnTo>
                  <a:pt x="636016" y="1484884"/>
                </a:lnTo>
                <a:lnTo>
                  <a:pt x="602869" y="1443355"/>
                </a:lnTo>
                <a:lnTo>
                  <a:pt x="571500" y="1395857"/>
                </a:lnTo>
                <a:lnTo>
                  <a:pt x="542163" y="1343152"/>
                </a:lnTo>
                <a:lnTo>
                  <a:pt x="515112" y="1285748"/>
                </a:lnTo>
                <a:lnTo>
                  <a:pt x="490601" y="1224153"/>
                </a:lnTo>
                <a:lnTo>
                  <a:pt x="469138" y="1159256"/>
                </a:lnTo>
                <a:lnTo>
                  <a:pt x="450723" y="1091311"/>
                </a:lnTo>
                <a:lnTo>
                  <a:pt x="436118" y="1021080"/>
                </a:lnTo>
                <a:lnTo>
                  <a:pt x="425196" y="949198"/>
                </a:lnTo>
                <a:lnTo>
                  <a:pt x="418465" y="876046"/>
                </a:lnTo>
                <a:lnTo>
                  <a:pt x="415925" y="802005"/>
                </a:lnTo>
                <a:lnTo>
                  <a:pt x="415417" y="764540"/>
                </a:lnTo>
                <a:lnTo>
                  <a:pt x="413639" y="727202"/>
                </a:lnTo>
                <a:lnTo>
                  <a:pt x="406781" y="653034"/>
                </a:lnTo>
                <a:lnTo>
                  <a:pt x="395732" y="580009"/>
                </a:lnTo>
                <a:lnTo>
                  <a:pt x="380873" y="508762"/>
                </a:lnTo>
                <a:lnTo>
                  <a:pt x="362331" y="439801"/>
                </a:lnTo>
                <a:lnTo>
                  <a:pt x="340487" y="373761"/>
                </a:lnTo>
                <a:lnTo>
                  <a:pt x="315722" y="311277"/>
                </a:lnTo>
                <a:lnTo>
                  <a:pt x="288036" y="252730"/>
                </a:lnTo>
                <a:lnTo>
                  <a:pt x="257937" y="198882"/>
                </a:lnTo>
                <a:lnTo>
                  <a:pt x="225806" y="150114"/>
                </a:lnTo>
                <a:lnTo>
                  <a:pt x="191643" y="107061"/>
                </a:lnTo>
                <a:lnTo>
                  <a:pt x="155702" y="70358"/>
                </a:lnTo>
                <a:lnTo>
                  <a:pt x="118491" y="40767"/>
                </a:lnTo>
                <a:lnTo>
                  <a:pt x="79756" y="18542"/>
                </a:lnTo>
                <a:lnTo>
                  <a:pt x="40132" y="4699"/>
                </a:lnTo>
                <a:lnTo>
                  <a:pt x="635" y="0"/>
                </a:lnTo>
                <a:lnTo>
                  <a:pt x="127" y="19050"/>
                </a:lnTo>
                <a:lnTo>
                  <a:pt x="9652" y="19304"/>
                </a:lnTo>
                <a:lnTo>
                  <a:pt x="18542" y="20193"/>
                </a:lnTo>
                <a:lnTo>
                  <a:pt x="72644" y="36195"/>
                </a:lnTo>
                <a:lnTo>
                  <a:pt x="108204" y="56769"/>
                </a:lnTo>
                <a:lnTo>
                  <a:pt x="143383" y="84836"/>
                </a:lnTo>
                <a:lnTo>
                  <a:pt x="177546" y="120015"/>
                </a:lnTo>
                <a:lnTo>
                  <a:pt x="210566" y="161544"/>
                </a:lnTo>
                <a:lnTo>
                  <a:pt x="241935" y="209042"/>
                </a:lnTo>
                <a:lnTo>
                  <a:pt x="271272" y="261747"/>
                </a:lnTo>
                <a:lnTo>
                  <a:pt x="298323" y="319151"/>
                </a:lnTo>
                <a:lnTo>
                  <a:pt x="322707" y="380619"/>
                </a:lnTo>
                <a:lnTo>
                  <a:pt x="344170" y="445643"/>
                </a:lnTo>
                <a:lnTo>
                  <a:pt x="362458" y="513461"/>
                </a:lnTo>
                <a:lnTo>
                  <a:pt x="377063" y="583692"/>
                </a:lnTo>
                <a:lnTo>
                  <a:pt x="387985" y="655574"/>
                </a:lnTo>
                <a:lnTo>
                  <a:pt x="394589" y="728599"/>
                </a:lnTo>
                <a:lnTo>
                  <a:pt x="396875" y="802259"/>
                </a:lnTo>
                <a:lnTo>
                  <a:pt x="397637" y="839597"/>
                </a:lnTo>
                <a:lnTo>
                  <a:pt x="402209" y="914146"/>
                </a:lnTo>
                <a:lnTo>
                  <a:pt x="411226" y="987933"/>
                </a:lnTo>
                <a:lnTo>
                  <a:pt x="424307" y="1060196"/>
                </a:lnTo>
                <a:lnTo>
                  <a:pt x="441071" y="1130300"/>
                </a:lnTo>
                <a:lnTo>
                  <a:pt x="461264" y="1197864"/>
                </a:lnTo>
                <a:lnTo>
                  <a:pt x="484632" y="1262253"/>
                </a:lnTo>
                <a:lnTo>
                  <a:pt x="510921" y="1322832"/>
                </a:lnTo>
                <a:lnTo>
                  <a:pt x="539750" y="1379093"/>
                </a:lnTo>
                <a:lnTo>
                  <a:pt x="570865" y="1430528"/>
                </a:lnTo>
                <a:lnTo>
                  <a:pt x="604012" y="1476375"/>
                </a:lnTo>
                <a:lnTo>
                  <a:pt x="638937" y="1516253"/>
                </a:lnTo>
                <a:lnTo>
                  <a:pt x="675513" y="1549527"/>
                </a:lnTo>
                <a:lnTo>
                  <a:pt x="713359" y="1575562"/>
                </a:lnTo>
                <a:lnTo>
                  <a:pt x="733298" y="1585976"/>
                </a:lnTo>
                <a:lnTo>
                  <a:pt x="734060" y="1586357"/>
                </a:lnTo>
                <a:lnTo>
                  <a:pt x="734695" y="1586484"/>
                </a:lnTo>
                <a:lnTo>
                  <a:pt x="736523" y="1586953"/>
                </a:lnTo>
                <a:lnTo>
                  <a:pt x="729996" y="1615059"/>
                </a:lnTo>
                <a:lnTo>
                  <a:pt x="812800" y="159499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5642" y="2458466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4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4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6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8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9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1" y="39878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9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3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37973" y="126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3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3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9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5515" y="3075685"/>
            <a:ext cx="792480" cy="633730"/>
          </a:xfrm>
          <a:custGeom>
            <a:avLst/>
            <a:gdLst/>
            <a:ahLst/>
            <a:cxnLst/>
            <a:rect l="l" t="t" r="r" b="b"/>
            <a:pathLst>
              <a:path w="792479" h="633729">
                <a:moveTo>
                  <a:pt x="664552" y="583107"/>
                </a:moveTo>
                <a:lnTo>
                  <a:pt x="657098" y="633602"/>
                </a:lnTo>
                <a:lnTo>
                  <a:pt x="791972" y="589280"/>
                </a:lnTo>
                <a:lnTo>
                  <a:pt x="786155" y="585215"/>
                </a:lnTo>
                <a:lnTo>
                  <a:pt x="676783" y="585215"/>
                </a:lnTo>
                <a:lnTo>
                  <a:pt x="664552" y="583107"/>
                </a:lnTo>
                <a:close/>
              </a:path>
              <a:path w="792479" h="633729">
                <a:moveTo>
                  <a:pt x="668260" y="557987"/>
                </a:moveTo>
                <a:lnTo>
                  <a:pt x="664552" y="583107"/>
                </a:lnTo>
                <a:lnTo>
                  <a:pt x="676783" y="585215"/>
                </a:lnTo>
                <a:lnTo>
                  <a:pt x="680974" y="560069"/>
                </a:lnTo>
                <a:lnTo>
                  <a:pt x="668260" y="557987"/>
                </a:lnTo>
                <a:close/>
              </a:path>
              <a:path w="792479" h="633729">
                <a:moveTo>
                  <a:pt x="675639" y="508000"/>
                </a:moveTo>
                <a:lnTo>
                  <a:pt x="668260" y="557987"/>
                </a:lnTo>
                <a:lnTo>
                  <a:pt x="680974" y="560069"/>
                </a:lnTo>
                <a:lnTo>
                  <a:pt x="676783" y="585215"/>
                </a:lnTo>
                <a:lnTo>
                  <a:pt x="786155" y="585215"/>
                </a:lnTo>
                <a:lnTo>
                  <a:pt x="675639" y="508000"/>
                </a:lnTo>
                <a:close/>
              </a:path>
              <a:path w="792479" h="633729">
                <a:moveTo>
                  <a:pt x="508" y="0"/>
                </a:moveTo>
                <a:lnTo>
                  <a:pt x="0" y="25400"/>
                </a:lnTo>
                <a:lnTo>
                  <a:pt x="18542" y="25780"/>
                </a:lnTo>
                <a:lnTo>
                  <a:pt x="36449" y="27050"/>
                </a:lnTo>
                <a:lnTo>
                  <a:pt x="89788" y="35178"/>
                </a:lnTo>
                <a:lnTo>
                  <a:pt x="141732" y="49529"/>
                </a:lnTo>
                <a:lnTo>
                  <a:pt x="191135" y="69468"/>
                </a:lnTo>
                <a:lnTo>
                  <a:pt x="237236" y="94487"/>
                </a:lnTo>
                <a:lnTo>
                  <a:pt x="278257" y="123316"/>
                </a:lnTo>
                <a:lnTo>
                  <a:pt x="314198" y="155575"/>
                </a:lnTo>
                <a:lnTo>
                  <a:pt x="343408" y="190246"/>
                </a:lnTo>
                <a:lnTo>
                  <a:pt x="365379" y="226822"/>
                </a:lnTo>
                <a:lnTo>
                  <a:pt x="378841" y="264033"/>
                </a:lnTo>
                <a:lnTo>
                  <a:pt x="383413" y="301498"/>
                </a:lnTo>
                <a:lnTo>
                  <a:pt x="384048" y="315087"/>
                </a:lnTo>
                <a:lnTo>
                  <a:pt x="392811" y="358266"/>
                </a:lnTo>
                <a:lnTo>
                  <a:pt x="411225" y="400176"/>
                </a:lnTo>
                <a:lnTo>
                  <a:pt x="437896" y="439419"/>
                </a:lnTo>
                <a:lnTo>
                  <a:pt x="472059" y="476123"/>
                </a:lnTo>
                <a:lnTo>
                  <a:pt x="512191" y="509397"/>
                </a:lnTo>
                <a:lnTo>
                  <a:pt x="573532" y="547115"/>
                </a:lnTo>
                <a:lnTo>
                  <a:pt x="624586" y="570102"/>
                </a:lnTo>
                <a:lnTo>
                  <a:pt x="660908" y="582421"/>
                </a:lnTo>
                <a:lnTo>
                  <a:pt x="661416" y="582676"/>
                </a:lnTo>
                <a:lnTo>
                  <a:pt x="662051" y="582676"/>
                </a:lnTo>
                <a:lnTo>
                  <a:pt x="664552" y="583107"/>
                </a:lnTo>
                <a:lnTo>
                  <a:pt x="668234" y="558164"/>
                </a:lnTo>
                <a:lnTo>
                  <a:pt x="668020" y="558164"/>
                </a:lnTo>
                <a:lnTo>
                  <a:pt x="666242" y="557657"/>
                </a:lnTo>
                <a:lnTo>
                  <a:pt x="666461" y="557657"/>
                </a:lnTo>
                <a:lnTo>
                  <a:pt x="650875" y="552576"/>
                </a:lnTo>
                <a:lnTo>
                  <a:pt x="601472" y="532764"/>
                </a:lnTo>
                <a:lnTo>
                  <a:pt x="555625" y="508000"/>
                </a:lnTo>
                <a:lnTo>
                  <a:pt x="514350" y="479171"/>
                </a:lnTo>
                <a:lnTo>
                  <a:pt x="478409" y="446913"/>
                </a:lnTo>
                <a:lnTo>
                  <a:pt x="449199" y="412368"/>
                </a:lnTo>
                <a:lnTo>
                  <a:pt x="427228" y="376047"/>
                </a:lnTo>
                <a:lnTo>
                  <a:pt x="413638" y="338963"/>
                </a:lnTo>
                <a:lnTo>
                  <a:pt x="408813" y="300481"/>
                </a:lnTo>
                <a:lnTo>
                  <a:pt x="408178" y="285876"/>
                </a:lnTo>
                <a:lnTo>
                  <a:pt x="399161" y="242824"/>
                </a:lnTo>
                <a:lnTo>
                  <a:pt x="380619" y="201422"/>
                </a:lnTo>
                <a:lnTo>
                  <a:pt x="353822" y="162051"/>
                </a:lnTo>
                <a:lnTo>
                  <a:pt x="319913" y="125602"/>
                </a:lnTo>
                <a:lnTo>
                  <a:pt x="279654" y="92328"/>
                </a:lnTo>
                <a:lnTo>
                  <a:pt x="218186" y="54610"/>
                </a:lnTo>
                <a:lnTo>
                  <a:pt x="167259" y="31876"/>
                </a:lnTo>
                <a:lnTo>
                  <a:pt x="113157" y="14604"/>
                </a:lnTo>
                <a:lnTo>
                  <a:pt x="57276" y="3810"/>
                </a:lnTo>
                <a:lnTo>
                  <a:pt x="19050" y="380"/>
                </a:lnTo>
                <a:lnTo>
                  <a:pt x="508" y="0"/>
                </a:lnTo>
                <a:close/>
              </a:path>
              <a:path w="792479" h="633729">
                <a:moveTo>
                  <a:pt x="666242" y="557657"/>
                </a:moveTo>
                <a:lnTo>
                  <a:pt x="668020" y="558164"/>
                </a:lnTo>
                <a:lnTo>
                  <a:pt x="666682" y="557729"/>
                </a:lnTo>
                <a:lnTo>
                  <a:pt x="666242" y="557657"/>
                </a:lnTo>
                <a:close/>
              </a:path>
              <a:path w="792479" h="633729">
                <a:moveTo>
                  <a:pt x="666682" y="557729"/>
                </a:moveTo>
                <a:lnTo>
                  <a:pt x="668020" y="558164"/>
                </a:lnTo>
                <a:lnTo>
                  <a:pt x="668234" y="558164"/>
                </a:lnTo>
                <a:lnTo>
                  <a:pt x="668260" y="557987"/>
                </a:lnTo>
                <a:lnTo>
                  <a:pt x="666682" y="557729"/>
                </a:lnTo>
                <a:close/>
              </a:path>
              <a:path w="792479" h="633729">
                <a:moveTo>
                  <a:pt x="666461" y="557657"/>
                </a:moveTo>
                <a:lnTo>
                  <a:pt x="666242" y="557657"/>
                </a:lnTo>
                <a:lnTo>
                  <a:pt x="666682" y="557729"/>
                </a:lnTo>
                <a:lnTo>
                  <a:pt x="666461" y="557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6067" y="4242815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211" y="1342644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7116" y="1365884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22264" y="1616963"/>
            <a:ext cx="858519" cy="325120"/>
            <a:chOff x="5922264" y="1616963"/>
            <a:chExt cx="858519" cy="32512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264" y="1616963"/>
              <a:ext cx="857999" cy="3246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4560" y="1688591"/>
              <a:ext cx="701039" cy="1645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04560" y="1688591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23913" y="4128642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75315" y="4415852"/>
            <a:ext cx="814705" cy="251460"/>
            <a:chOff x="5975315" y="4415852"/>
            <a:chExt cx="814705" cy="25146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5315" y="4415852"/>
              <a:ext cx="814321" cy="2513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0467" y="4451604"/>
              <a:ext cx="702563" cy="1630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30467" y="4451604"/>
              <a:ext cx="702945" cy="163195"/>
            </a:xfrm>
            <a:custGeom>
              <a:avLst/>
              <a:gdLst/>
              <a:ahLst/>
              <a:cxnLst/>
              <a:rect l="l" t="t" r="r" b="b"/>
              <a:pathLst>
                <a:path w="702945" h="163195">
                  <a:moveTo>
                    <a:pt x="702563" y="40767"/>
                  </a:moveTo>
                  <a:lnTo>
                    <a:pt x="81534" y="40767"/>
                  </a:lnTo>
                  <a:lnTo>
                    <a:pt x="81534" y="0"/>
                  </a:lnTo>
                  <a:lnTo>
                    <a:pt x="0" y="81534"/>
                  </a:lnTo>
                  <a:lnTo>
                    <a:pt x="81534" y="163068"/>
                  </a:lnTo>
                  <a:lnTo>
                    <a:pt x="81534" y="122301"/>
                  </a:lnTo>
                  <a:lnTo>
                    <a:pt x="702563" y="122301"/>
                  </a:lnTo>
                  <a:lnTo>
                    <a:pt x="702563" y="4076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887730" y="4946141"/>
            <a:ext cx="3057525" cy="1691639"/>
          </a:xfrm>
          <a:custGeom>
            <a:avLst/>
            <a:gdLst/>
            <a:ahLst/>
            <a:cxnLst/>
            <a:rect l="l" t="t" r="r" b="b"/>
            <a:pathLst>
              <a:path w="3057525" h="1691640">
                <a:moveTo>
                  <a:pt x="0" y="281939"/>
                </a:moveTo>
                <a:lnTo>
                  <a:pt x="3690" y="236210"/>
                </a:lnTo>
                <a:lnTo>
                  <a:pt x="14374" y="192828"/>
                </a:lnTo>
                <a:lnTo>
                  <a:pt x="31471" y="152376"/>
                </a:lnTo>
                <a:lnTo>
                  <a:pt x="54401" y="115433"/>
                </a:lnTo>
                <a:lnTo>
                  <a:pt x="82583" y="82581"/>
                </a:lnTo>
                <a:lnTo>
                  <a:pt x="115436" y="54400"/>
                </a:lnTo>
                <a:lnTo>
                  <a:pt x="152380" y="31471"/>
                </a:lnTo>
                <a:lnTo>
                  <a:pt x="192835" y="14374"/>
                </a:lnTo>
                <a:lnTo>
                  <a:pt x="236219" y="3690"/>
                </a:lnTo>
                <a:lnTo>
                  <a:pt x="281952" y="0"/>
                </a:lnTo>
                <a:lnTo>
                  <a:pt x="2775204" y="0"/>
                </a:lnTo>
                <a:lnTo>
                  <a:pt x="2820933" y="3690"/>
                </a:lnTo>
                <a:lnTo>
                  <a:pt x="2864315" y="14374"/>
                </a:lnTo>
                <a:lnTo>
                  <a:pt x="2904767" y="31471"/>
                </a:lnTo>
                <a:lnTo>
                  <a:pt x="2941710" y="54400"/>
                </a:lnTo>
                <a:lnTo>
                  <a:pt x="2974562" y="82581"/>
                </a:lnTo>
                <a:lnTo>
                  <a:pt x="3002743" y="115433"/>
                </a:lnTo>
                <a:lnTo>
                  <a:pt x="3025672" y="152376"/>
                </a:lnTo>
                <a:lnTo>
                  <a:pt x="3042769" y="192828"/>
                </a:lnTo>
                <a:lnTo>
                  <a:pt x="3053453" y="236210"/>
                </a:lnTo>
                <a:lnTo>
                  <a:pt x="3057144" y="281939"/>
                </a:lnTo>
                <a:lnTo>
                  <a:pt x="3057144" y="1409687"/>
                </a:lnTo>
                <a:lnTo>
                  <a:pt x="3053453" y="1455420"/>
                </a:lnTo>
                <a:lnTo>
                  <a:pt x="3042769" y="1498804"/>
                </a:lnTo>
                <a:lnTo>
                  <a:pt x="3025672" y="1539259"/>
                </a:lnTo>
                <a:lnTo>
                  <a:pt x="3002743" y="1576203"/>
                </a:lnTo>
                <a:lnTo>
                  <a:pt x="2974562" y="1609056"/>
                </a:lnTo>
                <a:lnTo>
                  <a:pt x="2941710" y="1637238"/>
                </a:lnTo>
                <a:lnTo>
                  <a:pt x="2904767" y="1660168"/>
                </a:lnTo>
                <a:lnTo>
                  <a:pt x="2864315" y="1677265"/>
                </a:lnTo>
                <a:lnTo>
                  <a:pt x="2820933" y="1687949"/>
                </a:lnTo>
                <a:lnTo>
                  <a:pt x="2775204" y="1691639"/>
                </a:lnTo>
                <a:lnTo>
                  <a:pt x="281952" y="1691639"/>
                </a:lnTo>
                <a:lnTo>
                  <a:pt x="236219" y="1687949"/>
                </a:lnTo>
                <a:lnTo>
                  <a:pt x="192835" y="1677265"/>
                </a:lnTo>
                <a:lnTo>
                  <a:pt x="152380" y="1660168"/>
                </a:lnTo>
                <a:lnTo>
                  <a:pt x="115436" y="1637238"/>
                </a:lnTo>
                <a:lnTo>
                  <a:pt x="82583" y="1609056"/>
                </a:lnTo>
                <a:lnTo>
                  <a:pt x="54401" y="1576203"/>
                </a:lnTo>
                <a:lnTo>
                  <a:pt x="31471" y="1539259"/>
                </a:lnTo>
                <a:lnTo>
                  <a:pt x="14374" y="1498804"/>
                </a:lnTo>
                <a:lnTo>
                  <a:pt x="3690" y="1455420"/>
                </a:lnTo>
                <a:lnTo>
                  <a:pt x="0" y="1409687"/>
                </a:lnTo>
                <a:lnTo>
                  <a:pt x="0" y="281939"/>
                </a:lnTo>
                <a:close/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31239" y="4984241"/>
            <a:ext cx="256794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0000"/>
                </a:solidFill>
                <a:latin typeface="Tahoma"/>
                <a:cs typeface="Tahoma"/>
              </a:rPr>
              <a:t>Insert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2400" b="1" spc="20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record  </a:t>
            </a:r>
            <a:r>
              <a:rPr sz="2400" b="1" spc="-125" dirty="0">
                <a:solidFill>
                  <a:srgbClr val="FF0000"/>
                </a:solidFill>
                <a:latin typeface="Tahoma"/>
                <a:cs typeface="Tahoma"/>
              </a:rPr>
              <a:t>Pete</a:t>
            </a:r>
            <a:r>
              <a:rPr sz="2400" b="1" spc="-95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Civil  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dept. 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Assume 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solidFill>
                  <a:srgbClr val="FF0000"/>
                </a:solidFill>
                <a:latin typeface="Tahoma"/>
                <a:cs typeface="Tahoma"/>
              </a:rPr>
              <a:t>H(Civil</a:t>
            </a:r>
            <a:r>
              <a:rPr sz="2400" b="1" spc="-95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2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20" dirty="0">
                <a:solidFill>
                  <a:srgbClr val="FF0000"/>
                </a:solidFill>
                <a:latin typeface="Tahoma"/>
                <a:cs typeface="Tahoma"/>
              </a:rPr>
              <a:t>100……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91692" y="1221739"/>
            <a:ext cx="86106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25" dirty="0">
                <a:latin typeface="Tahoma"/>
                <a:cs typeface="Tahoma"/>
              </a:rPr>
              <a:t>Global  </a:t>
            </a:r>
            <a:r>
              <a:rPr sz="2000" b="1" spc="-55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7054" y="1450366"/>
            <a:ext cx="809625" cy="271145"/>
            <a:chOff x="1597054" y="1450366"/>
            <a:chExt cx="809625" cy="27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054" y="1450366"/>
              <a:ext cx="809487" cy="27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112" y="1487423"/>
              <a:ext cx="697992" cy="1813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8112" y="1487423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2070" y="2151633"/>
          <a:ext cx="1656714" cy="250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1030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60261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2460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029">
                <a:tc>
                  <a:txBody>
                    <a:bodyPr/>
                    <a:lstStyle/>
                    <a:p>
                      <a:pPr marL="610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570988" y="1226819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2316" y="2280031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49520" y="5972352"/>
          <a:ext cx="6502400" cy="74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52">
                <a:tc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49520" y="4941696"/>
          <a:ext cx="6502400" cy="741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5080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4460" algn="ctr">
                        <a:lnSpc>
                          <a:spcPts val="2310"/>
                        </a:lnSpc>
                        <a:spcBef>
                          <a:spcPts val="509"/>
                        </a:spcBef>
                      </a:pPr>
                      <a:r>
                        <a:rPr sz="2000" b="1" spc="-114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2320"/>
                        </a:lnSpc>
                        <a:spcBef>
                          <a:spcPts val="50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47424" y="2150998"/>
          <a:ext cx="6501764" cy="188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640"/>
                <a:gridCol w="822325"/>
                <a:gridCol w="1625599"/>
                <a:gridCol w="1625600"/>
                <a:gridCol w="1625600"/>
              </a:tblGrid>
              <a:tr h="370966">
                <a:tc gridSpan="2">
                  <a:txBody>
                    <a:bodyPr/>
                    <a:lstStyle/>
                    <a:p>
                      <a:pPr marL="45339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1117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406273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967">
                <a:tc gridSpan="2">
                  <a:txBody>
                    <a:bodyPr/>
                    <a:lstStyle/>
                    <a:p>
                      <a:pPr marL="44005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16251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60" dirty="0">
                          <a:latin typeface="Tahoma"/>
                          <a:cs typeface="Tahoma"/>
                        </a:rPr>
                        <a:t>Ramesh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2705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65" dirty="0">
                          <a:latin typeface="Tahoma"/>
                          <a:cs typeface="Tahoma"/>
                        </a:rPr>
                        <a:t>Mech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30" dirty="0">
                          <a:latin typeface="Tahoma"/>
                          <a:cs typeface="Tahoma"/>
                        </a:rPr>
                        <a:t>Raj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14984" algn="r">
                        <a:lnSpc>
                          <a:spcPts val="2395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Aero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3400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43197" y="3725036"/>
            <a:ext cx="812800" cy="2640965"/>
          </a:xfrm>
          <a:custGeom>
            <a:avLst/>
            <a:gdLst/>
            <a:ahLst/>
            <a:cxnLst/>
            <a:rect l="l" t="t" r="r" b="b"/>
            <a:pathLst>
              <a:path w="812800" h="2640965">
                <a:moveTo>
                  <a:pt x="812800" y="2625369"/>
                </a:moveTo>
                <a:lnTo>
                  <a:pt x="803554" y="2616860"/>
                </a:lnTo>
                <a:lnTo>
                  <a:pt x="750189" y="2567698"/>
                </a:lnTo>
                <a:lnTo>
                  <a:pt x="742416" y="2594660"/>
                </a:lnTo>
                <a:lnTo>
                  <a:pt x="741083" y="2594216"/>
                </a:lnTo>
                <a:lnTo>
                  <a:pt x="740511" y="2593860"/>
                </a:lnTo>
                <a:lnTo>
                  <a:pt x="733044" y="2589225"/>
                </a:lnTo>
                <a:lnTo>
                  <a:pt x="697357" y="2560815"/>
                </a:lnTo>
                <a:lnTo>
                  <a:pt x="653669" y="2512314"/>
                </a:lnTo>
                <a:lnTo>
                  <a:pt x="619760" y="2463596"/>
                </a:lnTo>
                <a:lnTo>
                  <a:pt x="587375" y="2407158"/>
                </a:lnTo>
                <a:lnTo>
                  <a:pt x="556895" y="2343721"/>
                </a:lnTo>
                <a:lnTo>
                  <a:pt x="528574" y="2274024"/>
                </a:lnTo>
                <a:lnTo>
                  <a:pt x="515239" y="2237016"/>
                </a:lnTo>
                <a:lnTo>
                  <a:pt x="502666" y="2198763"/>
                </a:lnTo>
                <a:lnTo>
                  <a:pt x="490728" y="2159266"/>
                </a:lnTo>
                <a:lnTo>
                  <a:pt x="479552" y="2118728"/>
                </a:lnTo>
                <a:lnTo>
                  <a:pt x="469265" y="2077110"/>
                </a:lnTo>
                <a:lnTo>
                  <a:pt x="459613" y="2034641"/>
                </a:lnTo>
                <a:lnTo>
                  <a:pt x="450850" y="1991360"/>
                </a:lnTo>
                <a:lnTo>
                  <a:pt x="443103" y="1947265"/>
                </a:lnTo>
                <a:lnTo>
                  <a:pt x="436118" y="1902612"/>
                </a:lnTo>
                <a:lnTo>
                  <a:pt x="430149" y="1857375"/>
                </a:lnTo>
                <a:lnTo>
                  <a:pt x="425196" y="1811655"/>
                </a:lnTo>
                <a:lnTo>
                  <a:pt x="421259" y="1765681"/>
                </a:lnTo>
                <a:lnTo>
                  <a:pt x="418465" y="1719326"/>
                </a:lnTo>
                <a:lnTo>
                  <a:pt x="416687" y="1672844"/>
                </a:lnTo>
                <a:lnTo>
                  <a:pt x="415925" y="1625854"/>
                </a:lnTo>
                <a:lnTo>
                  <a:pt x="415417" y="1578737"/>
                </a:lnTo>
                <a:lnTo>
                  <a:pt x="413639" y="1531747"/>
                </a:lnTo>
                <a:lnTo>
                  <a:pt x="410718" y="1485023"/>
                </a:lnTo>
                <a:lnTo>
                  <a:pt x="406908" y="1438529"/>
                </a:lnTo>
                <a:lnTo>
                  <a:pt x="401828" y="1392428"/>
                </a:lnTo>
                <a:lnTo>
                  <a:pt x="395859" y="1346835"/>
                </a:lnTo>
                <a:lnTo>
                  <a:pt x="388874" y="1301623"/>
                </a:lnTo>
                <a:lnTo>
                  <a:pt x="381000" y="1257173"/>
                </a:lnTo>
                <a:lnTo>
                  <a:pt x="372237" y="1213485"/>
                </a:lnTo>
                <a:lnTo>
                  <a:pt x="362458" y="1170432"/>
                </a:lnTo>
                <a:lnTo>
                  <a:pt x="352044" y="1128522"/>
                </a:lnTo>
                <a:lnTo>
                  <a:pt x="340741" y="1087501"/>
                </a:lnTo>
                <a:lnTo>
                  <a:pt x="328676" y="1047623"/>
                </a:lnTo>
                <a:lnTo>
                  <a:pt x="315976" y="1008888"/>
                </a:lnTo>
                <a:lnTo>
                  <a:pt x="302514" y="971423"/>
                </a:lnTo>
                <a:lnTo>
                  <a:pt x="288417" y="935355"/>
                </a:lnTo>
                <a:lnTo>
                  <a:pt x="258445" y="867537"/>
                </a:lnTo>
                <a:lnTo>
                  <a:pt x="226441" y="806196"/>
                </a:lnTo>
                <a:lnTo>
                  <a:pt x="192278" y="752221"/>
                </a:lnTo>
                <a:lnTo>
                  <a:pt x="156591" y="706247"/>
                </a:lnTo>
                <a:lnTo>
                  <a:pt x="128905" y="677291"/>
                </a:lnTo>
                <a:lnTo>
                  <a:pt x="90551" y="646938"/>
                </a:lnTo>
                <a:lnTo>
                  <a:pt x="50927" y="626618"/>
                </a:lnTo>
                <a:lnTo>
                  <a:pt x="10287" y="617601"/>
                </a:lnTo>
                <a:lnTo>
                  <a:pt x="762" y="617220"/>
                </a:lnTo>
                <a:lnTo>
                  <a:pt x="0" y="636270"/>
                </a:lnTo>
                <a:lnTo>
                  <a:pt x="9525" y="636651"/>
                </a:lnTo>
                <a:lnTo>
                  <a:pt x="18415" y="637667"/>
                </a:lnTo>
                <a:lnTo>
                  <a:pt x="62738" y="652653"/>
                </a:lnTo>
                <a:lnTo>
                  <a:pt x="98298" y="676021"/>
                </a:lnTo>
                <a:lnTo>
                  <a:pt x="133731" y="709295"/>
                </a:lnTo>
                <a:lnTo>
                  <a:pt x="159893" y="740283"/>
                </a:lnTo>
                <a:lnTo>
                  <a:pt x="193675" y="788797"/>
                </a:lnTo>
                <a:lnTo>
                  <a:pt x="225933" y="845185"/>
                </a:lnTo>
                <a:lnTo>
                  <a:pt x="256413" y="908685"/>
                </a:lnTo>
                <a:lnTo>
                  <a:pt x="284734" y="978408"/>
                </a:lnTo>
                <a:lnTo>
                  <a:pt x="298069" y="1015365"/>
                </a:lnTo>
                <a:lnTo>
                  <a:pt x="310642" y="1053592"/>
                </a:lnTo>
                <a:lnTo>
                  <a:pt x="322453" y="1092962"/>
                </a:lnTo>
                <a:lnTo>
                  <a:pt x="333629" y="1133602"/>
                </a:lnTo>
                <a:lnTo>
                  <a:pt x="344043" y="1175131"/>
                </a:lnTo>
                <a:lnTo>
                  <a:pt x="353568" y="1217676"/>
                </a:lnTo>
                <a:lnTo>
                  <a:pt x="362331" y="1260983"/>
                </a:lnTo>
                <a:lnTo>
                  <a:pt x="370078" y="1304925"/>
                </a:lnTo>
                <a:lnTo>
                  <a:pt x="377063" y="1349756"/>
                </a:lnTo>
                <a:lnTo>
                  <a:pt x="383032" y="1394968"/>
                </a:lnTo>
                <a:lnTo>
                  <a:pt x="387858" y="1440688"/>
                </a:lnTo>
                <a:lnTo>
                  <a:pt x="391795" y="1486662"/>
                </a:lnTo>
                <a:lnTo>
                  <a:pt x="394589" y="1533017"/>
                </a:lnTo>
                <a:lnTo>
                  <a:pt x="396367" y="1579499"/>
                </a:lnTo>
                <a:lnTo>
                  <a:pt x="396875" y="1625981"/>
                </a:lnTo>
                <a:lnTo>
                  <a:pt x="397637" y="1673098"/>
                </a:lnTo>
                <a:lnTo>
                  <a:pt x="399415" y="1719961"/>
                </a:lnTo>
                <a:lnTo>
                  <a:pt x="402209" y="1766824"/>
                </a:lnTo>
                <a:lnTo>
                  <a:pt x="406273" y="1813306"/>
                </a:lnTo>
                <a:lnTo>
                  <a:pt x="411226" y="1859407"/>
                </a:lnTo>
                <a:lnTo>
                  <a:pt x="417322" y="1905101"/>
                </a:lnTo>
                <a:lnTo>
                  <a:pt x="424307" y="1950173"/>
                </a:lnTo>
                <a:lnTo>
                  <a:pt x="432054" y="1994662"/>
                </a:lnTo>
                <a:lnTo>
                  <a:pt x="441071" y="2038438"/>
                </a:lnTo>
                <a:lnTo>
                  <a:pt x="450723" y="2081301"/>
                </a:lnTo>
                <a:lnTo>
                  <a:pt x="461137" y="2123325"/>
                </a:lnTo>
                <a:lnTo>
                  <a:pt x="472440" y="2164321"/>
                </a:lnTo>
                <a:lnTo>
                  <a:pt x="484505" y="2204262"/>
                </a:lnTo>
                <a:lnTo>
                  <a:pt x="497205" y="2242972"/>
                </a:lnTo>
                <a:lnTo>
                  <a:pt x="510667" y="2280450"/>
                </a:lnTo>
                <a:lnTo>
                  <a:pt x="524764" y="2316518"/>
                </a:lnTo>
                <a:lnTo>
                  <a:pt x="554609" y="2384260"/>
                </a:lnTo>
                <a:lnTo>
                  <a:pt x="586613" y="2445448"/>
                </a:lnTo>
                <a:lnTo>
                  <a:pt x="620649" y="2499474"/>
                </a:lnTo>
                <a:lnTo>
                  <a:pt x="656336" y="2545511"/>
                </a:lnTo>
                <a:lnTo>
                  <a:pt x="684149" y="2574493"/>
                </a:lnTo>
                <a:lnTo>
                  <a:pt x="722376" y="2604947"/>
                </a:lnTo>
                <a:lnTo>
                  <a:pt x="737146" y="2612987"/>
                </a:lnTo>
                <a:lnTo>
                  <a:pt x="729107" y="2640927"/>
                </a:lnTo>
                <a:lnTo>
                  <a:pt x="812800" y="2625369"/>
                </a:lnTo>
                <a:close/>
              </a:path>
              <a:path w="812800" h="2640965">
                <a:moveTo>
                  <a:pt x="812800" y="1594993"/>
                </a:moveTo>
                <a:lnTo>
                  <a:pt x="806805" y="1590040"/>
                </a:lnTo>
                <a:lnTo>
                  <a:pt x="747268" y="1540764"/>
                </a:lnTo>
                <a:lnTo>
                  <a:pt x="742480" y="1561338"/>
                </a:lnTo>
                <a:lnTo>
                  <a:pt x="742480" y="1568831"/>
                </a:lnTo>
                <a:lnTo>
                  <a:pt x="741426" y="1568831"/>
                </a:lnTo>
                <a:lnTo>
                  <a:pt x="740740" y="1568831"/>
                </a:lnTo>
                <a:lnTo>
                  <a:pt x="740791" y="1568602"/>
                </a:lnTo>
                <a:lnTo>
                  <a:pt x="740968" y="1568602"/>
                </a:lnTo>
                <a:lnTo>
                  <a:pt x="741527" y="1568602"/>
                </a:lnTo>
                <a:lnTo>
                  <a:pt x="742480" y="1568831"/>
                </a:lnTo>
                <a:lnTo>
                  <a:pt x="742480" y="1561338"/>
                </a:lnTo>
                <a:lnTo>
                  <a:pt x="740829" y="1568424"/>
                </a:lnTo>
                <a:lnTo>
                  <a:pt x="740460" y="1568335"/>
                </a:lnTo>
                <a:lnTo>
                  <a:pt x="739952" y="1568069"/>
                </a:lnTo>
                <a:lnTo>
                  <a:pt x="723392" y="1559433"/>
                </a:lnTo>
                <a:lnTo>
                  <a:pt x="705612" y="1548257"/>
                </a:lnTo>
                <a:lnTo>
                  <a:pt x="670306" y="1520063"/>
                </a:lnTo>
                <a:lnTo>
                  <a:pt x="636016" y="1484884"/>
                </a:lnTo>
                <a:lnTo>
                  <a:pt x="602869" y="1443355"/>
                </a:lnTo>
                <a:lnTo>
                  <a:pt x="571500" y="1395857"/>
                </a:lnTo>
                <a:lnTo>
                  <a:pt x="542163" y="1343152"/>
                </a:lnTo>
                <a:lnTo>
                  <a:pt x="515112" y="1285748"/>
                </a:lnTo>
                <a:lnTo>
                  <a:pt x="490601" y="1224153"/>
                </a:lnTo>
                <a:lnTo>
                  <a:pt x="469138" y="1159256"/>
                </a:lnTo>
                <a:lnTo>
                  <a:pt x="450723" y="1091311"/>
                </a:lnTo>
                <a:lnTo>
                  <a:pt x="436118" y="1021080"/>
                </a:lnTo>
                <a:lnTo>
                  <a:pt x="425196" y="949198"/>
                </a:lnTo>
                <a:lnTo>
                  <a:pt x="418465" y="876046"/>
                </a:lnTo>
                <a:lnTo>
                  <a:pt x="415925" y="802005"/>
                </a:lnTo>
                <a:lnTo>
                  <a:pt x="415417" y="764540"/>
                </a:lnTo>
                <a:lnTo>
                  <a:pt x="413639" y="727202"/>
                </a:lnTo>
                <a:lnTo>
                  <a:pt x="406781" y="653034"/>
                </a:lnTo>
                <a:lnTo>
                  <a:pt x="395732" y="580009"/>
                </a:lnTo>
                <a:lnTo>
                  <a:pt x="380873" y="508762"/>
                </a:lnTo>
                <a:lnTo>
                  <a:pt x="362331" y="439801"/>
                </a:lnTo>
                <a:lnTo>
                  <a:pt x="340487" y="373761"/>
                </a:lnTo>
                <a:lnTo>
                  <a:pt x="315722" y="311277"/>
                </a:lnTo>
                <a:lnTo>
                  <a:pt x="288036" y="252730"/>
                </a:lnTo>
                <a:lnTo>
                  <a:pt x="257937" y="198882"/>
                </a:lnTo>
                <a:lnTo>
                  <a:pt x="225806" y="150114"/>
                </a:lnTo>
                <a:lnTo>
                  <a:pt x="191643" y="107061"/>
                </a:lnTo>
                <a:lnTo>
                  <a:pt x="155702" y="70358"/>
                </a:lnTo>
                <a:lnTo>
                  <a:pt x="118491" y="40767"/>
                </a:lnTo>
                <a:lnTo>
                  <a:pt x="79756" y="18542"/>
                </a:lnTo>
                <a:lnTo>
                  <a:pt x="40132" y="4699"/>
                </a:lnTo>
                <a:lnTo>
                  <a:pt x="635" y="0"/>
                </a:lnTo>
                <a:lnTo>
                  <a:pt x="127" y="19050"/>
                </a:lnTo>
                <a:lnTo>
                  <a:pt x="9652" y="19304"/>
                </a:lnTo>
                <a:lnTo>
                  <a:pt x="18542" y="20193"/>
                </a:lnTo>
                <a:lnTo>
                  <a:pt x="72644" y="36195"/>
                </a:lnTo>
                <a:lnTo>
                  <a:pt x="108204" y="56769"/>
                </a:lnTo>
                <a:lnTo>
                  <a:pt x="143383" y="84836"/>
                </a:lnTo>
                <a:lnTo>
                  <a:pt x="177546" y="120015"/>
                </a:lnTo>
                <a:lnTo>
                  <a:pt x="210566" y="161544"/>
                </a:lnTo>
                <a:lnTo>
                  <a:pt x="241935" y="209042"/>
                </a:lnTo>
                <a:lnTo>
                  <a:pt x="271272" y="261747"/>
                </a:lnTo>
                <a:lnTo>
                  <a:pt x="298323" y="319151"/>
                </a:lnTo>
                <a:lnTo>
                  <a:pt x="322707" y="380619"/>
                </a:lnTo>
                <a:lnTo>
                  <a:pt x="344170" y="445643"/>
                </a:lnTo>
                <a:lnTo>
                  <a:pt x="362458" y="513461"/>
                </a:lnTo>
                <a:lnTo>
                  <a:pt x="377063" y="583692"/>
                </a:lnTo>
                <a:lnTo>
                  <a:pt x="387985" y="655574"/>
                </a:lnTo>
                <a:lnTo>
                  <a:pt x="394589" y="728599"/>
                </a:lnTo>
                <a:lnTo>
                  <a:pt x="396875" y="802259"/>
                </a:lnTo>
                <a:lnTo>
                  <a:pt x="397637" y="839597"/>
                </a:lnTo>
                <a:lnTo>
                  <a:pt x="402209" y="914146"/>
                </a:lnTo>
                <a:lnTo>
                  <a:pt x="411226" y="987933"/>
                </a:lnTo>
                <a:lnTo>
                  <a:pt x="424307" y="1060196"/>
                </a:lnTo>
                <a:lnTo>
                  <a:pt x="441071" y="1130300"/>
                </a:lnTo>
                <a:lnTo>
                  <a:pt x="461264" y="1197864"/>
                </a:lnTo>
                <a:lnTo>
                  <a:pt x="484632" y="1262253"/>
                </a:lnTo>
                <a:lnTo>
                  <a:pt x="510921" y="1322832"/>
                </a:lnTo>
                <a:lnTo>
                  <a:pt x="539750" y="1379093"/>
                </a:lnTo>
                <a:lnTo>
                  <a:pt x="570865" y="1430528"/>
                </a:lnTo>
                <a:lnTo>
                  <a:pt x="604012" y="1476375"/>
                </a:lnTo>
                <a:lnTo>
                  <a:pt x="638937" y="1516253"/>
                </a:lnTo>
                <a:lnTo>
                  <a:pt x="675513" y="1549527"/>
                </a:lnTo>
                <a:lnTo>
                  <a:pt x="713359" y="1575562"/>
                </a:lnTo>
                <a:lnTo>
                  <a:pt x="733298" y="1585976"/>
                </a:lnTo>
                <a:lnTo>
                  <a:pt x="734060" y="1586357"/>
                </a:lnTo>
                <a:lnTo>
                  <a:pt x="734695" y="1586484"/>
                </a:lnTo>
                <a:lnTo>
                  <a:pt x="736523" y="1586953"/>
                </a:lnTo>
                <a:lnTo>
                  <a:pt x="729996" y="1615059"/>
                </a:lnTo>
                <a:lnTo>
                  <a:pt x="812800" y="159499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5642" y="2458466"/>
            <a:ext cx="805180" cy="132715"/>
          </a:xfrm>
          <a:custGeom>
            <a:avLst/>
            <a:gdLst/>
            <a:ahLst/>
            <a:cxnLst/>
            <a:rect l="l" t="t" r="r" b="b"/>
            <a:pathLst>
              <a:path w="805179" h="132714">
                <a:moveTo>
                  <a:pt x="679069" y="5207"/>
                </a:moveTo>
                <a:lnTo>
                  <a:pt x="678307" y="55968"/>
                </a:lnTo>
                <a:lnTo>
                  <a:pt x="691134" y="56261"/>
                </a:lnTo>
                <a:lnTo>
                  <a:pt x="690499" y="81661"/>
                </a:lnTo>
                <a:lnTo>
                  <a:pt x="677922" y="81661"/>
                </a:lnTo>
                <a:lnTo>
                  <a:pt x="677164" y="132207"/>
                </a:lnTo>
                <a:lnTo>
                  <a:pt x="782112" y="81661"/>
                </a:lnTo>
                <a:lnTo>
                  <a:pt x="690499" y="81661"/>
                </a:lnTo>
                <a:lnTo>
                  <a:pt x="677927" y="81330"/>
                </a:lnTo>
                <a:lnTo>
                  <a:pt x="782799" y="81330"/>
                </a:lnTo>
                <a:lnTo>
                  <a:pt x="805053" y="70612"/>
                </a:lnTo>
                <a:lnTo>
                  <a:pt x="679069" y="5207"/>
                </a:lnTo>
                <a:close/>
              </a:path>
              <a:path w="805179" h="132714">
                <a:moveTo>
                  <a:pt x="678307" y="55968"/>
                </a:moveTo>
                <a:lnTo>
                  <a:pt x="677927" y="81330"/>
                </a:lnTo>
                <a:lnTo>
                  <a:pt x="690499" y="81661"/>
                </a:lnTo>
                <a:lnTo>
                  <a:pt x="691134" y="56261"/>
                </a:lnTo>
                <a:lnTo>
                  <a:pt x="678307" y="55968"/>
                </a:lnTo>
                <a:close/>
              </a:path>
              <a:path w="805179" h="132714">
                <a:moveTo>
                  <a:pt x="392042" y="49080"/>
                </a:moveTo>
                <a:lnTo>
                  <a:pt x="392430" y="49911"/>
                </a:lnTo>
                <a:lnTo>
                  <a:pt x="393700" y="51688"/>
                </a:lnTo>
                <a:lnTo>
                  <a:pt x="395478" y="52959"/>
                </a:lnTo>
                <a:lnTo>
                  <a:pt x="397129" y="54356"/>
                </a:lnTo>
                <a:lnTo>
                  <a:pt x="397764" y="54863"/>
                </a:lnTo>
                <a:lnTo>
                  <a:pt x="399288" y="55625"/>
                </a:lnTo>
                <a:lnTo>
                  <a:pt x="402082" y="57150"/>
                </a:lnTo>
                <a:lnTo>
                  <a:pt x="453771" y="67437"/>
                </a:lnTo>
                <a:lnTo>
                  <a:pt x="500126" y="72136"/>
                </a:lnTo>
                <a:lnTo>
                  <a:pt x="557022" y="76200"/>
                </a:lnTo>
                <a:lnTo>
                  <a:pt x="656717" y="80772"/>
                </a:lnTo>
                <a:lnTo>
                  <a:pt x="677927" y="81330"/>
                </a:lnTo>
                <a:lnTo>
                  <a:pt x="678307" y="55968"/>
                </a:lnTo>
                <a:lnTo>
                  <a:pt x="657733" y="55499"/>
                </a:lnTo>
                <a:lnTo>
                  <a:pt x="590042" y="52578"/>
                </a:lnTo>
                <a:lnTo>
                  <a:pt x="558673" y="50800"/>
                </a:lnTo>
                <a:lnTo>
                  <a:pt x="551180" y="50292"/>
                </a:lnTo>
                <a:lnTo>
                  <a:pt x="394335" y="50292"/>
                </a:lnTo>
                <a:lnTo>
                  <a:pt x="393123" y="49426"/>
                </a:lnTo>
                <a:lnTo>
                  <a:pt x="392042" y="49080"/>
                </a:lnTo>
                <a:close/>
              </a:path>
              <a:path w="805179" h="132714">
                <a:moveTo>
                  <a:pt x="393123" y="49426"/>
                </a:moveTo>
                <a:lnTo>
                  <a:pt x="394335" y="50292"/>
                </a:lnTo>
                <a:lnTo>
                  <a:pt x="393973" y="49854"/>
                </a:lnTo>
                <a:lnTo>
                  <a:pt x="393390" y="49512"/>
                </a:lnTo>
                <a:lnTo>
                  <a:pt x="393123" y="49426"/>
                </a:lnTo>
                <a:close/>
              </a:path>
              <a:path w="805179" h="132714">
                <a:moveTo>
                  <a:pt x="394000" y="49871"/>
                </a:moveTo>
                <a:lnTo>
                  <a:pt x="394335" y="50292"/>
                </a:lnTo>
                <a:lnTo>
                  <a:pt x="394716" y="50292"/>
                </a:lnTo>
                <a:lnTo>
                  <a:pt x="394000" y="49871"/>
                </a:lnTo>
                <a:close/>
              </a:path>
              <a:path w="805179" h="132714">
                <a:moveTo>
                  <a:pt x="486071" y="45338"/>
                </a:moveTo>
                <a:lnTo>
                  <a:pt x="390398" y="45338"/>
                </a:lnTo>
                <a:lnTo>
                  <a:pt x="393987" y="49854"/>
                </a:lnTo>
                <a:lnTo>
                  <a:pt x="394716" y="50292"/>
                </a:lnTo>
                <a:lnTo>
                  <a:pt x="551180" y="50292"/>
                </a:lnTo>
                <a:lnTo>
                  <a:pt x="529336" y="48895"/>
                </a:lnTo>
                <a:lnTo>
                  <a:pt x="502539" y="46862"/>
                </a:lnTo>
                <a:lnTo>
                  <a:pt x="486071" y="45338"/>
                </a:lnTo>
                <a:close/>
              </a:path>
              <a:path w="805179" h="132714">
                <a:moveTo>
                  <a:pt x="393390" y="49512"/>
                </a:moveTo>
                <a:lnTo>
                  <a:pt x="394000" y="49871"/>
                </a:lnTo>
                <a:lnTo>
                  <a:pt x="393446" y="49530"/>
                </a:lnTo>
                <a:close/>
              </a:path>
              <a:path w="805179" h="132714">
                <a:moveTo>
                  <a:pt x="393325" y="49022"/>
                </a:moveTo>
                <a:lnTo>
                  <a:pt x="392557" y="49022"/>
                </a:lnTo>
                <a:lnTo>
                  <a:pt x="393987" y="49854"/>
                </a:lnTo>
                <a:lnTo>
                  <a:pt x="393325" y="49022"/>
                </a:lnTo>
                <a:close/>
              </a:path>
              <a:path w="805179" h="132714">
                <a:moveTo>
                  <a:pt x="392557" y="49022"/>
                </a:moveTo>
                <a:lnTo>
                  <a:pt x="393123" y="49426"/>
                </a:lnTo>
                <a:lnTo>
                  <a:pt x="393390" y="49512"/>
                </a:lnTo>
                <a:lnTo>
                  <a:pt x="392557" y="49022"/>
                </a:lnTo>
                <a:close/>
              </a:path>
              <a:path w="805179" h="132714">
                <a:moveTo>
                  <a:pt x="390398" y="45338"/>
                </a:moveTo>
                <a:lnTo>
                  <a:pt x="391033" y="46609"/>
                </a:lnTo>
                <a:lnTo>
                  <a:pt x="391541" y="48006"/>
                </a:lnTo>
                <a:lnTo>
                  <a:pt x="392042" y="49080"/>
                </a:lnTo>
                <a:lnTo>
                  <a:pt x="393123" y="49426"/>
                </a:lnTo>
                <a:lnTo>
                  <a:pt x="392557" y="49022"/>
                </a:lnTo>
                <a:lnTo>
                  <a:pt x="393325" y="49022"/>
                </a:lnTo>
                <a:lnTo>
                  <a:pt x="390398" y="45338"/>
                </a:lnTo>
                <a:close/>
              </a:path>
              <a:path w="805179" h="132714">
                <a:moveTo>
                  <a:pt x="254" y="0"/>
                </a:moveTo>
                <a:lnTo>
                  <a:pt x="0" y="25400"/>
                </a:lnTo>
                <a:lnTo>
                  <a:pt x="37719" y="25526"/>
                </a:lnTo>
                <a:lnTo>
                  <a:pt x="75057" y="26035"/>
                </a:lnTo>
                <a:lnTo>
                  <a:pt x="147574" y="27812"/>
                </a:lnTo>
                <a:lnTo>
                  <a:pt x="215392" y="30734"/>
                </a:lnTo>
                <a:lnTo>
                  <a:pt x="275971" y="34417"/>
                </a:lnTo>
                <a:lnTo>
                  <a:pt x="338201" y="39878"/>
                </a:lnTo>
                <a:lnTo>
                  <a:pt x="380365" y="46100"/>
                </a:lnTo>
                <a:lnTo>
                  <a:pt x="392042" y="49080"/>
                </a:lnTo>
                <a:lnTo>
                  <a:pt x="391494" y="47879"/>
                </a:lnTo>
                <a:lnTo>
                  <a:pt x="391033" y="46609"/>
                </a:lnTo>
                <a:lnTo>
                  <a:pt x="390398" y="45338"/>
                </a:lnTo>
                <a:lnTo>
                  <a:pt x="486071" y="45338"/>
                </a:lnTo>
                <a:lnTo>
                  <a:pt x="447675" y="41021"/>
                </a:lnTo>
                <a:lnTo>
                  <a:pt x="429175" y="37973"/>
                </a:lnTo>
                <a:lnTo>
                  <a:pt x="414909" y="37973"/>
                </a:lnTo>
                <a:lnTo>
                  <a:pt x="411306" y="33440"/>
                </a:lnTo>
                <a:lnTo>
                  <a:pt x="410591" y="33020"/>
                </a:lnTo>
                <a:lnTo>
                  <a:pt x="412604" y="33020"/>
                </a:lnTo>
                <a:lnTo>
                  <a:pt x="411607" y="31623"/>
                </a:lnTo>
                <a:lnTo>
                  <a:pt x="409829" y="30353"/>
                </a:lnTo>
                <a:lnTo>
                  <a:pt x="408178" y="28956"/>
                </a:lnTo>
                <a:lnTo>
                  <a:pt x="369824" y="18414"/>
                </a:lnTo>
                <a:lnTo>
                  <a:pt x="304927" y="11175"/>
                </a:lnTo>
                <a:lnTo>
                  <a:pt x="216535" y="5334"/>
                </a:lnTo>
                <a:lnTo>
                  <a:pt x="112268" y="1397"/>
                </a:lnTo>
                <a:lnTo>
                  <a:pt x="37973" y="126"/>
                </a:lnTo>
                <a:lnTo>
                  <a:pt x="254" y="0"/>
                </a:lnTo>
                <a:close/>
              </a:path>
              <a:path w="805179" h="132714">
                <a:moveTo>
                  <a:pt x="411306" y="33440"/>
                </a:moveTo>
                <a:lnTo>
                  <a:pt x="414909" y="37973"/>
                </a:lnTo>
                <a:lnTo>
                  <a:pt x="414274" y="36703"/>
                </a:lnTo>
                <a:lnTo>
                  <a:pt x="413766" y="35306"/>
                </a:lnTo>
                <a:lnTo>
                  <a:pt x="413351" y="34417"/>
                </a:lnTo>
                <a:lnTo>
                  <a:pt x="413246" y="34289"/>
                </a:lnTo>
                <a:lnTo>
                  <a:pt x="412750" y="34289"/>
                </a:lnTo>
                <a:lnTo>
                  <a:pt x="411306" y="33440"/>
                </a:lnTo>
                <a:close/>
              </a:path>
              <a:path w="805179" h="132714">
                <a:moveTo>
                  <a:pt x="413304" y="34317"/>
                </a:moveTo>
                <a:lnTo>
                  <a:pt x="413812" y="35433"/>
                </a:lnTo>
                <a:lnTo>
                  <a:pt x="414274" y="36703"/>
                </a:lnTo>
                <a:lnTo>
                  <a:pt x="414909" y="37973"/>
                </a:lnTo>
                <a:lnTo>
                  <a:pt x="429175" y="37973"/>
                </a:lnTo>
                <a:lnTo>
                  <a:pt x="419989" y="36195"/>
                </a:lnTo>
                <a:lnTo>
                  <a:pt x="413512" y="34417"/>
                </a:lnTo>
                <a:lnTo>
                  <a:pt x="413304" y="34317"/>
                </a:lnTo>
                <a:close/>
              </a:path>
              <a:path w="805179" h="132714">
                <a:moveTo>
                  <a:pt x="412604" y="33020"/>
                </a:moveTo>
                <a:lnTo>
                  <a:pt x="410972" y="33020"/>
                </a:lnTo>
                <a:lnTo>
                  <a:pt x="411744" y="33571"/>
                </a:lnTo>
                <a:lnTo>
                  <a:pt x="413304" y="34317"/>
                </a:lnTo>
                <a:lnTo>
                  <a:pt x="412877" y="33400"/>
                </a:lnTo>
                <a:lnTo>
                  <a:pt x="412604" y="33020"/>
                </a:lnTo>
                <a:close/>
              </a:path>
              <a:path w="805179" h="132714">
                <a:moveTo>
                  <a:pt x="411205" y="33313"/>
                </a:moveTo>
                <a:lnTo>
                  <a:pt x="412750" y="34289"/>
                </a:lnTo>
                <a:lnTo>
                  <a:pt x="411744" y="33571"/>
                </a:lnTo>
                <a:lnTo>
                  <a:pt x="411205" y="33313"/>
                </a:lnTo>
                <a:close/>
              </a:path>
              <a:path w="805179" h="132714">
                <a:moveTo>
                  <a:pt x="411744" y="33571"/>
                </a:moveTo>
                <a:lnTo>
                  <a:pt x="412750" y="34289"/>
                </a:lnTo>
                <a:lnTo>
                  <a:pt x="413246" y="34289"/>
                </a:lnTo>
                <a:lnTo>
                  <a:pt x="411744" y="33571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1205" y="33313"/>
                </a:lnTo>
                <a:lnTo>
                  <a:pt x="411744" y="33571"/>
                </a:lnTo>
                <a:lnTo>
                  <a:pt x="410972" y="33020"/>
                </a:lnTo>
                <a:close/>
              </a:path>
              <a:path w="805179" h="132714">
                <a:moveTo>
                  <a:pt x="410591" y="33020"/>
                </a:moveTo>
                <a:lnTo>
                  <a:pt x="411306" y="33440"/>
                </a:lnTo>
                <a:lnTo>
                  <a:pt x="410591" y="33020"/>
                </a:lnTo>
                <a:close/>
              </a:path>
              <a:path w="805179" h="132714">
                <a:moveTo>
                  <a:pt x="410972" y="33020"/>
                </a:moveTo>
                <a:lnTo>
                  <a:pt x="410591" y="33020"/>
                </a:lnTo>
                <a:lnTo>
                  <a:pt x="411205" y="33313"/>
                </a:lnTo>
                <a:lnTo>
                  <a:pt x="410972" y="330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55515" y="3075685"/>
            <a:ext cx="792480" cy="645160"/>
          </a:xfrm>
          <a:custGeom>
            <a:avLst/>
            <a:gdLst/>
            <a:ahLst/>
            <a:cxnLst/>
            <a:rect l="l" t="t" r="r" b="b"/>
            <a:pathLst>
              <a:path w="792479" h="645160">
                <a:moveTo>
                  <a:pt x="664503" y="594655"/>
                </a:moveTo>
                <a:lnTo>
                  <a:pt x="656844" y="645159"/>
                </a:lnTo>
                <a:lnTo>
                  <a:pt x="791972" y="601344"/>
                </a:lnTo>
                <a:lnTo>
                  <a:pt x="785483" y="596772"/>
                </a:lnTo>
                <a:lnTo>
                  <a:pt x="676783" y="596772"/>
                </a:lnTo>
                <a:lnTo>
                  <a:pt x="664503" y="594655"/>
                </a:lnTo>
                <a:close/>
              </a:path>
              <a:path w="792479" h="645160">
                <a:moveTo>
                  <a:pt x="668309" y="569567"/>
                </a:moveTo>
                <a:lnTo>
                  <a:pt x="664503" y="594655"/>
                </a:lnTo>
                <a:lnTo>
                  <a:pt x="676783" y="596772"/>
                </a:lnTo>
                <a:lnTo>
                  <a:pt x="681101" y="571753"/>
                </a:lnTo>
                <a:lnTo>
                  <a:pt x="668309" y="569567"/>
                </a:lnTo>
                <a:close/>
              </a:path>
              <a:path w="792479" h="645160">
                <a:moveTo>
                  <a:pt x="675894" y="519556"/>
                </a:moveTo>
                <a:lnTo>
                  <a:pt x="668309" y="569567"/>
                </a:lnTo>
                <a:lnTo>
                  <a:pt x="681101" y="571753"/>
                </a:lnTo>
                <a:lnTo>
                  <a:pt x="676783" y="596772"/>
                </a:lnTo>
                <a:lnTo>
                  <a:pt x="785483" y="596772"/>
                </a:lnTo>
                <a:lnTo>
                  <a:pt x="675894" y="519556"/>
                </a:lnTo>
                <a:close/>
              </a:path>
              <a:path w="792479" h="645160">
                <a:moveTo>
                  <a:pt x="508" y="0"/>
                </a:moveTo>
                <a:lnTo>
                  <a:pt x="0" y="25400"/>
                </a:lnTo>
                <a:lnTo>
                  <a:pt x="18542" y="25780"/>
                </a:lnTo>
                <a:lnTo>
                  <a:pt x="36449" y="27050"/>
                </a:lnTo>
                <a:lnTo>
                  <a:pt x="89788" y="35305"/>
                </a:lnTo>
                <a:lnTo>
                  <a:pt x="141605" y="50164"/>
                </a:lnTo>
                <a:lnTo>
                  <a:pt x="191008" y="70485"/>
                </a:lnTo>
                <a:lnTo>
                  <a:pt x="237109" y="95885"/>
                </a:lnTo>
                <a:lnTo>
                  <a:pt x="278257" y="125222"/>
                </a:lnTo>
                <a:lnTo>
                  <a:pt x="314071" y="158241"/>
                </a:lnTo>
                <a:lnTo>
                  <a:pt x="343281" y="193675"/>
                </a:lnTo>
                <a:lnTo>
                  <a:pt x="365251" y="231012"/>
                </a:lnTo>
                <a:lnTo>
                  <a:pt x="378841" y="269239"/>
                </a:lnTo>
                <a:lnTo>
                  <a:pt x="383413" y="307593"/>
                </a:lnTo>
                <a:lnTo>
                  <a:pt x="384048" y="321310"/>
                </a:lnTo>
                <a:lnTo>
                  <a:pt x="392684" y="365251"/>
                </a:lnTo>
                <a:lnTo>
                  <a:pt x="411225" y="407924"/>
                </a:lnTo>
                <a:lnTo>
                  <a:pt x="437769" y="448055"/>
                </a:lnTo>
                <a:lnTo>
                  <a:pt x="471932" y="485521"/>
                </a:lnTo>
                <a:lnTo>
                  <a:pt x="512063" y="519302"/>
                </a:lnTo>
                <a:lnTo>
                  <a:pt x="573405" y="558038"/>
                </a:lnTo>
                <a:lnTo>
                  <a:pt x="624459" y="581406"/>
                </a:lnTo>
                <a:lnTo>
                  <a:pt x="662051" y="594232"/>
                </a:lnTo>
                <a:lnTo>
                  <a:pt x="664503" y="594655"/>
                </a:lnTo>
                <a:lnTo>
                  <a:pt x="668304" y="569594"/>
                </a:lnTo>
                <a:lnTo>
                  <a:pt x="668020" y="569594"/>
                </a:lnTo>
                <a:lnTo>
                  <a:pt x="666242" y="569213"/>
                </a:lnTo>
                <a:lnTo>
                  <a:pt x="666832" y="569213"/>
                </a:lnTo>
                <a:lnTo>
                  <a:pt x="651001" y="564133"/>
                </a:lnTo>
                <a:lnTo>
                  <a:pt x="634238" y="558038"/>
                </a:lnTo>
                <a:lnTo>
                  <a:pt x="586105" y="536066"/>
                </a:lnTo>
                <a:lnTo>
                  <a:pt x="541401" y="509269"/>
                </a:lnTo>
                <a:lnTo>
                  <a:pt x="501776" y="478409"/>
                </a:lnTo>
                <a:lnTo>
                  <a:pt x="467995" y="444753"/>
                </a:lnTo>
                <a:lnTo>
                  <a:pt x="441071" y="408686"/>
                </a:lnTo>
                <a:lnTo>
                  <a:pt x="421767" y="371093"/>
                </a:lnTo>
                <a:lnTo>
                  <a:pt x="410972" y="332993"/>
                </a:lnTo>
                <a:lnTo>
                  <a:pt x="408813" y="306450"/>
                </a:lnTo>
                <a:lnTo>
                  <a:pt x="408178" y="291591"/>
                </a:lnTo>
                <a:lnTo>
                  <a:pt x="399161" y="247776"/>
                </a:lnTo>
                <a:lnTo>
                  <a:pt x="380746" y="205612"/>
                </a:lnTo>
                <a:lnTo>
                  <a:pt x="353949" y="165480"/>
                </a:lnTo>
                <a:lnTo>
                  <a:pt x="319913" y="128269"/>
                </a:lnTo>
                <a:lnTo>
                  <a:pt x="279781" y="94361"/>
                </a:lnTo>
                <a:lnTo>
                  <a:pt x="218186" y="55625"/>
                </a:lnTo>
                <a:lnTo>
                  <a:pt x="167259" y="32385"/>
                </a:lnTo>
                <a:lnTo>
                  <a:pt x="113284" y="14986"/>
                </a:lnTo>
                <a:lnTo>
                  <a:pt x="76073" y="6730"/>
                </a:lnTo>
                <a:lnTo>
                  <a:pt x="38226" y="1777"/>
                </a:lnTo>
                <a:lnTo>
                  <a:pt x="19050" y="380"/>
                </a:lnTo>
                <a:lnTo>
                  <a:pt x="508" y="0"/>
                </a:lnTo>
                <a:close/>
              </a:path>
              <a:path w="792479" h="645160">
                <a:moveTo>
                  <a:pt x="666242" y="569213"/>
                </a:moveTo>
                <a:lnTo>
                  <a:pt x="668020" y="569594"/>
                </a:lnTo>
                <a:lnTo>
                  <a:pt x="667506" y="569430"/>
                </a:lnTo>
                <a:lnTo>
                  <a:pt x="666242" y="569213"/>
                </a:lnTo>
                <a:close/>
              </a:path>
              <a:path w="792479" h="645160">
                <a:moveTo>
                  <a:pt x="667506" y="569430"/>
                </a:moveTo>
                <a:lnTo>
                  <a:pt x="668020" y="569594"/>
                </a:lnTo>
                <a:lnTo>
                  <a:pt x="668304" y="569594"/>
                </a:lnTo>
                <a:lnTo>
                  <a:pt x="667506" y="569430"/>
                </a:lnTo>
                <a:close/>
              </a:path>
              <a:path w="792479" h="645160">
                <a:moveTo>
                  <a:pt x="666832" y="569213"/>
                </a:moveTo>
                <a:lnTo>
                  <a:pt x="666242" y="569213"/>
                </a:lnTo>
                <a:lnTo>
                  <a:pt x="667506" y="569430"/>
                </a:lnTo>
                <a:lnTo>
                  <a:pt x="666832" y="56921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6067" y="4242815"/>
            <a:ext cx="794385" cy="624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0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5211" y="1342644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400" b="1" spc="-185" dirty="0">
                <a:solidFill>
                  <a:srgbClr val="6F2F9F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7116" y="1365884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22264" y="1616963"/>
            <a:ext cx="858519" cy="325120"/>
            <a:chOff x="5922264" y="1616963"/>
            <a:chExt cx="858519" cy="32512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22264" y="1616963"/>
              <a:ext cx="857999" cy="3246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4560" y="1688591"/>
              <a:ext cx="701039" cy="1645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04560" y="1688591"/>
              <a:ext cx="701040" cy="165100"/>
            </a:xfrm>
            <a:custGeom>
              <a:avLst/>
              <a:gdLst/>
              <a:ahLst/>
              <a:cxnLst/>
              <a:rect l="l" t="t" r="r" b="b"/>
              <a:pathLst>
                <a:path w="701040" h="165100">
                  <a:moveTo>
                    <a:pt x="701039" y="41148"/>
                  </a:moveTo>
                  <a:lnTo>
                    <a:pt x="82295" y="41148"/>
                  </a:lnTo>
                  <a:lnTo>
                    <a:pt x="82295" y="0"/>
                  </a:lnTo>
                  <a:lnTo>
                    <a:pt x="0" y="82296"/>
                  </a:lnTo>
                  <a:lnTo>
                    <a:pt x="82295" y="164592"/>
                  </a:lnTo>
                  <a:lnTo>
                    <a:pt x="82295" y="123444"/>
                  </a:lnTo>
                  <a:lnTo>
                    <a:pt x="701039" y="123444"/>
                  </a:lnTo>
                  <a:lnTo>
                    <a:pt x="701039" y="41148"/>
                  </a:lnTo>
                  <a:close/>
                </a:path>
              </a:pathLst>
            </a:custGeom>
            <a:ln w="12699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23913" y="4128642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75315" y="4415852"/>
            <a:ext cx="814705" cy="251460"/>
            <a:chOff x="5975315" y="4415852"/>
            <a:chExt cx="814705" cy="25146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5315" y="4415852"/>
              <a:ext cx="814321" cy="2513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0467" y="4451604"/>
              <a:ext cx="702563" cy="1630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030467" y="4451604"/>
              <a:ext cx="702945" cy="163195"/>
            </a:xfrm>
            <a:custGeom>
              <a:avLst/>
              <a:gdLst/>
              <a:ahLst/>
              <a:cxnLst/>
              <a:rect l="l" t="t" r="r" b="b"/>
              <a:pathLst>
                <a:path w="702945" h="163195">
                  <a:moveTo>
                    <a:pt x="702563" y="40767"/>
                  </a:moveTo>
                  <a:lnTo>
                    <a:pt x="81534" y="40767"/>
                  </a:lnTo>
                  <a:lnTo>
                    <a:pt x="81534" y="0"/>
                  </a:lnTo>
                  <a:lnTo>
                    <a:pt x="0" y="81534"/>
                  </a:lnTo>
                  <a:lnTo>
                    <a:pt x="81534" y="163068"/>
                  </a:lnTo>
                  <a:lnTo>
                    <a:pt x="81534" y="122301"/>
                  </a:lnTo>
                  <a:lnTo>
                    <a:pt x="702563" y="122301"/>
                  </a:lnTo>
                  <a:lnTo>
                    <a:pt x="702563" y="40767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887730" y="4780026"/>
            <a:ext cx="3048000" cy="1941830"/>
          </a:xfrm>
          <a:custGeom>
            <a:avLst/>
            <a:gdLst/>
            <a:ahLst/>
            <a:cxnLst/>
            <a:rect l="l" t="t" r="r" b="b"/>
            <a:pathLst>
              <a:path w="3048000" h="1941829">
                <a:moveTo>
                  <a:pt x="0" y="323596"/>
                </a:moveTo>
                <a:lnTo>
                  <a:pt x="3508" y="275783"/>
                </a:lnTo>
                <a:lnTo>
                  <a:pt x="13701" y="230147"/>
                </a:lnTo>
                <a:lnTo>
                  <a:pt x="30076" y="187188"/>
                </a:lnTo>
                <a:lnTo>
                  <a:pt x="52134" y="147407"/>
                </a:lnTo>
                <a:lnTo>
                  <a:pt x="79374" y="111304"/>
                </a:lnTo>
                <a:lnTo>
                  <a:pt x="111296" y="79382"/>
                </a:lnTo>
                <a:lnTo>
                  <a:pt x="147399" y="52140"/>
                </a:lnTo>
                <a:lnTo>
                  <a:pt x="187182" y="30080"/>
                </a:lnTo>
                <a:lnTo>
                  <a:pt x="230145" y="13703"/>
                </a:lnTo>
                <a:lnTo>
                  <a:pt x="275787" y="3509"/>
                </a:lnTo>
                <a:lnTo>
                  <a:pt x="323608" y="0"/>
                </a:lnTo>
                <a:lnTo>
                  <a:pt x="2724404" y="0"/>
                </a:lnTo>
                <a:lnTo>
                  <a:pt x="2772216" y="3509"/>
                </a:lnTo>
                <a:lnTo>
                  <a:pt x="2817852" y="13703"/>
                </a:lnTo>
                <a:lnTo>
                  <a:pt x="2860811" y="30080"/>
                </a:lnTo>
                <a:lnTo>
                  <a:pt x="2900592" y="52140"/>
                </a:lnTo>
                <a:lnTo>
                  <a:pt x="2936695" y="79382"/>
                </a:lnTo>
                <a:lnTo>
                  <a:pt x="2968617" y="111304"/>
                </a:lnTo>
                <a:lnTo>
                  <a:pt x="2995859" y="147407"/>
                </a:lnTo>
                <a:lnTo>
                  <a:pt x="3017919" y="187188"/>
                </a:lnTo>
                <a:lnTo>
                  <a:pt x="3034296" y="230147"/>
                </a:lnTo>
                <a:lnTo>
                  <a:pt x="3044490" y="275783"/>
                </a:lnTo>
                <a:lnTo>
                  <a:pt x="3047999" y="323596"/>
                </a:lnTo>
                <a:lnTo>
                  <a:pt x="3047999" y="1617967"/>
                </a:lnTo>
                <a:lnTo>
                  <a:pt x="3044490" y="1665788"/>
                </a:lnTo>
                <a:lnTo>
                  <a:pt x="3034296" y="1711430"/>
                </a:lnTo>
                <a:lnTo>
                  <a:pt x="3017919" y="1754393"/>
                </a:lnTo>
                <a:lnTo>
                  <a:pt x="2995859" y="1794176"/>
                </a:lnTo>
                <a:lnTo>
                  <a:pt x="2968617" y="1830279"/>
                </a:lnTo>
                <a:lnTo>
                  <a:pt x="2936695" y="1862201"/>
                </a:lnTo>
                <a:lnTo>
                  <a:pt x="2900592" y="1889441"/>
                </a:lnTo>
                <a:lnTo>
                  <a:pt x="2860811" y="1911499"/>
                </a:lnTo>
                <a:lnTo>
                  <a:pt x="2817852" y="1927874"/>
                </a:lnTo>
                <a:lnTo>
                  <a:pt x="2772216" y="1938067"/>
                </a:lnTo>
                <a:lnTo>
                  <a:pt x="2724404" y="1941576"/>
                </a:lnTo>
                <a:lnTo>
                  <a:pt x="323608" y="1941576"/>
                </a:lnTo>
                <a:lnTo>
                  <a:pt x="275787" y="1938067"/>
                </a:lnTo>
                <a:lnTo>
                  <a:pt x="230145" y="1927874"/>
                </a:lnTo>
                <a:lnTo>
                  <a:pt x="187182" y="1911499"/>
                </a:lnTo>
                <a:lnTo>
                  <a:pt x="147399" y="1889441"/>
                </a:lnTo>
                <a:lnTo>
                  <a:pt x="111296" y="1862201"/>
                </a:lnTo>
                <a:lnTo>
                  <a:pt x="79374" y="1830279"/>
                </a:lnTo>
                <a:lnTo>
                  <a:pt x="52134" y="1794176"/>
                </a:lnTo>
                <a:lnTo>
                  <a:pt x="30076" y="1754393"/>
                </a:lnTo>
                <a:lnTo>
                  <a:pt x="13701" y="1711430"/>
                </a:lnTo>
                <a:lnTo>
                  <a:pt x="3508" y="1665788"/>
                </a:lnTo>
                <a:lnTo>
                  <a:pt x="0" y="1617967"/>
                </a:lnTo>
                <a:lnTo>
                  <a:pt x="0" y="323596"/>
                </a:lnTo>
                <a:close/>
              </a:path>
            </a:pathLst>
          </a:custGeom>
          <a:ln w="349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31239" y="4800676"/>
            <a:ext cx="269176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Directory </a:t>
            </a:r>
            <a:r>
              <a:rPr sz="2400" b="1" spc="30" dirty="0">
                <a:solidFill>
                  <a:srgbClr val="FF0000"/>
                </a:solidFill>
                <a:latin typeface="Tahoma"/>
                <a:cs typeface="Tahoma"/>
              </a:rPr>
              <a:t>expand 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b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record </a:t>
            </a:r>
            <a:r>
              <a:rPr sz="2400" b="1" spc="-6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would </a:t>
            </a:r>
            <a:r>
              <a:rPr sz="2400" b="1" spc="60" dirty="0">
                <a:solidFill>
                  <a:srgbClr val="FF0000"/>
                </a:solidFill>
                <a:latin typeface="Tahoma"/>
                <a:cs typeface="Tahoma"/>
              </a:rPr>
              <a:t>go </a:t>
            </a:r>
            <a:r>
              <a:rPr sz="2400" b="1" spc="-120" dirty="0">
                <a:solidFill>
                  <a:srgbClr val="FF0000"/>
                </a:solidFill>
                <a:latin typeface="Tahoma"/>
                <a:cs typeface="Tahoma"/>
              </a:rPr>
              <a:t>into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bucke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FF0000"/>
                </a:solidFill>
                <a:latin typeface="Tahoma"/>
                <a:cs typeface="Tahoma"/>
              </a:rPr>
              <a:t>Fin  </a:t>
            </a:r>
            <a:r>
              <a:rPr sz="2400" b="1" spc="4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4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FF0000"/>
                </a:solidFill>
                <a:latin typeface="Tahoma"/>
                <a:cs typeface="Tahoma"/>
              </a:rPr>
              <a:t>Phy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375" y="792607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latin typeface="Tahoma"/>
                <a:cs typeface="Tahoma"/>
              </a:rPr>
              <a:t>Glob</a:t>
            </a:r>
            <a:r>
              <a:rPr sz="2000" b="1" spc="50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 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9338" y="1043458"/>
            <a:ext cx="811530" cy="271145"/>
            <a:chOff x="2089338" y="1043458"/>
            <a:chExt cx="811530" cy="271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338" y="1043458"/>
              <a:ext cx="810918" cy="2707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0364" y="1080515"/>
              <a:ext cx="699516" cy="181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0364" y="1080515"/>
              <a:ext cx="699770" cy="181610"/>
            </a:xfrm>
            <a:custGeom>
              <a:avLst/>
              <a:gdLst/>
              <a:ahLst/>
              <a:cxnLst/>
              <a:rect l="l" t="t" r="r" b="b"/>
              <a:pathLst>
                <a:path w="699769" h="181609">
                  <a:moveTo>
                    <a:pt x="0" y="45338"/>
                  </a:moveTo>
                  <a:lnTo>
                    <a:pt x="608838" y="45338"/>
                  </a:lnTo>
                  <a:lnTo>
                    <a:pt x="608838" y="0"/>
                  </a:lnTo>
                  <a:lnTo>
                    <a:pt x="699516" y="90678"/>
                  </a:lnTo>
                  <a:lnTo>
                    <a:pt x="608838" y="181356"/>
                  </a:lnTo>
                  <a:lnTo>
                    <a:pt x="608838" y="136017"/>
                  </a:lnTo>
                  <a:lnTo>
                    <a:pt x="0" y="136017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08960" y="80467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919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9314" y="1745742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53965" y="2150998"/>
          <a:ext cx="6502400" cy="74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966">
                <a:tc>
                  <a:txBody>
                    <a:bodyPr/>
                    <a:lstStyle/>
                    <a:p>
                      <a:pPr marL="447040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49520" y="5972352"/>
          <a:ext cx="6502400" cy="741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52">
                <a:tc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40884" y="4250944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95" dirty="0">
                          <a:latin typeface="Tahoma"/>
                          <a:cs typeface="Tahoma"/>
                        </a:rPr>
                        <a:t>Peter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40" dirty="0">
                          <a:latin typeface="Tahoma"/>
                          <a:cs typeface="Tahoma"/>
                        </a:rPr>
                        <a:t>Civil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4279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spc="-110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40884" y="3245357"/>
          <a:ext cx="6502400" cy="741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R="8255" algn="ctr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16251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60" dirty="0">
                          <a:latin typeface="Tahoma"/>
                          <a:cs typeface="Tahoma"/>
                        </a:rPr>
                        <a:t>Ramesh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65" dirty="0">
                          <a:latin typeface="Tahoma"/>
                          <a:cs typeface="Tahoma"/>
                        </a:rPr>
                        <a:t>Mech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30" dirty="0">
                          <a:latin typeface="Tahoma"/>
                          <a:cs typeface="Tahoma"/>
                        </a:rPr>
                        <a:t>Raj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08634" algn="r">
                        <a:lnSpc>
                          <a:spcPts val="2390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Aero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3400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66973" y="1525269"/>
          <a:ext cx="1656714" cy="5041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714"/>
              </a:tblGrid>
              <a:tr h="621791"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697"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85" dirty="0">
                          <a:latin typeface="Tahoma"/>
                          <a:cs typeface="Tahoma"/>
                        </a:rPr>
                        <a:t>001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69"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698"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9537" y="4860417"/>
            <a:ext cx="26917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Directory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FF0000"/>
                </a:solidFill>
                <a:latin typeface="Tahoma"/>
                <a:cs typeface="Tahoma"/>
              </a:rPr>
              <a:t>expand </a:t>
            </a:r>
            <a:r>
              <a:rPr sz="2400" b="1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24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24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record </a:t>
            </a:r>
            <a:r>
              <a:rPr sz="2400" b="1" spc="-6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would </a:t>
            </a:r>
            <a:r>
              <a:rPr sz="2400" b="1" spc="60" dirty="0">
                <a:solidFill>
                  <a:srgbClr val="FF0000"/>
                </a:solidFill>
                <a:latin typeface="Tahoma"/>
                <a:cs typeface="Tahoma"/>
              </a:rPr>
              <a:t>go </a:t>
            </a:r>
            <a:r>
              <a:rPr sz="2400" b="1" spc="-120" dirty="0">
                <a:solidFill>
                  <a:srgbClr val="FF0000"/>
                </a:solidFill>
                <a:latin typeface="Tahoma"/>
                <a:cs typeface="Tahoma"/>
              </a:rPr>
              <a:t>into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bucke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sz="24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FF0000"/>
                </a:solidFill>
                <a:latin typeface="Tahoma"/>
                <a:cs typeface="Tahoma"/>
              </a:rPr>
              <a:t>Fin  </a:t>
            </a:r>
            <a:r>
              <a:rPr sz="2400" b="1" spc="3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4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14" dirty="0">
                <a:solidFill>
                  <a:srgbClr val="FF0000"/>
                </a:solidFill>
                <a:latin typeface="Tahoma"/>
                <a:cs typeface="Tahoma"/>
              </a:rPr>
              <a:t>Phy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40884" y="5130291"/>
          <a:ext cx="6502400" cy="741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4621276" y="1838832"/>
            <a:ext cx="440690" cy="843915"/>
          </a:xfrm>
          <a:custGeom>
            <a:avLst/>
            <a:gdLst/>
            <a:ahLst/>
            <a:cxnLst/>
            <a:rect l="l" t="t" r="r" b="b"/>
            <a:pathLst>
              <a:path w="440689" h="843914">
                <a:moveTo>
                  <a:pt x="427355" y="843661"/>
                </a:moveTo>
                <a:lnTo>
                  <a:pt x="413219" y="824103"/>
                </a:lnTo>
                <a:lnTo>
                  <a:pt x="377444" y="774573"/>
                </a:lnTo>
                <a:lnTo>
                  <a:pt x="364921" y="798525"/>
                </a:lnTo>
                <a:lnTo>
                  <a:pt x="14605" y="614807"/>
                </a:lnTo>
                <a:lnTo>
                  <a:pt x="4191" y="634492"/>
                </a:lnTo>
                <a:lnTo>
                  <a:pt x="354634" y="818210"/>
                </a:lnTo>
                <a:lnTo>
                  <a:pt x="342138" y="842137"/>
                </a:lnTo>
                <a:lnTo>
                  <a:pt x="427355" y="843661"/>
                </a:lnTo>
                <a:close/>
              </a:path>
              <a:path w="440689" h="843914">
                <a:moveTo>
                  <a:pt x="440436" y="689610"/>
                </a:moveTo>
                <a:lnTo>
                  <a:pt x="435698" y="641858"/>
                </a:lnTo>
                <a:lnTo>
                  <a:pt x="432054" y="604901"/>
                </a:lnTo>
                <a:lnTo>
                  <a:pt x="409257" y="619290"/>
                </a:lnTo>
                <a:lnTo>
                  <a:pt x="18796" y="0"/>
                </a:lnTo>
                <a:lnTo>
                  <a:pt x="0" y="11938"/>
                </a:lnTo>
                <a:lnTo>
                  <a:pt x="390486" y="631139"/>
                </a:lnTo>
                <a:lnTo>
                  <a:pt x="367665" y="645541"/>
                </a:lnTo>
                <a:lnTo>
                  <a:pt x="440436" y="68961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9972" y="3101085"/>
            <a:ext cx="438784" cy="521970"/>
          </a:xfrm>
          <a:custGeom>
            <a:avLst/>
            <a:gdLst/>
            <a:ahLst/>
            <a:cxnLst/>
            <a:rect l="l" t="t" r="r" b="b"/>
            <a:pathLst>
              <a:path w="438785" h="521970">
                <a:moveTo>
                  <a:pt x="380992" y="470569"/>
                </a:moveTo>
                <a:lnTo>
                  <a:pt x="360299" y="487806"/>
                </a:lnTo>
                <a:lnTo>
                  <a:pt x="438403" y="521969"/>
                </a:lnTo>
                <a:lnTo>
                  <a:pt x="428580" y="480313"/>
                </a:lnTo>
                <a:lnTo>
                  <a:pt x="389127" y="480313"/>
                </a:lnTo>
                <a:lnTo>
                  <a:pt x="380992" y="470569"/>
                </a:lnTo>
                <a:close/>
              </a:path>
              <a:path w="438785" h="521970">
                <a:moveTo>
                  <a:pt x="398107" y="456313"/>
                </a:moveTo>
                <a:lnTo>
                  <a:pt x="380992" y="470569"/>
                </a:lnTo>
                <a:lnTo>
                  <a:pt x="389127" y="480313"/>
                </a:lnTo>
                <a:lnTo>
                  <a:pt x="406273" y="466089"/>
                </a:lnTo>
                <a:lnTo>
                  <a:pt x="398107" y="456313"/>
                </a:lnTo>
                <a:close/>
              </a:path>
              <a:path w="438785" h="521970">
                <a:moveTo>
                  <a:pt x="418846" y="439038"/>
                </a:moveTo>
                <a:lnTo>
                  <a:pt x="398107" y="456313"/>
                </a:lnTo>
                <a:lnTo>
                  <a:pt x="406273" y="466089"/>
                </a:lnTo>
                <a:lnTo>
                  <a:pt x="389127" y="480313"/>
                </a:lnTo>
                <a:lnTo>
                  <a:pt x="428580" y="480313"/>
                </a:lnTo>
                <a:lnTo>
                  <a:pt x="418846" y="439038"/>
                </a:lnTo>
                <a:close/>
              </a:path>
              <a:path w="438785" h="521970">
                <a:moveTo>
                  <a:pt x="17017" y="0"/>
                </a:moveTo>
                <a:lnTo>
                  <a:pt x="0" y="14224"/>
                </a:lnTo>
                <a:lnTo>
                  <a:pt x="380992" y="470569"/>
                </a:lnTo>
                <a:lnTo>
                  <a:pt x="398107" y="456313"/>
                </a:lnTo>
                <a:lnTo>
                  <a:pt x="1701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6290" y="3853434"/>
            <a:ext cx="450850" cy="76200"/>
          </a:xfrm>
          <a:custGeom>
            <a:avLst/>
            <a:gdLst/>
            <a:ahLst/>
            <a:cxnLst/>
            <a:rect l="l" t="t" r="r" b="b"/>
            <a:pathLst>
              <a:path w="450850" h="76200">
                <a:moveTo>
                  <a:pt x="374269" y="27046"/>
                </a:moveTo>
                <a:lnTo>
                  <a:pt x="374269" y="76200"/>
                </a:lnTo>
                <a:lnTo>
                  <a:pt x="428371" y="49149"/>
                </a:lnTo>
                <a:lnTo>
                  <a:pt x="386969" y="49149"/>
                </a:lnTo>
                <a:lnTo>
                  <a:pt x="386969" y="27051"/>
                </a:lnTo>
                <a:lnTo>
                  <a:pt x="374269" y="27046"/>
                </a:lnTo>
                <a:close/>
              </a:path>
              <a:path w="450850" h="76200">
                <a:moveTo>
                  <a:pt x="0" y="26924"/>
                </a:moveTo>
                <a:lnTo>
                  <a:pt x="0" y="49149"/>
                </a:lnTo>
                <a:lnTo>
                  <a:pt x="374269" y="49149"/>
                </a:lnTo>
                <a:lnTo>
                  <a:pt x="374269" y="27046"/>
                </a:lnTo>
                <a:lnTo>
                  <a:pt x="0" y="26924"/>
                </a:lnTo>
                <a:close/>
              </a:path>
              <a:path w="450850" h="76200">
                <a:moveTo>
                  <a:pt x="374269" y="0"/>
                </a:moveTo>
                <a:lnTo>
                  <a:pt x="374269" y="27046"/>
                </a:lnTo>
                <a:lnTo>
                  <a:pt x="386969" y="27051"/>
                </a:lnTo>
                <a:lnTo>
                  <a:pt x="386969" y="49149"/>
                </a:lnTo>
                <a:lnTo>
                  <a:pt x="428371" y="49149"/>
                </a:lnTo>
                <a:lnTo>
                  <a:pt x="450469" y="38100"/>
                </a:lnTo>
                <a:lnTo>
                  <a:pt x="37426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2894" y="4371085"/>
            <a:ext cx="435609" cy="258445"/>
          </a:xfrm>
          <a:custGeom>
            <a:avLst/>
            <a:gdLst/>
            <a:ahLst/>
            <a:cxnLst/>
            <a:rect l="l" t="t" r="r" b="b"/>
            <a:pathLst>
              <a:path w="435610" h="258445">
                <a:moveTo>
                  <a:pt x="363886" y="229845"/>
                </a:moveTo>
                <a:lnTo>
                  <a:pt x="350392" y="253111"/>
                </a:lnTo>
                <a:lnTo>
                  <a:pt x="435482" y="258318"/>
                </a:lnTo>
                <a:lnTo>
                  <a:pt x="420921" y="236219"/>
                </a:lnTo>
                <a:lnTo>
                  <a:pt x="374903" y="236219"/>
                </a:lnTo>
                <a:lnTo>
                  <a:pt x="363886" y="229845"/>
                </a:lnTo>
                <a:close/>
              </a:path>
              <a:path w="435610" h="258445">
                <a:moveTo>
                  <a:pt x="375076" y="210549"/>
                </a:moveTo>
                <a:lnTo>
                  <a:pt x="363886" y="229845"/>
                </a:lnTo>
                <a:lnTo>
                  <a:pt x="374903" y="236219"/>
                </a:lnTo>
                <a:lnTo>
                  <a:pt x="386079" y="216915"/>
                </a:lnTo>
                <a:lnTo>
                  <a:pt x="375076" y="210549"/>
                </a:lnTo>
                <a:close/>
              </a:path>
              <a:path w="435610" h="258445">
                <a:moveTo>
                  <a:pt x="388619" y="187197"/>
                </a:moveTo>
                <a:lnTo>
                  <a:pt x="375076" y="210549"/>
                </a:lnTo>
                <a:lnTo>
                  <a:pt x="386079" y="216915"/>
                </a:lnTo>
                <a:lnTo>
                  <a:pt x="374903" y="236219"/>
                </a:lnTo>
                <a:lnTo>
                  <a:pt x="420921" y="236219"/>
                </a:lnTo>
                <a:lnTo>
                  <a:pt x="388619" y="187197"/>
                </a:lnTo>
                <a:close/>
              </a:path>
              <a:path w="435610" h="258445">
                <a:moveTo>
                  <a:pt x="11175" y="0"/>
                </a:moveTo>
                <a:lnTo>
                  <a:pt x="0" y="19303"/>
                </a:lnTo>
                <a:lnTo>
                  <a:pt x="363886" y="229845"/>
                </a:lnTo>
                <a:lnTo>
                  <a:pt x="375076" y="210549"/>
                </a:lnTo>
                <a:lnTo>
                  <a:pt x="111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9084" y="4991989"/>
            <a:ext cx="448309" cy="689610"/>
          </a:xfrm>
          <a:custGeom>
            <a:avLst/>
            <a:gdLst/>
            <a:ahLst/>
            <a:cxnLst/>
            <a:rect l="l" t="t" r="r" b="b"/>
            <a:pathLst>
              <a:path w="448310" h="689610">
                <a:moveTo>
                  <a:pt x="397501" y="631236"/>
                </a:moveTo>
                <a:lnTo>
                  <a:pt x="374776" y="645820"/>
                </a:lnTo>
                <a:lnTo>
                  <a:pt x="448055" y="689368"/>
                </a:lnTo>
                <a:lnTo>
                  <a:pt x="442935" y="641934"/>
                </a:lnTo>
                <a:lnTo>
                  <a:pt x="404367" y="641934"/>
                </a:lnTo>
                <a:lnTo>
                  <a:pt x="397501" y="631236"/>
                </a:lnTo>
                <a:close/>
              </a:path>
              <a:path w="448310" h="689610">
                <a:moveTo>
                  <a:pt x="416186" y="619244"/>
                </a:moveTo>
                <a:lnTo>
                  <a:pt x="397501" y="631236"/>
                </a:lnTo>
                <a:lnTo>
                  <a:pt x="404367" y="641934"/>
                </a:lnTo>
                <a:lnTo>
                  <a:pt x="423037" y="629920"/>
                </a:lnTo>
                <a:lnTo>
                  <a:pt x="416186" y="619244"/>
                </a:lnTo>
                <a:close/>
              </a:path>
              <a:path w="448310" h="689610">
                <a:moveTo>
                  <a:pt x="438912" y="604659"/>
                </a:moveTo>
                <a:lnTo>
                  <a:pt x="416186" y="619244"/>
                </a:lnTo>
                <a:lnTo>
                  <a:pt x="423037" y="629920"/>
                </a:lnTo>
                <a:lnTo>
                  <a:pt x="404367" y="641934"/>
                </a:lnTo>
                <a:lnTo>
                  <a:pt x="442935" y="641934"/>
                </a:lnTo>
                <a:lnTo>
                  <a:pt x="438912" y="604659"/>
                </a:lnTo>
                <a:close/>
              </a:path>
              <a:path w="448310" h="689610">
                <a:moveTo>
                  <a:pt x="18795" y="0"/>
                </a:moveTo>
                <a:lnTo>
                  <a:pt x="0" y="11937"/>
                </a:lnTo>
                <a:lnTo>
                  <a:pt x="397501" y="631236"/>
                </a:lnTo>
                <a:lnTo>
                  <a:pt x="416186" y="619244"/>
                </a:lnTo>
                <a:lnTo>
                  <a:pt x="187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1751" y="5824258"/>
            <a:ext cx="445770" cy="342265"/>
          </a:xfrm>
          <a:custGeom>
            <a:avLst/>
            <a:gdLst/>
            <a:ahLst/>
            <a:cxnLst/>
            <a:rect l="l" t="t" r="r" b="b"/>
            <a:pathLst>
              <a:path w="445770" h="342264">
                <a:moveTo>
                  <a:pt x="377889" y="304874"/>
                </a:moveTo>
                <a:lnTo>
                  <a:pt x="361569" y="326351"/>
                </a:lnTo>
                <a:lnTo>
                  <a:pt x="445262" y="342125"/>
                </a:lnTo>
                <a:lnTo>
                  <a:pt x="430716" y="312546"/>
                </a:lnTo>
                <a:lnTo>
                  <a:pt x="387985" y="312546"/>
                </a:lnTo>
                <a:lnTo>
                  <a:pt x="377889" y="304874"/>
                </a:lnTo>
                <a:close/>
              </a:path>
              <a:path w="445770" h="342264">
                <a:moveTo>
                  <a:pt x="391339" y="287174"/>
                </a:moveTo>
                <a:lnTo>
                  <a:pt x="377889" y="304874"/>
                </a:lnTo>
                <a:lnTo>
                  <a:pt x="387985" y="312546"/>
                </a:lnTo>
                <a:lnTo>
                  <a:pt x="401447" y="294855"/>
                </a:lnTo>
                <a:lnTo>
                  <a:pt x="391339" y="287174"/>
                </a:lnTo>
                <a:close/>
              </a:path>
              <a:path w="445770" h="342264">
                <a:moveTo>
                  <a:pt x="407670" y="265683"/>
                </a:moveTo>
                <a:lnTo>
                  <a:pt x="391339" y="287174"/>
                </a:lnTo>
                <a:lnTo>
                  <a:pt x="401447" y="294855"/>
                </a:lnTo>
                <a:lnTo>
                  <a:pt x="387985" y="312546"/>
                </a:lnTo>
                <a:lnTo>
                  <a:pt x="430716" y="312546"/>
                </a:lnTo>
                <a:lnTo>
                  <a:pt x="407670" y="265683"/>
                </a:lnTo>
                <a:close/>
              </a:path>
              <a:path w="445770" h="342264">
                <a:moveTo>
                  <a:pt x="13462" y="0"/>
                </a:moveTo>
                <a:lnTo>
                  <a:pt x="0" y="17703"/>
                </a:lnTo>
                <a:lnTo>
                  <a:pt x="377889" y="304874"/>
                </a:lnTo>
                <a:lnTo>
                  <a:pt x="391339" y="287174"/>
                </a:lnTo>
                <a:lnTo>
                  <a:pt x="1346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6864" y="6398755"/>
            <a:ext cx="422275" cy="173990"/>
          </a:xfrm>
          <a:custGeom>
            <a:avLst/>
            <a:gdLst/>
            <a:ahLst/>
            <a:cxnLst/>
            <a:rect l="l" t="t" r="r" b="b"/>
            <a:pathLst>
              <a:path w="422275" h="173990">
                <a:moveTo>
                  <a:pt x="346493" y="148338"/>
                </a:moveTo>
                <a:lnTo>
                  <a:pt x="337185" y="173659"/>
                </a:lnTo>
                <a:lnTo>
                  <a:pt x="421766" y="164211"/>
                </a:lnTo>
                <a:lnTo>
                  <a:pt x="410972" y="152717"/>
                </a:lnTo>
                <a:lnTo>
                  <a:pt x="358394" y="152717"/>
                </a:lnTo>
                <a:lnTo>
                  <a:pt x="346493" y="148338"/>
                </a:lnTo>
                <a:close/>
              </a:path>
              <a:path w="422275" h="173990">
                <a:moveTo>
                  <a:pt x="354157" y="127489"/>
                </a:moveTo>
                <a:lnTo>
                  <a:pt x="346493" y="148338"/>
                </a:lnTo>
                <a:lnTo>
                  <a:pt x="358394" y="152717"/>
                </a:lnTo>
                <a:lnTo>
                  <a:pt x="366013" y="131851"/>
                </a:lnTo>
                <a:lnTo>
                  <a:pt x="354157" y="127489"/>
                </a:lnTo>
                <a:close/>
              </a:path>
              <a:path w="422275" h="173990">
                <a:moveTo>
                  <a:pt x="363474" y="102146"/>
                </a:moveTo>
                <a:lnTo>
                  <a:pt x="354157" y="127489"/>
                </a:lnTo>
                <a:lnTo>
                  <a:pt x="366013" y="131851"/>
                </a:lnTo>
                <a:lnTo>
                  <a:pt x="358394" y="152717"/>
                </a:lnTo>
                <a:lnTo>
                  <a:pt x="410972" y="152717"/>
                </a:lnTo>
                <a:lnTo>
                  <a:pt x="363474" y="102146"/>
                </a:lnTo>
                <a:close/>
              </a:path>
              <a:path w="422275" h="173990">
                <a:moveTo>
                  <a:pt x="7620" y="0"/>
                </a:moveTo>
                <a:lnTo>
                  <a:pt x="0" y="20853"/>
                </a:lnTo>
                <a:lnTo>
                  <a:pt x="346493" y="148338"/>
                </a:lnTo>
                <a:lnTo>
                  <a:pt x="354157" y="127489"/>
                </a:lnTo>
                <a:lnTo>
                  <a:pt x="76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375" y="792607"/>
            <a:ext cx="8597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 marR="5080" indent="-48895">
              <a:lnSpc>
                <a:spcPts val="2380"/>
              </a:lnSpc>
              <a:spcBef>
                <a:spcPts val="200"/>
              </a:spcBef>
            </a:pPr>
            <a:r>
              <a:rPr sz="2000" b="1" spc="60" dirty="0">
                <a:latin typeface="Tahoma"/>
                <a:cs typeface="Tahoma"/>
              </a:rPr>
              <a:t>Glob</a:t>
            </a:r>
            <a:r>
              <a:rPr sz="2000" b="1" spc="50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 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89338" y="1043458"/>
            <a:ext cx="811530" cy="271145"/>
            <a:chOff x="2089338" y="1043458"/>
            <a:chExt cx="811530" cy="271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338" y="1043458"/>
              <a:ext cx="810918" cy="2707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0364" y="1080515"/>
              <a:ext cx="699516" cy="181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0364" y="1080515"/>
              <a:ext cx="699770" cy="181610"/>
            </a:xfrm>
            <a:custGeom>
              <a:avLst/>
              <a:gdLst/>
              <a:ahLst/>
              <a:cxnLst/>
              <a:rect l="l" t="t" r="r" b="b"/>
              <a:pathLst>
                <a:path w="699769" h="181609">
                  <a:moveTo>
                    <a:pt x="0" y="45338"/>
                  </a:moveTo>
                  <a:lnTo>
                    <a:pt x="608838" y="45338"/>
                  </a:lnTo>
                  <a:lnTo>
                    <a:pt x="608838" y="0"/>
                  </a:lnTo>
                  <a:lnTo>
                    <a:pt x="699516" y="90678"/>
                  </a:lnTo>
                  <a:lnTo>
                    <a:pt x="608838" y="181356"/>
                  </a:lnTo>
                  <a:lnTo>
                    <a:pt x="608838" y="136017"/>
                  </a:lnTo>
                  <a:lnTo>
                    <a:pt x="0" y="136017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66973" y="1525269"/>
          <a:ext cx="1650364" cy="5041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/>
              </a:tblGrid>
              <a:tr h="621791"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697"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85" dirty="0">
                          <a:latin typeface="Tahoma"/>
                          <a:cs typeface="Tahoma"/>
                        </a:rPr>
                        <a:t>001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69">
                <a:tc>
                  <a:txBody>
                    <a:bodyPr/>
                    <a:lstStyle/>
                    <a:p>
                      <a:pPr marL="5245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011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6270">
                <a:tc>
                  <a:txBody>
                    <a:bodyPr/>
                    <a:lstStyle/>
                    <a:p>
                      <a:pPr marL="49720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0935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101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31698"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1792">
                <a:tc>
                  <a:txBody>
                    <a:bodyPr/>
                    <a:lstStyle/>
                    <a:p>
                      <a:pPr marL="5124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2400" b="1" spc="-190" dirty="0">
                          <a:latin typeface="Tahoma"/>
                          <a:cs typeface="Tahoma"/>
                        </a:rPr>
                        <a:t>111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704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108960" y="804672"/>
            <a:ext cx="794385" cy="626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900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9314" y="1745742"/>
            <a:ext cx="13639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latin typeface="Tahoma"/>
                <a:cs typeface="Tahoma"/>
              </a:rPr>
              <a:t>Has</a:t>
            </a:r>
            <a:r>
              <a:rPr sz="2000" b="1" spc="-70" dirty="0">
                <a:latin typeface="Tahoma"/>
                <a:cs typeface="Tahoma"/>
              </a:rPr>
              <a:t>h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30" dirty="0">
                <a:latin typeface="Tahoma"/>
                <a:cs typeface="Tahoma"/>
              </a:rPr>
              <a:t>Prefix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56580" y="4712715"/>
          <a:ext cx="6502400" cy="74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39">
                <a:tc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12121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70" dirty="0">
                          <a:latin typeface="Tahoma"/>
                          <a:cs typeface="Tahoma"/>
                        </a:rPr>
                        <a:t>Wu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0" dirty="0">
                          <a:latin typeface="Tahoma"/>
                          <a:cs typeface="Tahoma"/>
                        </a:rPr>
                        <a:t>Finance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621149" y="1265681"/>
            <a:ext cx="546100" cy="1203325"/>
          </a:xfrm>
          <a:custGeom>
            <a:avLst/>
            <a:gdLst/>
            <a:ahLst/>
            <a:cxnLst/>
            <a:rect l="l" t="t" r="r" b="b"/>
            <a:pathLst>
              <a:path w="546100" h="1203325">
                <a:moveTo>
                  <a:pt x="543179" y="295656"/>
                </a:moveTo>
                <a:lnTo>
                  <a:pt x="471678" y="341884"/>
                </a:lnTo>
                <a:lnTo>
                  <a:pt x="494817" y="355574"/>
                </a:lnTo>
                <a:lnTo>
                  <a:pt x="0" y="1191768"/>
                </a:lnTo>
                <a:lnTo>
                  <a:pt x="19050" y="1203071"/>
                </a:lnTo>
                <a:lnTo>
                  <a:pt x="513981" y="366903"/>
                </a:lnTo>
                <a:lnTo>
                  <a:pt x="537210" y="380619"/>
                </a:lnTo>
                <a:lnTo>
                  <a:pt x="539724" y="344678"/>
                </a:lnTo>
                <a:lnTo>
                  <a:pt x="543179" y="295656"/>
                </a:lnTo>
                <a:close/>
              </a:path>
              <a:path w="546100" h="1203325">
                <a:moveTo>
                  <a:pt x="545592" y="0"/>
                </a:moveTo>
                <a:lnTo>
                  <a:pt x="465836" y="29972"/>
                </a:lnTo>
                <a:lnTo>
                  <a:pt x="485648" y="48310"/>
                </a:lnTo>
                <a:lnTo>
                  <a:pt x="1397" y="571500"/>
                </a:lnTo>
                <a:lnTo>
                  <a:pt x="17653" y="586486"/>
                </a:lnTo>
                <a:lnTo>
                  <a:pt x="502005" y="63449"/>
                </a:lnTo>
                <a:lnTo>
                  <a:pt x="521843" y="81788"/>
                </a:lnTo>
                <a:lnTo>
                  <a:pt x="534263" y="38989"/>
                </a:lnTo>
                <a:lnTo>
                  <a:pt x="54559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58866" y="498094"/>
          <a:ext cx="6504940" cy="1132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705"/>
                <a:gridCol w="1065530"/>
                <a:gridCol w="1626235"/>
                <a:gridCol w="1626235"/>
                <a:gridCol w="1626235"/>
              </a:tblGrid>
              <a:tr h="390398">
                <a:tc>
                  <a:txBody>
                    <a:bodyPr/>
                    <a:lstStyle/>
                    <a:p>
                      <a:pPr marL="186690">
                        <a:lnSpc>
                          <a:spcPts val="2710"/>
                        </a:lnSpc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447040">
                        <a:lnSpc>
                          <a:spcPts val="2385"/>
                        </a:lnSpc>
                        <a:spcBef>
                          <a:spcPts val="43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0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Mozart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b="1" spc="-25" dirty="0">
                          <a:latin typeface="Tahoma"/>
                          <a:cs typeface="Tahoma"/>
                        </a:rPr>
                        <a:t>Music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18938" y="1811782"/>
          <a:ext cx="6502400" cy="1091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/>
                <a:gridCol w="1053465"/>
                <a:gridCol w="1625600"/>
                <a:gridCol w="1625600"/>
                <a:gridCol w="1625600"/>
              </a:tblGrid>
              <a:tr h="349758"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gridSpan="2">
                  <a:txBody>
                    <a:bodyPr/>
                    <a:lstStyle/>
                    <a:p>
                      <a:pPr marL="446405">
                        <a:lnSpc>
                          <a:spcPts val="2380"/>
                        </a:lnSpc>
                        <a:spcBef>
                          <a:spcPts val="44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16251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b="1" spc="-60" dirty="0">
                          <a:latin typeface="Tahoma"/>
                          <a:cs typeface="Tahoma"/>
                        </a:rPr>
                        <a:t>Ramesh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21334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65" dirty="0">
                          <a:latin typeface="Tahoma"/>
                          <a:cs typeface="Tahoma"/>
                        </a:rPr>
                        <a:t>Mech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4500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15100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30" dirty="0">
                          <a:latin typeface="Tahoma"/>
                          <a:cs typeface="Tahoma"/>
                        </a:rPr>
                        <a:t>Raj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R="508634" algn="r">
                        <a:lnSpc>
                          <a:spcPts val="2390"/>
                        </a:lnSpc>
                      </a:pPr>
                      <a:r>
                        <a:rPr sz="2000" b="1" spc="5" dirty="0">
                          <a:latin typeface="Tahoma"/>
                          <a:cs typeface="Tahoma"/>
                        </a:rPr>
                        <a:t>Aero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3400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79314" y="3043173"/>
          <a:ext cx="6502400" cy="1105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140"/>
                <a:gridCol w="1140460"/>
                <a:gridCol w="1625600"/>
                <a:gridCol w="1625600"/>
                <a:gridCol w="1625600"/>
              </a:tblGrid>
              <a:tr h="363474">
                <a:tc>
                  <a:txBody>
                    <a:bodyPr/>
                    <a:lstStyle/>
                    <a:p>
                      <a:pPr marL="158115">
                        <a:lnSpc>
                          <a:spcPts val="2625"/>
                        </a:lnSpc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3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39">
                <a:tc gridSpan="2">
                  <a:txBody>
                    <a:bodyPr/>
                    <a:lstStyle/>
                    <a:p>
                      <a:pPr marL="4603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12000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95" dirty="0">
                          <a:latin typeface="Tahoma"/>
                          <a:cs typeface="Tahoma"/>
                        </a:rPr>
                        <a:t>Peter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000" b="1" spc="-40" dirty="0">
                          <a:latin typeface="Tahoma"/>
                          <a:cs typeface="Tahoma"/>
                        </a:rPr>
                        <a:t>Civil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22222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b="1" spc="-110" dirty="0">
                          <a:latin typeface="Tahoma"/>
                          <a:cs typeface="Tahoma"/>
                        </a:rPr>
                        <a:t>Einstein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70" dirty="0">
                          <a:latin typeface="Tahoma"/>
                          <a:cs typeface="Tahoma"/>
                        </a:rPr>
                        <a:t>Physics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95000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596765" y="2539745"/>
            <a:ext cx="629920" cy="1848485"/>
          </a:xfrm>
          <a:custGeom>
            <a:avLst/>
            <a:gdLst/>
            <a:ahLst/>
            <a:cxnLst/>
            <a:rect l="l" t="t" r="r" b="b"/>
            <a:pathLst>
              <a:path w="629920" h="1848485">
                <a:moveTo>
                  <a:pt x="589915" y="1245108"/>
                </a:moveTo>
                <a:lnTo>
                  <a:pt x="509778" y="1273937"/>
                </a:lnTo>
                <a:lnTo>
                  <a:pt x="529297" y="1292567"/>
                </a:lnTo>
                <a:lnTo>
                  <a:pt x="13716" y="1832991"/>
                </a:lnTo>
                <a:lnTo>
                  <a:pt x="29718" y="1848231"/>
                </a:lnTo>
                <a:lnTo>
                  <a:pt x="545350" y="1307871"/>
                </a:lnTo>
                <a:lnTo>
                  <a:pt x="564896" y="1326515"/>
                </a:lnTo>
                <a:lnTo>
                  <a:pt x="578154" y="1283335"/>
                </a:lnTo>
                <a:lnTo>
                  <a:pt x="589915" y="1245108"/>
                </a:lnTo>
                <a:close/>
              </a:path>
              <a:path w="629920" h="1848485">
                <a:moveTo>
                  <a:pt x="610489" y="329184"/>
                </a:moveTo>
                <a:lnTo>
                  <a:pt x="539115" y="375666"/>
                </a:lnTo>
                <a:lnTo>
                  <a:pt x="562381" y="389318"/>
                </a:lnTo>
                <a:lnTo>
                  <a:pt x="0" y="1347470"/>
                </a:lnTo>
                <a:lnTo>
                  <a:pt x="19050" y="1358773"/>
                </a:lnTo>
                <a:lnTo>
                  <a:pt x="581533" y="400532"/>
                </a:lnTo>
                <a:lnTo>
                  <a:pt x="604774" y="414147"/>
                </a:lnTo>
                <a:lnTo>
                  <a:pt x="607174" y="378333"/>
                </a:lnTo>
                <a:lnTo>
                  <a:pt x="610489" y="329184"/>
                </a:lnTo>
                <a:close/>
              </a:path>
              <a:path w="629920" h="1848485">
                <a:moveTo>
                  <a:pt x="629793" y="0"/>
                </a:moveTo>
                <a:lnTo>
                  <a:pt x="548132" y="24257"/>
                </a:lnTo>
                <a:lnTo>
                  <a:pt x="566559" y="43967"/>
                </a:lnTo>
                <a:lnTo>
                  <a:pt x="14097" y="560705"/>
                </a:lnTo>
                <a:lnTo>
                  <a:pt x="29337" y="576961"/>
                </a:lnTo>
                <a:lnTo>
                  <a:pt x="581736" y="60159"/>
                </a:lnTo>
                <a:lnTo>
                  <a:pt x="600202" y="79883"/>
                </a:lnTo>
                <a:lnTo>
                  <a:pt x="616712" y="35306"/>
                </a:lnTo>
                <a:lnTo>
                  <a:pt x="62979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577" y="4987035"/>
            <a:ext cx="548005" cy="128905"/>
          </a:xfrm>
          <a:custGeom>
            <a:avLst/>
            <a:gdLst/>
            <a:ahLst/>
            <a:cxnLst/>
            <a:rect l="l" t="t" r="r" b="b"/>
            <a:pathLst>
              <a:path w="548004" h="128904">
                <a:moveTo>
                  <a:pt x="470621" y="102136"/>
                </a:moveTo>
                <a:lnTo>
                  <a:pt x="466089" y="128650"/>
                </a:lnTo>
                <a:lnTo>
                  <a:pt x="546369" y="104266"/>
                </a:lnTo>
                <a:lnTo>
                  <a:pt x="483108" y="104266"/>
                </a:lnTo>
                <a:lnTo>
                  <a:pt x="470621" y="102136"/>
                </a:lnTo>
                <a:close/>
              </a:path>
              <a:path w="548004" h="128904">
                <a:moveTo>
                  <a:pt x="474377" y="80159"/>
                </a:moveTo>
                <a:lnTo>
                  <a:pt x="470621" y="102136"/>
                </a:lnTo>
                <a:lnTo>
                  <a:pt x="483108" y="104266"/>
                </a:lnTo>
                <a:lnTo>
                  <a:pt x="486918" y="82295"/>
                </a:lnTo>
                <a:lnTo>
                  <a:pt x="474377" y="80159"/>
                </a:lnTo>
                <a:close/>
              </a:path>
              <a:path w="548004" h="128904">
                <a:moveTo>
                  <a:pt x="478917" y="53593"/>
                </a:moveTo>
                <a:lnTo>
                  <a:pt x="474377" y="80159"/>
                </a:lnTo>
                <a:lnTo>
                  <a:pt x="486918" y="82295"/>
                </a:lnTo>
                <a:lnTo>
                  <a:pt x="483108" y="104266"/>
                </a:lnTo>
                <a:lnTo>
                  <a:pt x="546369" y="104266"/>
                </a:lnTo>
                <a:lnTo>
                  <a:pt x="547624" y="103886"/>
                </a:lnTo>
                <a:lnTo>
                  <a:pt x="478917" y="53593"/>
                </a:lnTo>
                <a:close/>
              </a:path>
              <a:path w="548004" h="128904">
                <a:moveTo>
                  <a:pt x="3810" y="0"/>
                </a:moveTo>
                <a:lnTo>
                  <a:pt x="0" y="21843"/>
                </a:lnTo>
                <a:lnTo>
                  <a:pt x="470621" y="102136"/>
                </a:lnTo>
                <a:lnTo>
                  <a:pt x="474377" y="80159"/>
                </a:lnTo>
                <a:lnTo>
                  <a:pt x="381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751" y="5824258"/>
            <a:ext cx="445770" cy="342265"/>
          </a:xfrm>
          <a:custGeom>
            <a:avLst/>
            <a:gdLst/>
            <a:ahLst/>
            <a:cxnLst/>
            <a:rect l="l" t="t" r="r" b="b"/>
            <a:pathLst>
              <a:path w="445770" h="342264">
                <a:moveTo>
                  <a:pt x="377889" y="304874"/>
                </a:moveTo>
                <a:lnTo>
                  <a:pt x="361569" y="326351"/>
                </a:lnTo>
                <a:lnTo>
                  <a:pt x="445262" y="342125"/>
                </a:lnTo>
                <a:lnTo>
                  <a:pt x="430716" y="312546"/>
                </a:lnTo>
                <a:lnTo>
                  <a:pt x="387985" y="312546"/>
                </a:lnTo>
                <a:lnTo>
                  <a:pt x="377889" y="304874"/>
                </a:lnTo>
                <a:close/>
              </a:path>
              <a:path w="445770" h="342264">
                <a:moveTo>
                  <a:pt x="391339" y="287174"/>
                </a:moveTo>
                <a:lnTo>
                  <a:pt x="377889" y="304874"/>
                </a:lnTo>
                <a:lnTo>
                  <a:pt x="387985" y="312546"/>
                </a:lnTo>
                <a:lnTo>
                  <a:pt x="401447" y="294855"/>
                </a:lnTo>
                <a:lnTo>
                  <a:pt x="391339" y="287174"/>
                </a:lnTo>
                <a:close/>
              </a:path>
              <a:path w="445770" h="342264">
                <a:moveTo>
                  <a:pt x="407670" y="265683"/>
                </a:moveTo>
                <a:lnTo>
                  <a:pt x="391339" y="287174"/>
                </a:lnTo>
                <a:lnTo>
                  <a:pt x="401447" y="294855"/>
                </a:lnTo>
                <a:lnTo>
                  <a:pt x="387985" y="312546"/>
                </a:lnTo>
                <a:lnTo>
                  <a:pt x="430716" y="312546"/>
                </a:lnTo>
                <a:lnTo>
                  <a:pt x="407670" y="265683"/>
                </a:lnTo>
                <a:close/>
              </a:path>
              <a:path w="445770" h="342264">
                <a:moveTo>
                  <a:pt x="13462" y="0"/>
                </a:moveTo>
                <a:lnTo>
                  <a:pt x="0" y="17703"/>
                </a:lnTo>
                <a:lnTo>
                  <a:pt x="377889" y="304874"/>
                </a:lnTo>
                <a:lnTo>
                  <a:pt x="391339" y="287174"/>
                </a:lnTo>
                <a:lnTo>
                  <a:pt x="1346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26864" y="6398755"/>
            <a:ext cx="422275" cy="173990"/>
          </a:xfrm>
          <a:custGeom>
            <a:avLst/>
            <a:gdLst/>
            <a:ahLst/>
            <a:cxnLst/>
            <a:rect l="l" t="t" r="r" b="b"/>
            <a:pathLst>
              <a:path w="422275" h="173990">
                <a:moveTo>
                  <a:pt x="346493" y="148338"/>
                </a:moveTo>
                <a:lnTo>
                  <a:pt x="337185" y="173659"/>
                </a:lnTo>
                <a:lnTo>
                  <a:pt x="421766" y="164211"/>
                </a:lnTo>
                <a:lnTo>
                  <a:pt x="410972" y="152717"/>
                </a:lnTo>
                <a:lnTo>
                  <a:pt x="358394" y="152717"/>
                </a:lnTo>
                <a:lnTo>
                  <a:pt x="346493" y="148338"/>
                </a:lnTo>
                <a:close/>
              </a:path>
              <a:path w="422275" h="173990">
                <a:moveTo>
                  <a:pt x="354157" y="127489"/>
                </a:moveTo>
                <a:lnTo>
                  <a:pt x="346493" y="148338"/>
                </a:lnTo>
                <a:lnTo>
                  <a:pt x="358394" y="152717"/>
                </a:lnTo>
                <a:lnTo>
                  <a:pt x="366013" y="131851"/>
                </a:lnTo>
                <a:lnTo>
                  <a:pt x="354157" y="127489"/>
                </a:lnTo>
                <a:close/>
              </a:path>
              <a:path w="422275" h="173990">
                <a:moveTo>
                  <a:pt x="363474" y="102146"/>
                </a:moveTo>
                <a:lnTo>
                  <a:pt x="354157" y="127489"/>
                </a:lnTo>
                <a:lnTo>
                  <a:pt x="366013" y="131851"/>
                </a:lnTo>
                <a:lnTo>
                  <a:pt x="358394" y="152717"/>
                </a:lnTo>
                <a:lnTo>
                  <a:pt x="410972" y="152717"/>
                </a:lnTo>
                <a:lnTo>
                  <a:pt x="363474" y="102146"/>
                </a:lnTo>
                <a:close/>
              </a:path>
              <a:path w="422275" h="173990">
                <a:moveTo>
                  <a:pt x="7620" y="0"/>
                </a:moveTo>
                <a:lnTo>
                  <a:pt x="0" y="20853"/>
                </a:lnTo>
                <a:lnTo>
                  <a:pt x="346493" y="148338"/>
                </a:lnTo>
                <a:lnTo>
                  <a:pt x="354157" y="127489"/>
                </a:lnTo>
                <a:lnTo>
                  <a:pt x="76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86171" y="4296155"/>
            <a:ext cx="485140" cy="3124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ts val="2460"/>
              </a:lnSpc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049520" y="5611114"/>
          <a:ext cx="6499856" cy="11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820"/>
                <a:gridCol w="1033144"/>
                <a:gridCol w="1624964"/>
                <a:gridCol w="1624964"/>
                <a:gridCol w="1624964"/>
              </a:tblGrid>
              <a:tr h="361238">
                <a:tc>
                  <a:txBody>
                    <a:bodyPr/>
                    <a:lstStyle/>
                    <a:p>
                      <a:pPr marL="18415" algn="ctr">
                        <a:lnSpc>
                          <a:spcPts val="2725"/>
                        </a:lnSpc>
                      </a:pPr>
                      <a:r>
                        <a:rPr sz="2400" b="1" dirty="0">
                          <a:latin typeface="Tahoma"/>
                          <a:cs typeface="Tahoma"/>
                        </a:rPr>
                        <a:t>2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52">
                <a:tc gridSpan="2">
                  <a:txBody>
                    <a:bodyPr/>
                    <a:lstStyle/>
                    <a:p>
                      <a:pPr marL="46037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10101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2120"/>
                        </a:lnSpc>
                        <a:spcBef>
                          <a:spcPts val="700"/>
                        </a:spcBef>
                      </a:pPr>
                      <a:r>
                        <a:rPr sz="2000" b="1" spc="-85" dirty="0">
                          <a:latin typeface="Tahoma"/>
                          <a:cs typeface="Tahoma"/>
                        </a:rPr>
                        <a:t>Srinivasan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000" b="1" spc="75" dirty="0">
                          <a:latin typeface="Tahoma"/>
                          <a:cs typeface="Tahoma"/>
                        </a:rPr>
                        <a:t>Comp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370"/>
                        </a:lnSpc>
                        <a:spcBef>
                          <a:spcPts val="450"/>
                        </a:spcBef>
                      </a:pPr>
                      <a:r>
                        <a:rPr sz="2000" b="1" spc="-150" dirty="0">
                          <a:latin typeface="Tahoma"/>
                          <a:cs typeface="Tahoma"/>
                        </a:rPr>
                        <a:t>65000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  <a:tr h="3708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E7F3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649339" y="236677"/>
            <a:ext cx="763905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>
              <a:lnSpc>
                <a:spcPts val="239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Local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1284" y="469379"/>
            <a:ext cx="995159" cy="377964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777229" y="536194"/>
            <a:ext cx="849630" cy="229235"/>
            <a:chOff x="5777229" y="536194"/>
            <a:chExt cx="849630" cy="22923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3579" y="542544"/>
              <a:ext cx="836676" cy="21640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783579" y="542544"/>
              <a:ext cx="836930" cy="216535"/>
            </a:xfrm>
            <a:custGeom>
              <a:avLst/>
              <a:gdLst/>
              <a:ahLst/>
              <a:cxnLst/>
              <a:rect l="l" t="t" r="r" b="b"/>
              <a:pathLst>
                <a:path w="836929" h="216534">
                  <a:moveTo>
                    <a:pt x="836676" y="54101"/>
                  </a:moveTo>
                  <a:lnTo>
                    <a:pt x="108204" y="54101"/>
                  </a:lnTo>
                  <a:lnTo>
                    <a:pt x="108204" y="0"/>
                  </a:lnTo>
                  <a:lnTo>
                    <a:pt x="0" y="108203"/>
                  </a:lnTo>
                  <a:lnTo>
                    <a:pt x="108204" y="216407"/>
                  </a:lnTo>
                  <a:lnTo>
                    <a:pt x="108204" y="162305"/>
                  </a:lnTo>
                  <a:lnTo>
                    <a:pt x="836676" y="162305"/>
                  </a:lnTo>
                  <a:lnTo>
                    <a:pt x="836676" y="5410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61963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85" dirty="0"/>
              <a:t>What</a:t>
            </a:r>
            <a:r>
              <a:rPr sz="4200" spc="-105" dirty="0"/>
              <a:t> </a:t>
            </a:r>
            <a:r>
              <a:rPr sz="4200" spc="-220" dirty="0"/>
              <a:t>wil</a:t>
            </a:r>
            <a:r>
              <a:rPr sz="4200" spc="-145" dirty="0"/>
              <a:t>l</a:t>
            </a:r>
            <a:r>
              <a:rPr sz="4200" spc="-105" dirty="0"/>
              <a:t> </a:t>
            </a:r>
            <a:r>
              <a:rPr sz="4200" spc="245" dirty="0"/>
              <a:t>h</a:t>
            </a:r>
            <a:r>
              <a:rPr sz="4200" spc="480" dirty="0"/>
              <a:t>appe</a:t>
            </a:r>
            <a:r>
              <a:rPr sz="4200" spc="484" dirty="0"/>
              <a:t>n</a:t>
            </a:r>
            <a:r>
              <a:rPr sz="4200" spc="-114" dirty="0"/>
              <a:t> </a:t>
            </a:r>
            <a:r>
              <a:rPr sz="4200" spc="190" dirty="0"/>
              <a:t>here</a:t>
            </a:r>
            <a:r>
              <a:rPr sz="4200" spc="940" dirty="0"/>
              <a:t>?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745236" y="795526"/>
            <a:ext cx="11204575" cy="5972810"/>
            <a:chOff x="745236" y="795526"/>
            <a:chExt cx="11204575" cy="5972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236" y="795526"/>
              <a:ext cx="7552944" cy="59725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5883" y="1452333"/>
              <a:ext cx="989088" cy="5486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98179" y="1528572"/>
              <a:ext cx="830580" cy="384175"/>
            </a:xfrm>
            <a:custGeom>
              <a:avLst/>
              <a:gdLst/>
              <a:ahLst/>
              <a:cxnLst/>
              <a:rect l="l" t="t" r="r" b="b"/>
              <a:pathLst>
                <a:path w="830579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830579" y="288036"/>
                  </a:lnTo>
                  <a:lnTo>
                    <a:pt x="830579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98179" y="1528572"/>
              <a:ext cx="830580" cy="384175"/>
            </a:xfrm>
            <a:custGeom>
              <a:avLst/>
              <a:gdLst/>
              <a:ahLst/>
              <a:cxnLst/>
              <a:rect l="l" t="t" r="r" b="b"/>
              <a:pathLst>
                <a:path w="830579" h="384175">
                  <a:moveTo>
                    <a:pt x="830579" y="96012"/>
                  </a:moveTo>
                  <a:lnTo>
                    <a:pt x="192024" y="96012"/>
                  </a:lnTo>
                  <a:lnTo>
                    <a:pt x="192024" y="0"/>
                  </a:ln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830579" y="288036"/>
                  </a:lnTo>
                  <a:lnTo>
                    <a:pt x="830579" y="96012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476" y="1042415"/>
              <a:ext cx="2807207" cy="181813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240011" y="1135380"/>
            <a:ext cx="2616835" cy="1644650"/>
          </a:xfrm>
          <a:prstGeom prst="rect">
            <a:avLst/>
          </a:prstGeom>
          <a:ln w="12700">
            <a:solidFill>
              <a:srgbClr val="A4A4A4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321310" marR="309880" indent="-1905" algn="ctr">
              <a:lnSpc>
                <a:spcPct val="100000"/>
              </a:lnSpc>
              <a:spcBef>
                <a:spcPts val="665"/>
              </a:spcBef>
            </a:pPr>
            <a:r>
              <a:rPr sz="2400" b="1" spc="-45" dirty="0">
                <a:solidFill>
                  <a:srgbClr val="6F2F9F"/>
                </a:solidFill>
                <a:latin typeface="Tahoma"/>
                <a:cs typeface="Tahoma"/>
              </a:rPr>
              <a:t>Assume </a:t>
            </a:r>
            <a:r>
              <a:rPr sz="2400" b="1" spc="-150" dirty="0">
                <a:solidFill>
                  <a:srgbClr val="6F2F9F"/>
                </a:solidFill>
                <a:latin typeface="Tahoma"/>
                <a:cs typeface="Tahoma"/>
              </a:rPr>
              <a:t>two </a:t>
            </a:r>
            <a:r>
              <a:rPr sz="2400" b="1" spc="-14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6F2F9F"/>
                </a:solidFill>
                <a:latin typeface="Tahoma"/>
                <a:cs typeface="Tahoma"/>
              </a:rPr>
              <a:t>more</a:t>
            </a:r>
            <a:r>
              <a:rPr sz="2400" b="1" spc="-13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6F2F9F"/>
                </a:solidFill>
                <a:latin typeface="Tahoma"/>
                <a:cs typeface="Tahoma"/>
              </a:rPr>
              <a:t>records </a:t>
            </a:r>
            <a:r>
              <a:rPr sz="2400" b="1" spc="-68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95" dirty="0">
                <a:solidFill>
                  <a:srgbClr val="6F2F9F"/>
                </a:solidFill>
                <a:latin typeface="Tahoma"/>
                <a:cs typeface="Tahoma"/>
              </a:rPr>
              <a:t>come </a:t>
            </a:r>
            <a:r>
              <a:rPr sz="2400" b="1" spc="-114" dirty="0">
                <a:solidFill>
                  <a:srgbClr val="6F2F9F"/>
                </a:solidFill>
                <a:latin typeface="Tahoma"/>
                <a:cs typeface="Tahoma"/>
              </a:rPr>
              <a:t>to </a:t>
            </a:r>
            <a:r>
              <a:rPr sz="2400" b="1" spc="-180" dirty="0">
                <a:solidFill>
                  <a:srgbClr val="6F2F9F"/>
                </a:solidFill>
                <a:latin typeface="Tahoma"/>
                <a:cs typeface="Tahoma"/>
              </a:rPr>
              <a:t>this </a:t>
            </a:r>
            <a:r>
              <a:rPr sz="2400" b="1"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ahoma"/>
                <a:cs typeface="Tahoma"/>
              </a:rPr>
              <a:t>bucket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927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Comments</a:t>
            </a:r>
            <a:r>
              <a:rPr sz="4200" spc="-130" dirty="0"/>
              <a:t> </a:t>
            </a:r>
            <a:r>
              <a:rPr sz="4200" spc="380" dirty="0"/>
              <a:t>on</a:t>
            </a:r>
            <a:r>
              <a:rPr sz="4200" spc="-110" dirty="0"/>
              <a:t> </a:t>
            </a:r>
            <a:r>
              <a:rPr sz="4200" spc="105" dirty="0"/>
              <a:t>Extendible</a:t>
            </a:r>
            <a:r>
              <a:rPr sz="4200" spc="-150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69644" y="904519"/>
            <a:ext cx="10554335" cy="46589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85"/>
              </a:spcBef>
              <a:buClr>
                <a:srgbClr val="EC7C30"/>
              </a:buClr>
              <a:buFont typeface="Calibri"/>
              <a:buChar char="▪"/>
              <a:tabLst>
                <a:tab pos="241300" algn="l"/>
              </a:tabLst>
            </a:pPr>
            <a:r>
              <a:rPr sz="2600" b="1" spc="-140" dirty="0">
                <a:solidFill>
                  <a:srgbClr val="538135"/>
                </a:solidFill>
                <a:latin typeface="Tahoma"/>
                <a:cs typeface="Tahoma"/>
              </a:rPr>
              <a:t>Benefit</a:t>
            </a:r>
            <a:r>
              <a:rPr sz="2600" b="1" spc="-135" dirty="0">
                <a:solidFill>
                  <a:srgbClr val="538135"/>
                </a:solidFill>
                <a:latin typeface="Tahoma"/>
                <a:cs typeface="Tahoma"/>
              </a:rPr>
              <a:t>s</a:t>
            </a:r>
            <a:r>
              <a:rPr sz="2600" b="1" spc="-50" dirty="0">
                <a:solidFill>
                  <a:srgbClr val="538135"/>
                </a:solidFill>
                <a:latin typeface="Tahoma"/>
                <a:cs typeface="Tahoma"/>
              </a:rPr>
              <a:t> </a:t>
            </a:r>
            <a:r>
              <a:rPr sz="2600" b="1" spc="-135" dirty="0">
                <a:solidFill>
                  <a:srgbClr val="538135"/>
                </a:solidFill>
                <a:latin typeface="Tahoma"/>
                <a:cs typeface="Tahoma"/>
              </a:rPr>
              <a:t>o</a:t>
            </a:r>
            <a:r>
              <a:rPr sz="2600" b="1" spc="-80" dirty="0">
                <a:solidFill>
                  <a:srgbClr val="538135"/>
                </a:solidFill>
                <a:latin typeface="Tahoma"/>
                <a:cs typeface="Tahoma"/>
              </a:rPr>
              <a:t>f</a:t>
            </a:r>
            <a:r>
              <a:rPr sz="2600" b="1" spc="-50" dirty="0">
                <a:solidFill>
                  <a:srgbClr val="538135"/>
                </a:solidFill>
                <a:latin typeface="Tahoma"/>
                <a:cs typeface="Tahoma"/>
              </a:rPr>
              <a:t> </a:t>
            </a:r>
            <a:r>
              <a:rPr sz="2600" b="1" spc="-5" dirty="0">
                <a:solidFill>
                  <a:srgbClr val="538135"/>
                </a:solidFill>
                <a:latin typeface="Tahoma"/>
                <a:cs typeface="Tahoma"/>
              </a:rPr>
              <a:t>extendabl</a:t>
            </a:r>
            <a:r>
              <a:rPr sz="2600" b="1" dirty="0">
                <a:solidFill>
                  <a:srgbClr val="538135"/>
                </a:solidFill>
                <a:latin typeface="Tahoma"/>
                <a:cs typeface="Tahoma"/>
              </a:rPr>
              <a:t>e</a:t>
            </a:r>
            <a:r>
              <a:rPr sz="2600" b="1" spc="-85" dirty="0">
                <a:solidFill>
                  <a:srgbClr val="538135"/>
                </a:solidFill>
                <a:latin typeface="Tahoma"/>
                <a:cs typeface="Tahoma"/>
              </a:rPr>
              <a:t> </a:t>
            </a:r>
            <a:r>
              <a:rPr sz="2600" b="1" spc="-55" dirty="0">
                <a:solidFill>
                  <a:srgbClr val="538135"/>
                </a:solidFill>
                <a:latin typeface="Tahoma"/>
                <a:cs typeface="Tahoma"/>
              </a:rPr>
              <a:t>has</a:t>
            </a:r>
            <a:r>
              <a:rPr sz="2600" b="1" spc="-75" dirty="0">
                <a:solidFill>
                  <a:srgbClr val="538135"/>
                </a:solidFill>
                <a:latin typeface="Tahoma"/>
                <a:cs typeface="Tahoma"/>
              </a:rPr>
              <a:t>hin</a:t>
            </a:r>
            <a:r>
              <a:rPr sz="2600" b="1" spc="-90" dirty="0">
                <a:solidFill>
                  <a:srgbClr val="538135"/>
                </a:solidFill>
                <a:latin typeface="Tahoma"/>
                <a:cs typeface="Tahoma"/>
              </a:rPr>
              <a:t>g</a:t>
            </a:r>
            <a:r>
              <a:rPr sz="2600" b="1" spc="-220" dirty="0">
                <a:solidFill>
                  <a:srgbClr val="538135"/>
                </a:solidFill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698500" lvl="1" indent="-229870">
              <a:lnSpc>
                <a:spcPct val="100000"/>
              </a:lnSpc>
              <a:spcBef>
                <a:spcPts val="1095"/>
              </a:spcBef>
              <a:buClr>
                <a:srgbClr val="EC7C30"/>
              </a:buClr>
              <a:buFont typeface="Calibri"/>
              <a:buChar char="▪"/>
              <a:tabLst>
                <a:tab pos="699135" algn="l"/>
              </a:tabLst>
            </a:pPr>
            <a:r>
              <a:rPr sz="2600" spc="150" dirty="0">
                <a:latin typeface="Trebuchet MS"/>
                <a:cs typeface="Trebuchet MS"/>
              </a:rPr>
              <a:t>Hash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performance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does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not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260" dirty="0">
                <a:latin typeface="Trebuchet MS"/>
                <a:cs typeface="Trebuchet MS"/>
              </a:rPr>
              <a:t>degrade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with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growth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of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file</a:t>
            </a:r>
            <a:endParaRPr sz="2600">
              <a:latin typeface="Trebuchet MS"/>
              <a:cs typeface="Trebuchet MS"/>
            </a:endParaRPr>
          </a:p>
          <a:p>
            <a:pPr marL="698500" lvl="1" indent="-229870">
              <a:lnSpc>
                <a:spcPct val="100000"/>
              </a:lnSpc>
              <a:spcBef>
                <a:spcPts val="1080"/>
              </a:spcBef>
              <a:buClr>
                <a:srgbClr val="EC7C30"/>
              </a:buClr>
              <a:buFont typeface="Calibri"/>
              <a:buChar char="▪"/>
              <a:tabLst>
                <a:tab pos="699135" algn="l"/>
              </a:tabLst>
            </a:pPr>
            <a:r>
              <a:rPr sz="2600" spc="95" dirty="0">
                <a:latin typeface="Trebuchet MS"/>
                <a:cs typeface="Trebuchet MS"/>
              </a:rPr>
              <a:t>Minimal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265" dirty="0">
                <a:latin typeface="Trebuchet MS"/>
                <a:cs typeface="Trebuchet MS"/>
              </a:rPr>
              <a:t>space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overhead</a:t>
            </a:r>
            <a:endParaRPr sz="2600">
              <a:latin typeface="Trebuchet MS"/>
              <a:cs typeface="Trebuchet MS"/>
            </a:endParaRPr>
          </a:p>
          <a:p>
            <a:pPr marL="240665" indent="-228600">
              <a:lnSpc>
                <a:spcPct val="100000"/>
              </a:lnSpc>
              <a:spcBef>
                <a:spcPts val="1095"/>
              </a:spcBef>
              <a:buClr>
                <a:srgbClr val="EC7C30"/>
              </a:buClr>
              <a:buFont typeface="Calibri"/>
              <a:buChar char="▪"/>
              <a:tabLst>
                <a:tab pos="241300" algn="l"/>
              </a:tabLst>
            </a:pPr>
            <a:r>
              <a:rPr sz="2600" b="1" spc="-35" dirty="0">
                <a:solidFill>
                  <a:srgbClr val="FF0000"/>
                </a:solidFill>
                <a:latin typeface="Tahoma"/>
                <a:cs typeface="Tahoma"/>
              </a:rPr>
              <a:t>Disadvantages</a:t>
            </a:r>
            <a:r>
              <a:rPr sz="26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10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26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ahoma"/>
                <a:cs typeface="Tahoma"/>
              </a:rPr>
              <a:t>extendable</a:t>
            </a:r>
            <a:r>
              <a:rPr sz="26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600" b="1" spc="-70" dirty="0">
                <a:solidFill>
                  <a:srgbClr val="FF0000"/>
                </a:solidFill>
                <a:latin typeface="Tahoma"/>
                <a:cs typeface="Tahoma"/>
              </a:rPr>
              <a:t>hashing</a:t>
            </a:r>
            <a:endParaRPr sz="2600">
              <a:latin typeface="Tahoma"/>
              <a:cs typeface="Tahoma"/>
            </a:endParaRPr>
          </a:p>
          <a:p>
            <a:pPr marL="698500" lvl="1" indent="-229870">
              <a:lnSpc>
                <a:spcPct val="100000"/>
              </a:lnSpc>
              <a:spcBef>
                <a:spcPts val="1090"/>
              </a:spcBef>
              <a:buClr>
                <a:srgbClr val="EC7C30"/>
              </a:buClr>
              <a:buFont typeface="Calibri"/>
              <a:buChar char="▪"/>
              <a:tabLst>
                <a:tab pos="699135" algn="l"/>
              </a:tabLst>
            </a:pPr>
            <a:r>
              <a:rPr sz="2600" spc="-5" dirty="0">
                <a:latin typeface="Trebuchet MS"/>
                <a:cs typeface="Trebuchet MS"/>
              </a:rPr>
              <a:t>Extra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level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of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50" dirty="0">
                <a:latin typeface="Trebuchet MS"/>
                <a:cs typeface="Trebuchet MS"/>
              </a:rPr>
              <a:t>indirection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to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find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desired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140" dirty="0">
                <a:latin typeface="Trebuchet MS"/>
                <a:cs typeface="Trebuchet MS"/>
              </a:rPr>
              <a:t>record</a:t>
            </a:r>
            <a:endParaRPr sz="2600">
              <a:latin typeface="Trebuchet MS"/>
              <a:cs typeface="Trebuchet MS"/>
            </a:endParaRPr>
          </a:p>
          <a:p>
            <a:pPr marL="698500" lvl="1" indent="-229870">
              <a:lnSpc>
                <a:spcPct val="100000"/>
              </a:lnSpc>
              <a:spcBef>
                <a:spcPts val="1080"/>
              </a:spcBef>
              <a:buClr>
                <a:srgbClr val="EC7C30"/>
              </a:buClr>
              <a:buFont typeface="Calibri"/>
              <a:buChar char="▪"/>
              <a:tabLst>
                <a:tab pos="699135" algn="l"/>
              </a:tabLst>
            </a:pPr>
            <a:r>
              <a:rPr sz="2600" spc="110" dirty="0">
                <a:latin typeface="Trebuchet MS"/>
                <a:cs typeface="Trebuchet MS"/>
              </a:rPr>
              <a:t>Bucket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address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120" dirty="0">
                <a:latin typeface="Trebuchet MS"/>
                <a:cs typeface="Trebuchet MS"/>
              </a:rPr>
              <a:t>table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270" dirty="0">
                <a:latin typeface="Trebuchet MS"/>
                <a:cs typeface="Trebuchet MS"/>
              </a:rPr>
              <a:t>may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itself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305" dirty="0">
                <a:latin typeface="Trebuchet MS"/>
                <a:cs typeface="Trebuchet MS"/>
              </a:rPr>
              <a:t>become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very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175" dirty="0">
                <a:latin typeface="Trebuchet MS"/>
                <a:cs typeface="Trebuchet MS"/>
              </a:rPr>
              <a:t>big</a:t>
            </a:r>
            <a:endParaRPr sz="2600">
              <a:latin typeface="Trebuchet MS"/>
              <a:cs typeface="Trebuchet MS"/>
            </a:endParaRPr>
          </a:p>
          <a:p>
            <a:pPr marL="1155700" lvl="2" indent="-229235">
              <a:lnSpc>
                <a:spcPct val="100000"/>
              </a:lnSpc>
              <a:spcBef>
                <a:spcPts val="1095"/>
              </a:spcBef>
              <a:buClr>
                <a:srgbClr val="EC7C30"/>
              </a:buClr>
              <a:buFont typeface="Calibri"/>
              <a:buChar char="▪"/>
              <a:tabLst>
                <a:tab pos="1156335" algn="l"/>
              </a:tabLst>
            </a:pPr>
            <a:r>
              <a:rPr sz="2600" spc="240" dirty="0">
                <a:latin typeface="Trebuchet MS"/>
                <a:cs typeface="Trebuchet MS"/>
              </a:rPr>
              <a:t>Cannot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35" dirty="0">
                <a:latin typeface="Trebuchet MS"/>
                <a:cs typeface="Trebuchet MS"/>
              </a:rPr>
              <a:t>allocate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85" dirty="0">
                <a:latin typeface="Trebuchet MS"/>
                <a:cs typeface="Trebuchet MS"/>
              </a:rPr>
              <a:t>very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large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contiguous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160" dirty="0">
                <a:latin typeface="Trebuchet MS"/>
                <a:cs typeface="Trebuchet MS"/>
              </a:rPr>
              <a:t>areas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235" dirty="0">
                <a:latin typeface="Trebuchet MS"/>
                <a:cs typeface="Trebuchet MS"/>
              </a:rPr>
              <a:t>on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5" dirty="0">
                <a:latin typeface="Trebuchet MS"/>
                <a:cs typeface="Trebuchet MS"/>
              </a:rPr>
              <a:t>disk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either</a:t>
            </a:r>
            <a:endParaRPr sz="2600">
              <a:latin typeface="Trebuchet MS"/>
              <a:cs typeface="Trebuchet MS"/>
            </a:endParaRPr>
          </a:p>
          <a:p>
            <a:pPr marL="698500" marR="839469" lvl="1" indent="-229235">
              <a:lnSpc>
                <a:spcPts val="2800"/>
              </a:lnSpc>
              <a:spcBef>
                <a:spcPts val="1465"/>
              </a:spcBef>
              <a:buClr>
                <a:srgbClr val="EC7C30"/>
              </a:buClr>
              <a:buFont typeface="Calibri"/>
              <a:buChar char="▪"/>
              <a:tabLst>
                <a:tab pos="699135" algn="l"/>
                <a:tab pos="3545204" algn="l"/>
              </a:tabLst>
            </a:pPr>
            <a:r>
              <a:rPr sz="2600" spc="260" dirty="0">
                <a:latin typeface="Trebuchet MS"/>
                <a:cs typeface="Trebuchet MS"/>
              </a:rPr>
              <a:t>Changing</a:t>
            </a:r>
            <a:r>
              <a:rPr sz="2600" spc="-35" dirty="0">
                <a:latin typeface="Trebuchet MS"/>
                <a:cs typeface="Trebuchet MS"/>
              </a:rPr>
              <a:t> size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of	</a:t>
            </a:r>
            <a:r>
              <a:rPr sz="2600" spc="60" dirty="0">
                <a:latin typeface="Trebuchet MS"/>
                <a:cs typeface="Trebuchet MS"/>
              </a:rPr>
              <a:t>directory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200" dirty="0">
                <a:latin typeface="Trebuchet MS"/>
                <a:cs typeface="Trebuchet MS"/>
              </a:rPr>
              <a:t>(aka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165" dirty="0">
                <a:latin typeface="Trebuchet MS"/>
                <a:cs typeface="Trebuchet MS"/>
              </a:rPr>
              <a:t>bucket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address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table)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expensive.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927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Comments</a:t>
            </a:r>
            <a:r>
              <a:rPr sz="4200" spc="-130" dirty="0"/>
              <a:t> </a:t>
            </a:r>
            <a:r>
              <a:rPr sz="4200" spc="380" dirty="0"/>
              <a:t>on</a:t>
            </a:r>
            <a:r>
              <a:rPr sz="4200" spc="-110" dirty="0"/>
              <a:t> </a:t>
            </a:r>
            <a:r>
              <a:rPr sz="4200" spc="105" dirty="0"/>
              <a:t>Extendible</a:t>
            </a:r>
            <a:r>
              <a:rPr sz="4200" spc="-150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135786" y="982574"/>
            <a:ext cx="9720580" cy="257302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805"/>
              </a:spcBef>
              <a:buClr>
                <a:srgbClr val="EC7C30"/>
              </a:buClr>
              <a:buFont typeface="Calibri"/>
              <a:buChar char="▪"/>
              <a:tabLst>
                <a:tab pos="241300" algn="l"/>
              </a:tabLst>
            </a:pPr>
            <a:r>
              <a:rPr sz="2600" b="1" dirty="0">
                <a:solidFill>
                  <a:srgbClr val="6F2F9F"/>
                </a:solidFill>
                <a:latin typeface="Tahoma"/>
                <a:cs typeface="Tahoma"/>
              </a:rPr>
              <a:t>Expected</a:t>
            </a:r>
            <a:r>
              <a:rPr sz="2600" b="1" spc="-10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600" b="1" spc="-20" dirty="0">
                <a:solidFill>
                  <a:srgbClr val="6F2F9F"/>
                </a:solidFill>
                <a:latin typeface="Tahoma"/>
                <a:cs typeface="Tahoma"/>
              </a:rPr>
              <a:t>type</a:t>
            </a:r>
            <a:r>
              <a:rPr sz="2600" b="1" spc="-6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600" b="1" spc="-105" dirty="0">
                <a:solidFill>
                  <a:srgbClr val="6F2F9F"/>
                </a:solidFill>
                <a:latin typeface="Tahoma"/>
                <a:cs typeface="Tahoma"/>
              </a:rPr>
              <a:t>of</a:t>
            </a:r>
            <a:r>
              <a:rPr sz="2600" b="1" spc="-6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2600" b="1" spc="-85" dirty="0">
                <a:solidFill>
                  <a:srgbClr val="6F2F9F"/>
                </a:solidFill>
                <a:latin typeface="Tahoma"/>
                <a:cs typeface="Tahoma"/>
              </a:rPr>
              <a:t>queries:</a:t>
            </a:r>
            <a:endParaRPr sz="2600">
              <a:latin typeface="Tahoma"/>
              <a:cs typeface="Tahoma"/>
            </a:endParaRPr>
          </a:p>
          <a:p>
            <a:pPr marL="697865" marR="5080" lvl="1" indent="-228600">
              <a:lnSpc>
                <a:spcPts val="2800"/>
              </a:lnSpc>
              <a:spcBef>
                <a:spcPts val="2065"/>
              </a:spcBef>
              <a:buClr>
                <a:srgbClr val="EC7C30"/>
              </a:buClr>
              <a:buFont typeface="Calibri"/>
              <a:buChar char="▪"/>
              <a:tabLst>
                <a:tab pos="698500" algn="l"/>
              </a:tabLst>
            </a:pPr>
            <a:r>
              <a:rPr sz="2600" spc="135" dirty="0">
                <a:latin typeface="Trebuchet MS"/>
                <a:cs typeface="Trebuchet MS"/>
              </a:rPr>
              <a:t>Hashing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is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00" dirty="0">
                <a:latin typeface="Trebuchet MS"/>
                <a:cs typeface="Trebuchet MS"/>
              </a:rPr>
              <a:t>generally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55" dirty="0">
                <a:latin typeface="Trebuchet MS"/>
                <a:cs typeface="Trebuchet MS"/>
              </a:rPr>
              <a:t>better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125" dirty="0">
                <a:latin typeface="Trebuchet MS"/>
                <a:cs typeface="Trebuchet MS"/>
              </a:rPr>
              <a:t>at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25" dirty="0">
                <a:latin typeface="Trebuchet MS"/>
                <a:cs typeface="Trebuchet MS"/>
              </a:rPr>
              <a:t>retrieving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114" dirty="0">
                <a:latin typeface="Trebuchet MS"/>
                <a:cs typeface="Trebuchet MS"/>
              </a:rPr>
              <a:t>records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having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409" dirty="0">
                <a:latin typeface="Trebuchet MS"/>
                <a:cs typeface="Trebuchet MS"/>
              </a:rPr>
              <a:t>a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105" dirty="0">
                <a:latin typeface="Trebuchet MS"/>
                <a:cs typeface="Trebuchet MS"/>
              </a:rPr>
              <a:t>specified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value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of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95" dirty="0">
                <a:latin typeface="Trebuchet MS"/>
                <a:cs typeface="Trebuchet MS"/>
              </a:rPr>
              <a:t>the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30" dirty="0">
                <a:latin typeface="Trebuchet MS"/>
                <a:cs typeface="Trebuchet MS"/>
              </a:rPr>
              <a:t>key.</a:t>
            </a:r>
            <a:endParaRPr sz="2600">
              <a:latin typeface="Trebuchet MS"/>
              <a:cs typeface="Trebuchet MS"/>
            </a:endParaRPr>
          </a:p>
          <a:p>
            <a:pPr marL="697865" marR="76835" lvl="1" indent="-228600">
              <a:lnSpc>
                <a:spcPts val="2800"/>
              </a:lnSpc>
              <a:spcBef>
                <a:spcPts val="2010"/>
              </a:spcBef>
              <a:buClr>
                <a:srgbClr val="EC7C30"/>
              </a:buClr>
              <a:buFont typeface="Calibri"/>
              <a:buChar char="▪"/>
              <a:tabLst>
                <a:tab pos="698500" algn="l"/>
              </a:tabLst>
            </a:pPr>
            <a:r>
              <a:rPr sz="2600" spc="-130" dirty="0">
                <a:latin typeface="Trebuchet MS"/>
                <a:cs typeface="Trebuchet MS"/>
              </a:rPr>
              <a:t>If</a:t>
            </a:r>
            <a:r>
              <a:rPr sz="2600" spc="-90" dirty="0">
                <a:latin typeface="Trebuchet MS"/>
                <a:cs typeface="Trebuchet MS"/>
              </a:rPr>
              <a:t> </a:t>
            </a:r>
            <a:r>
              <a:rPr sz="2600" spc="210" dirty="0">
                <a:latin typeface="Trebuchet MS"/>
                <a:cs typeface="Trebuchet MS"/>
              </a:rPr>
              <a:t>range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queries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are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common,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150" dirty="0">
                <a:latin typeface="Trebuchet MS"/>
                <a:cs typeface="Trebuchet MS"/>
              </a:rPr>
              <a:t>ordered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90" dirty="0">
                <a:latin typeface="Trebuchet MS"/>
                <a:cs typeface="Trebuchet MS"/>
              </a:rPr>
              <a:t>indices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145" dirty="0">
                <a:latin typeface="Trebuchet MS"/>
                <a:cs typeface="Trebuchet MS"/>
              </a:rPr>
              <a:t>are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spc="80" dirty="0">
                <a:latin typeface="Trebuchet MS"/>
                <a:cs typeface="Trebuchet MS"/>
              </a:rPr>
              <a:t>to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295" dirty="0">
                <a:latin typeface="Trebuchet MS"/>
                <a:cs typeface="Trebuchet MS"/>
              </a:rPr>
              <a:t>be </a:t>
            </a:r>
            <a:r>
              <a:rPr sz="2600" spc="-765" dirty="0">
                <a:latin typeface="Trebuchet MS"/>
                <a:cs typeface="Trebuchet MS"/>
              </a:rPr>
              <a:t> </a:t>
            </a:r>
            <a:r>
              <a:rPr sz="2600" spc="70" dirty="0">
                <a:latin typeface="Trebuchet MS"/>
                <a:cs typeface="Trebuchet MS"/>
              </a:rPr>
              <a:t>preferred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99783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14" dirty="0"/>
              <a:t> </a:t>
            </a:r>
            <a:r>
              <a:rPr sz="4200" spc="459" dirty="0"/>
              <a:t>an</a:t>
            </a:r>
            <a:r>
              <a:rPr sz="4200" spc="-100" dirty="0"/>
              <a:t> </a:t>
            </a:r>
            <a:r>
              <a:rPr sz="4200" spc="105" dirty="0"/>
              <a:t>Extendible</a:t>
            </a:r>
            <a:r>
              <a:rPr sz="4200" spc="-140" dirty="0"/>
              <a:t> </a:t>
            </a:r>
            <a:r>
              <a:rPr sz="4200" spc="114" dirty="0"/>
              <a:t>Hash:</a:t>
            </a:r>
            <a:r>
              <a:rPr sz="4200" spc="-100" dirty="0"/>
              <a:t> </a:t>
            </a:r>
            <a:r>
              <a:rPr sz="4200" spc="245" dirty="0"/>
              <a:t>Dataset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564" y="822959"/>
            <a:ext cx="8039100" cy="6035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67" y="1547203"/>
            <a:ext cx="10162032" cy="4173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983" y="2160370"/>
            <a:ext cx="9110779" cy="23934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6350" y="1120902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Char char="●"/>
              <a:tabLst>
                <a:tab pos="291465" algn="l"/>
                <a:tab pos="292100" algn="l"/>
                <a:tab pos="1113155" algn="l"/>
              </a:tabLst>
            </a:pPr>
            <a:r>
              <a:rPr sz="2400" spc="-170" dirty="0">
                <a:latin typeface="Tahoma"/>
                <a:cs typeface="Tahoma"/>
              </a:rPr>
              <a:t>I</a:t>
            </a:r>
            <a:r>
              <a:rPr sz="2400" spc="-26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itia</a:t>
            </a:r>
            <a:r>
              <a:rPr sz="2400" spc="-6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15" dirty="0">
                <a:latin typeface="Tahoma"/>
                <a:cs typeface="Tahoma"/>
              </a:rPr>
              <a:t>Has</a:t>
            </a:r>
            <a:r>
              <a:rPr sz="2400" spc="20" dirty="0">
                <a:latin typeface="Tahoma"/>
                <a:cs typeface="Tahoma"/>
              </a:rPr>
              <a:t>h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</a:t>
            </a:r>
            <a:r>
              <a:rPr sz="2400" spc="-70" dirty="0">
                <a:latin typeface="Tahoma"/>
                <a:cs typeface="Tahoma"/>
              </a:rPr>
              <a:t>tr</a:t>
            </a:r>
            <a:r>
              <a:rPr sz="2400" spc="-125" dirty="0">
                <a:latin typeface="Tahoma"/>
                <a:cs typeface="Tahoma"/>
              </a:rPr>
              <a:t>u</a:t>
            </a:r>
            <a:r>
              <a:rPr sz="2400" spc="-60" dirty="0">
                <a:latin typeface="Tahoma"/>
                <a:cs typeface="Tahoma"/>
              </a:rPr>
              <a:t>cture</a:t>
            </a:r>
            <a:r>
              <a:rPr sz="2400" spc="-45" dirty="0">
                <a:latin typeface="Tahoma"/>
                <a:cs typeface="Tahoma"/>
              </a:rPr>
              <a:t>;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cke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size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6350" y="1120902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Char char="●"/>
              <a:tabLst>
                <a:tab pos="291465" algn="l"/>
                <a:tab pos="292100" algn="l"/>
                <a:tab pos="1113155" algn="l"/>
              </a:tabLst>
            </a:pPr>
            <a:r>
              <a:rPr sz="2400" spc="-170" dirty="0">
                <a:latin typeface="Tahoma"/>
                <a:cs typeface="Tahoma"/>
              </a:rPr>
              <a:t>I</a:t>
            </a:r>
            <a:r>
              <a:rPr sz="2400" spc="-26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itia</a:t>
            </a:r>
            <a:r>
              <a:rPr sz="2400" spc="-6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15" dirty="0">
                <a:latin typeface="Tahoma"/>
                <a:cs typeface="Tahoma"/>
              </a:rPr>
              <a:t>Has</a:t>
            </a:r>
            <a:r>
              <a:rPr sz="2400" spc="20" dirty="0">
                <a:latin typeface="Tahoma"/>
                <a:cs typeface="Tahoma"/>
              </a:rPr>
              <a:t>h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</a:t>
            </a:r>
            <a:r>
              <a:rPr sz="2400" spc="-70" dirty="0">
                <a:latin typeface="Tahoma"/>
                <a:cs typeface="Tahoma"/>
              </a:rPr>
              <a:t>tr</a:t>
            </a:r>
            <a:r>
              <a:rPr sz="2400" spc="-125" dirty="0">
                <a:latin typeface="Tahoma"/>
                <a:cs typeface="Tahoma"/>
              </a:rPr>
              <a:t>u</a:t>
            </a:r>
            <a:r>
              <a:rPr sz="2400" spc="-60" dirty="0">
                <a:latin typeface="Tahoma"/>
                <a:cs typeface="Tahoma"/>
              </a:rPr>
              <a:t>cture</a:t>
            </a:r>
            <a:r>
              <a:rPr sz="2400" spc="-45" dirty="0">
                <a:latin typeface="Tahoma"/>
                <a:cs typeface="Tahoma"/>
              </a:rPr>
              <a:t>;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cke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size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75" y="2160370"/>
            <a:ext cx="9365615" cy="2393950"/>
            <a:chOff x="1522475" y="2160370"/>
            <a:chExt cx="9365615" cy="2393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983" y="2160370"/>
              <a:ext cx="9110779" cy="2393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5" y="2691383"/>
              <a:ext cx="854963" cy="342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613" y="2412619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97167" y="2662402"/>
            <a:ext cx="963294" cy="268605"/>
            <a:chOff x="6297167" y="2662402"/>
            <a:chExt cx="963294" cy="2686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167" y="2662402"/>
              <a:ext cx="963180" cy="268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2734056"/>
              <a:ext cx="804671" cy="1082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7939" y="2734056"/>
              <a:ext cx="805180" cy="108585"/>
            </a:xfrm>
            <a:custGeom>
              <a:avLst/>
              <a:gdLst/>
              <a:ahLst/>
              <a:cxnLst/>
              <a:rect l="l" t="t" r="r" b="b"/>
              <a:pathLst>
                <a:path w="805179" h="108585">
                  <a:moveTo>
                    <a:pt x="0" y="27051"/>
                  </a:moveTo>
                  <a:lnTo>
                    <a:pt x="750569" y="27051"/>
                  </a:lnTo>
                  <a:lnTo>
                    <a:pt x="750569" y="0"/>
                  </a:lnTo>
                  <a:lnTo>
                    <a:pt x="804671" y="54102"/>
                  </a:lnTo>
                  <a:lnTo>
                    <a:pt x="750569" y="108204"/>
                  </a:lnTo>
                  <a:lnTo>
                    <a:pt x="750569" y="81153"/>
                  </a:lnTo>
                  <a:lnTo>
                    <a:pt x="0" y="81153"/>
                  </a:lnTo>
                  <a:lnTo>
                    <a:pt x="0" y="270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9879" y="5369052"/>
            <a:ext cx="7325868" cy="4983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39876" y="5137150"/>
            <a:ext cx="12338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93214" y="481355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6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8" y="1559560"/>
                </a:lnTo>
                <a:lnTo>
                  <a:pt x="307848" y="856742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8"/>
                </a:lnTo>
                <a:lnTo>
                  <a:pt x="192557" y="794161"/>
                </a:lnTo>
                <a:lnTo>
                  <a:pt x="240227" y="786215"/>
                </a:lnTo>
                <a:lnTo>
                  <a:pt x="299719" y="765889"/>
                </a:lnTo>
                <a:lnTo>
                  <a:pt x="307848" y="754126"/>
                </a:lnTo>
                <a:lnTo>
                  <a:pt x="307848" y="51308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6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7520" y="6089903"/>
            <a:ext cx="8675368" cy="504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6350" y="1120902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Char char="●"/>
              <a:tabLst>
                <a:tab pos="291465" algn="l"/>
                <a:tab pos="292100" algn="l"/>
                <a:tab pos="1113155" algn="l"/>
              </a:tabLst>
            </a:pPr>
            <a:r>
              <a:rPr sz="2400" spc="-170" dirty="0">
                <a:latin typeface="Tahoma"/>
                <a:cs typeface="Tahoma"/>
              </a:rPr>
              <a:t>I</a:t>
            </a:r>
            <a:r>
              <a:rPr sz="2400" spc="-26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itia</a:t>
            </a:r>
            <a:r>
              <a:rPr sz="2400" spc="-6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15" dirty="0">
                <a:latin typeface="Tahoma"/>
                <a:cs typeface="Tahoma"/>
              </a:rPr>
              <a:t>Has</a:t>
            </a:r>
            <a:r>
              <a:rPr sz="2400" spc="20" dirty="0">
                <a:latin typeface="Tahoma"/>
                <a:cs typeface="Tahoma"/>
              </a:rPr>
              <a:t>h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</a:t>
            </a:r>
            <a:r>
              <a:rPr sz="2400" spc="-70" dirty="0">
                <a:latin typeface="Tahoma"/>
                <a:cs typeface="Tahoma"/>
              </a:rPr>
              <a:t>tr</a:t>
            </a:r>
            <a:r>
              <a:rPr sz="2400" spc="-125" dirty="0">
                <a:latin typeface="Tahoma"/>
                <a:cs typeface="Tahoma"/>
              </a:rPr>
              <a:t>u</a:t>
            </a:r>
            <a:r>
              <a:rPr sz="2400" spc="-60" dirty="0">
                <a:latin typeface="Tahoma"/>
                <a:cs typeface="Tahoma"/>
              </a:rPr>
              <a:t>cture</a:t>
            </a:r>
            <a:r>
              <a:rPr sz="2400" spc="-45" dirty="0">
                <a:latin typeface="Tahoma"/>
                <a:cs typeface="Tahoma"/>
              </a:rPr>
              <a:t>;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cke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size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75" y="2160370"/>
            <a:ext cx="9365615" cy="2393950"/>
            <a:chOff x="1522475" y="2160370"/>
            <a:chExt cx="9365615" cy="2393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983" y="2160370"/>
              <a:ext cx="9110779" cy="2393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5" y="2691383"/>
              <a:ext cx="854963" cy="342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613" y="2412619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97167" y="2662402"/>
            <a:ext cx="963294" cy="268605"/>
            <a:chOff x="6297167" y="2662402"/>
            <a:chExt cx="963294" cy="2686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167" y="2662402"/>
              <a:ext cx="963180" cy="268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2734056"/>
              <a:ext cx="804671" cy="1082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7939" y="2734056"/>
              <a:ext cx="805180" cy="108585"/>
            </a:xfrm>
            <a:custGeom>
              <a:avLst/>
              <a:gdLst/>
              <a:ahLst/>
              <a:cxnLst/>
              <a:rect l="l" t="t" r="r" b="b"/>
              <a:pathLst>
                <a:path w="805179" h="108585">
                  <a:moveTo>
                    <a:pt x="0" y="27051"/>
                  </a:moveTo>
                  <a:lnTo>
                    <a:pt x="750569" y="27051"/>
                  </a:lnTo>
                  <a:lnTo>
                    <a:pt x="750569" y="0"/>
                  </a:lnTo>
                  <a:lnTo>
                    <a:pt x="804671" y="54102"/>
                  </a:lnTo>
                  <a:lnTo>
                    <a:pt x="750569" y="108204"/>
                  </a:lnTo>
                  <a:lnTo>
                    <a:pt x="750569" y="81153"/>
                  </a:lnTo>
                  <a:lnTo>
                    <a:pt x="0" y="81153"/>
                  </a:lnTo>
                  <a:lnTo>
                    <a:pt x="0" y="270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9879" y="5369052"/>
            <a:ext cx="7325868" cy="4983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39876" y="5137150"/>
            <a:ext cx="12338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93214" y="481355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6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8" y="1559560"/>
                </a:lnTo>
                <a:lnTo>
                  <a:pt x="307848" y="856742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8"/>
                </a:lnTo>
                <a:lnTo>
                  <a:pt x="192557" y="794161"/>
                </a:lnTo>
                <a:lnTo>
                  <a:pt x="240227" y="786215"/>
                </a:lnTo>
                <a:lnTo>
                  <a:pt x="299719" y="765889"/>
                </a:lnTo>
                <a:lnTo>
                  <a:pt x="307848" y="754126"/>
                </a:lnTo>
                <a:lnTo>
                  <a:pt x="307848" y="51308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6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7520" y="6089903"/>
            <a:ext cx="8675368" cy="5044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276592" y="3180969"/>
            <a:ext cx="741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Tahoma"/>
                <a:cs typeface="Tahoma"/>
              </a:rPr>
              <a:t>10101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44916" y="3198368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latin typeface="Tahoma"/>
                <a:cs typeface="Tahoma"/>
              </a:rPr>
              <a:t>Srinivasan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67976" y="3198368"/>
            <a:ext cx="794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75" dirty="0">
                <a:latin typeface="Tahoma"/>
                <a:cs typeface="Tahoma"/>
              </a:rPr>
              <a:t>Comp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2255"/>
            <a:ext cx="76415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0" dirty="0"/>
              <a:t>Illustrating</a:t>
            </a:r>
            <a:r>
              <a:rPr sz="4200" spc="-120" dirty="0"/>
              <a:t> </a:t>
            </a:r>
            <a:r>
              <a:rPr sz="4200" spc="459" dirty="0"/>
              <a:t>an</a:t>
            </a:r>
            <a:r>
              <a:rPr sz="4200" spc="-105" dirty="0"/>
              <a:t> </a:t>
            </a:r>
            <a:r>
              <a:rPr sz="4200" spc="105" dirty="0"/>
              <a:t>Extendible</a:t>
            </a:r>
            <a:r>
              <a:rPr sz="4200" spc="-145" dirty="0"/>
              <a:t> </a:t>
            </a:r>
            <a:r>
              <a:rPr sz="4200" spc="240" dirty="0"/>
              <a:t>Hash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076350" y="1120902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100"/>
              </a:spcBef>
              <a:buClr>
                <a:srgbClr val="44536A"/>
              </a:buClr>
              <a:buSzPct val="58333"/>
              <a:buChar char="●"/>
              <a:tabLst>
                <a:tab pos="291465" algn="l"/>
                <a:tab pos="292100" algn="l"/>
                <a:tab pos="1113155" algn="l"/>
              </a:tabLst>
            </a:pPr>
            <a:r>
              <a:rPr sz="2400" spc="-170" dirty="0">
                <a:latin typeface="Tahoma"/>
                <a:cs typeface="Tahoma"/>
              </a:rPr>
              <a:t>I</a:t>
            </a:r>
            <a:r>
              <a:rPr sz="2400" spc="-260" dirty="0">
                <a:latin typeface="Tahoma"/>
                <a:cs typeface="Tahoma"/>
              </a:rPr>
              <a:t>n</a:t>
            </a:r>
            <a:r>
              <a:rPr sz="2400" spc="-95" dirty="0">
                <a:latin typeface="Tahoma"/>
                <a:cs typeface="Tahoma"/>
              </a:rPr>
              <a:t>itia</a:t>
            </a:r>
            <a:r>
              <a:rPr sz="2400" spc="-6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15" dirty="0">
                <a:latin typeface="Tahoma"/>
                <a:cs typeface="Tahoma"/>
              </a:rPr>
              <a:t>Has</a:t>
            </a:r>
            <a:r>
              <a:rPr sz="2400" spc="20" dirty="0">
                <a:latin typeface="Tahoma"/>
                <a:cs typeface="Tahoma"/>
              </a:rPr>
              <a:t>h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</a:t>
            </a:r>
            <a:r>
              <a:rPr sz="2400" spc="-70" dirty="0">
                <a:latin typeface="Tahoma"/>
                <a:cs typeface="Tahoma"/>
              </a:rPr>
              <a:t>tr</a:t>
            </a:r>
            <a:r>
              <a:rPr sz="2400" spc="-125" dirty="0">
                <a:latin typeface="Tahoma"/>
                <a:cs typeface="Tahoma"/>
              </a:rPr>
              <a:t>u</a:t>
            </a:r>
            <a:r>
              <a:rPr sz="2400" spc="-60" dirty="0">
                <a:latin typeface="Tahoma"/>
                <a:cs typeface="Tahoma"/>
              </a:rPr>
              <a:t>cture</a:t>
            </a:r>
            <a:r>
              <a:rPr sz="2400" spc="-45" dirty="0">
                <a:latin typeface="Tahoma"/>
                <a:cs typeface="Tahoma"/>
              </a:rPr>
              <a:t>;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</a:t>
            </a:r>
            <a:r>
              <a:rPr sz="2400" spc="-10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cke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size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310" dirty="0">
                <a:latin typeface="Tahoma"/>
                <a:cs typeface="Tahoma"/>
              </a:rPr>
              <a:t>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2475" y="2160370"/>
            <a:ext cx="9365615" cy="2393950"/>
            <a:chOff x="1522475" y="2160370"/>
            <a:chExt cx="9365615" cy="2393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983" y="2160370"/>
              <a:ext cx="9110779" cy="2393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5" y="2691383"/>
              <a:ext cx="854963" cy="3429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1723" y="2764535"/>
              <a:ext cx="697992" cy="1813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01723" y="2764535"/>
              <a:ext cx="698500" cy="181610"/>
            </a:xfrm>
            <a:custGeom>
              <a:avLst/>
              <a:gdLst/>
              <a:ahLst/>
              <a:cxnLst/>
              <a:rect l="l" t="t" r="r" b="b"/>
              <a:pathLst>
                <a:path w="698500" h="181610">
                  <a:moveTo>
                    <a:pt x="0" y="45338"/>
                  </a:moveTo>
                  <a:lnTo>
                    <a:pt x="607313" y="45338"/>
                  </a:lnTo>
                  <a:lnTo>
                    <a:pt x="607313" y="0"/>
                  </a:lnTo>
                  <a:lnTo>
                    <a:pt x="697992" y="90677"/>
                  </a:lnTo>
                  <a:lnTo>
                    <a:pt x="607313" y="181355"/>
                  </a:lnTo>
                  <a:lnTo>
                    <a:pt x="607313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5304" y="2498547"/>
            <a:ext cx="859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b="1" spc="50" dirty="0">
                <a:latin typeface="Tahoma"/>
                <a:cs typeface="Tahoma"/>
              </a:rPr>
              <a:t>G</a:t>
            </a:r>
            <a:r>
              <a:rPr sz="2000" b="1" spc="10" dirty="0">
                <a:latin typeface="Tahoma"/>
                <a:cs typeface="Tahoma"/>
              </a:rPr>
              <a:t>l</a:t>
            </a:r>
            <a:r>
              <a:rPr sz="2000" b="1" spc="75" dirty="0">
                <a:latin typeface="Tahoma"/>
                <a:cs typeface="Tahoma"/>
              </a:rPr>
              <a:t>ob</a:t>
            </a:r>
            <a:r>
              <a:rPr sz="2000" b="1" spc="65" dirty="0">
                <a:latin typeface="Tahoma"/>
                <a:cs typeface="Tahoma"/>
              </a:rPr>
              <a:t>a</a:t>
            </a:r>
            <a:r>
              <a:rPr sz="2000" b="1" spc="-125" dirty="0">
                <a:latin typeface="Tahoma"/>
                <a:cs typeface="Tahoma"/>
              </a:rPr>
              <a:t>l</a:t>
            </a:r>
            <a:endParaRPr sz="2000">
              <a:latin typeface="Tahoma"/>
              <a:cs typeface="Tahoma"/>
            </a:endParaRPr>
          </a:p>
          <a:p>
            <a:pPr marL="60960">
              <a:lnSpc>
                <a:spcPts val="2390"/>
              </a:lnSpc>
            </a:pP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5613" y="2412619"/>
            <a:ext cx="763905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34925">
              <a:lnSpc>
                <a:spcPts val="2380"/>
              </a:lnSpc>
              <a:spcBef>
                <a:spcPts val="200"/>
              </a:spcBef>
            </a:pPr>
            <a:r>
              <a:rPr sz="2000" b="1" dirty="0">
                <a:latin typeface="Tahoma"/>
                <a:cs typeface="Tahoma"/>
              </a:rPr>
              <a:t>Local </a:t>
            </a:r>
            <a:r>
              <a:rPr sz="2000" b="1" spc="-575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Depth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97167" y="2662402"/>
            <a:ext cx="963294" cy="268605"/>
            <a:chOff x="6297167" y="2662402"/>
            <a:chExt cx="963294" cy="2686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7167" y="2662402"/>
              <a:ext cx="963180" cy="268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7939" y="2734056"/>
              <a:ext cx="804671" cy="1082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77939" y="2734056"/>
              <a:ext cx="805180" cy="108585"/>
            </a:xfrm>
            <a:custGeom>
              <a:avLst/>
              <a:gdLst/>
              <a:ahLst/>
              <a:cxnLst/>
              <a:rect l="l" t="t" r="r" b="b"/>
              <a:pathLst>
                <a:path w="805179" h="108585">
                  <a:moveTo>
                    <a:pt x="0" y="27051"/>
                  </a:moveTo>
                  <a:lnTo>
                    <a:pt x="750569" y="27051"/>
                  </a:lnTo>
                  <a:lnTo>
                    <a:pt x="750569" y="0"/>
                  </a:lnTo>
                  <a:lnTo>
                    <a:pt x="804671" y="54102"/>
                  </a:lnTo>
                  <a:lnTo>
                    <a:pt x="750569" y="108204"/>
                  </a:lnTo>
                  <a:lnTo>
                    <a:pt x="750569" y="81153"/>
                  </a:lnTo>
                  <a:lnTo>
                    <a:pt x="0" y="81153"/>
                  </a:lnTo>
                  <a:lnTo>
                    <a:pt x="0" y="27051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9876" y="5137150"/>
            <a:ext cx="12338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latin typeface="Tahoma"/>
                <a:cs typeface="Tahoma"/>
              </a:rPr>
              <a:t>Insert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65" dirty="0">
                <a:latin typeface="Tahoma"/>
                <a:cs typeface="Tahoma"/>
              </a:rPr>
              <a:t>this  </a:t>
            </a:r>
            <a:r>
              <a:rPr sz="2000" b="1" spc="-20" dirty="0">
                <a:latin typeface="Tahoma"/>
                <a:cs typeface="Tahoma"/>
              </a:rPr>
              <a:t>Record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93214" y="4813553"/>
            <a:ext cx="615950" cy="1610995"/>
          </a:xfrm>
          <a:custGeom>
            <a:avLst/>
            <a:gdLst/>
            <a:ahLst/>
            <a:cxnLst/>
            <a:rect l="l" t="t" r="r" b="b"/>
            <a:pathLst>
              <a:path w="615950" h="1610995">
                <a:moveTo>
                  <a:pt x="615696" y="1610868"/>
                </a:moveTo>
                <a:lnTo>
                  <a:pt x="545098" y="1609512"/>
                </a:lnTo>
                <a:lnTo>
                  <a:pt x="480297" y="1605652"/>
                </a:lnTo>
                <a:lnTo>
                  <a:pt x="423138" y="1599595"/>
                </a:lnTo>
                <a:lnTo>
                  <a:pt x="375468" y="1591649"/>
                </a:lnTo>
                <a:lnTo>
                  <a:pt x="315976" y="1571323"/>
                </a:lnTo>
                <a:lnTo>
                  <a:pt x="307848" y="1559560"/>
                </a:lnTo>
                <a:lnTo>
                  <a:pt x="307848" y="856742"/>
                </a:lnTo>
                <a:lnTo>
                  <a:pt x="299719" y="844978"/>
                </a:lnTo>
                <a:lnTo>
                  <a:pt x="240227" y="824652"/>
                </a:lnTo>
                <a:lnTo>
                  <a:pt x="192557" y="816706"/>
                </a:lnTo>
                <a:lnTo>
                  <a:pt x="135398" y="810649"/>
                </a:lnTo>
                <a:lnTo>
                  <a:pt x="70597" y="806789"/>
                </a:lnTo>
                <a:lnTo>
                  <a:pt x="0" y="805434"/>
                </a:lnTo>
                <a:lnTo>
                  <a:pt x="70597" y="804078"/>
                </a:lnTo>
                <a:lnTo>
                  <a:pt x="135398" y="800218"/>
                </a:lnTo>
                <a:lnTo>
                  <a:pt x="192557" y="794161"/>
                </a:lnTo>
                <a:lnTo>
                  <a:pt x="240227" y="786215"/>
                </a:lnTo>
                <a:lnTo>
                  <a:pt x="299719" y="765889"/>
                </a:lnTo>
                <a:lnTo>
                  <a:pt x="307848" y="754126"/>
                </a:lnTo>
                <a:lnTo>
                  <a:pt x="307848" y="51308"/>
                </a:lnTo>
                <a:lnTo>
                  <a:pt x="315976" y="39548"/>
                </a:lnTo>
                <a:lnTo>
                  <a:pt x="375468" y="19224"/>
                </a:lnTo>
                <a:lnTo>
                  <a:pt x="423138" y="11276"/>
                </a:lnTo>
                <a:lnTo>
                  <a:pt x="480297" y="5217"/>
                </a:lnTo>
                <a:lnTo>
                  <a:pt x="545098" y="1355"/>
                </a:lnTo>
                <a:lnTo>
                  <a:pt x="615696" y="0"/>
                </a:lnTo>
              </a:path>
            </a:pathLst>
          </a:custGeom>
          <a:ln w="476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76592" y="3180969"/>
            <a:ext cx="741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0" dirty="0">
                <a:latin typeface="Tahoma"/>
                <a:cs typeface="Tahoma"/>
              </a:rPr>
              <a:t>10101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44916" y="3198368"/>
            <a:ext cx="1257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80" dirty="0">
                <a:latin typeface="Tahoma"/>
                <a:cs typeface="Tahoma"/>
              </a:rPr>
              <a:t>Srinivasan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69500" y="3198368"/>
            <a:ext cx="794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75" dirty="0">
                <a:latin typeface="Tahoma"/>
                <a:cs typeface="Tahoma"/>
              </a:rPr>
              <a:t>Comp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3220" y="4956047"/>
            <a:ext cx="7426452" cy="54863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5495" y="5809523"/>
            <a:ext cx="7825970" cy="3146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1293</Words>
  <Application>Microsoft Office PowerPoint</Application>
  <PresentationFormat>Custom</PresentationFormat>
  <Paragraphs>712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Extendible Hashing</vt:lpstr>
      <vt:lpstr>Extendible Hashing</vt:lpstr>
      <vt:lpstr>Splitting a bucket in Extendible Hash</vt:lpstr>
      <vt:lpstr>Illustrating an Extendible Hash: Dataset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Illustrating an Extendible Hash</vt:lpstr>
      <vt:lpstr>PowerPoint Presentation</vt:lpstr>
      <vt:lpstr>PowerPoint Presentation</vt:lpstr>
      <vt:lpstr>What will happen here?</vt:lpstr>
      <vt:lpstr>Comments on Extendible Hash</vt:lpstr>
      <vt:lpstr>Comments on Extendible Hash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Extendible Hashing</dc:title>
  <dc:creator>Venkata M. Viswanath Gunturi</dc:creator>
  <cp:lastModifiedBy>HP</cp:lastModifiedBy>
  <cp:revision>2</cp:revision>
  <dcterms:created xsi:type="dcterms:W3CDTF">2023-05-10T12:29:14Z</dcterms:created>
  <dcterms:modified xsi:type="dcterms:W3CDTF">2023-05-10T14:26:58Z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2023-05-10T00:00:00Z</vt:filetime>
  </property>
</Properties>
</file>