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7" r:id="rId4"/>
    <p:sldId id="269" r:id="rId5"/>
    <p:sldId id="268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915" autoAdjust="0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1A895-88D7-4842-B105-D59486AB6C01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0D45E-C9E5-804E-96D6-EFAB36369E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22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0D45E-C9E5-804E-96D6-EFAB36369E7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27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Todo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【ppt</a:t>
            </a:r>
            <a:r>
              <a:rPr kumimoji="1" lang="zh-CN" altLang="en-US" dirty="0"/>
              <a:t>美化</a:t>
            </a:r>
            <a:r>
              <a:rPr kumimoji="1" lang="en-US" altLang="zh-CN" dirty="0"/>
              <a:t>】</a:t>
            </a:r>
          </a:p>
          <a:p>
            <a:r>
              <a:rPr kumimoji="1" lang="zh-CN" altLang="en-US" dirty="0"/>
              <a:t>给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audio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vision</a:t>
            </a:r>
            <a:r>
              <a:rPr kumimoji="1" lang="zh-CN" altLang="en-US" dirty="0"/>
              <a:t>配图，并且给出列子，参考：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www.datacamp.com</a:t>
            </a:r>
            <a:r>
              <a:rPr kumimoji="1" lang="en" altLang="zh-CN" dirty="0"/>
              <a:t>/tutorial/gpt4o-api-openai-tutorial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0D45E-C9E5-804E-96D6-EFAB36369E7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57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B0555-92B8-36D9-6AFB-1A5AE650E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A8A897-1E79-B140-6E0B-5F6FD4CAB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0B99C-E51B-2DC7-1DC9-720B5AE1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118C-4857-2F4F-947F-132BE4D08329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D2874-96E7-EB65-79FC-09B0B833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EEB8B-6B90-FCB4-4385-BB455E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E82-C1E1-4843-8325-2F6667D0BC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37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8B390-7099-6F34-EC1B-C0901FAF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8AD72C-8D99-879D-3E79-D29A19121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9D341-DD7F-C124-D4B1-ABF318D2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118C-4857-2F4F-947F-132BE4D08329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556CB-51B6-2CDC-6DD8-0EBF4CD1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38433-9061-7754-62DB-AACF3D41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E82-C1E1-4843-8325-2F6667D0BC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24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01B44C-E535-A1EB-3BE3-31DD001ED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14DE7C-20AD-D816-C772-1EBDAA22B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3BA9C-C6B0-DAF8-18D7-9E1047D0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118C-4857-2F4F-947F-132BE4D08329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B3A91-5A47-E417-C16C-1F56A7FD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734AF-E03B-B274-BA68-2CE9BDF2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E82-C1E1-4843-8325-2F6667D0BC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29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28BA6-F11C-31E9-3DA6-817D64ED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934B0-01B0-9D4D-259A-75F8FF41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52BCE-F984-5830-C09D-3CEB3F6F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118C-4857-2F4F-947F-132BE4D08329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5F0A6-40D6-ECA1-69AA-C6921925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94D7C-58A6-1AD3-62A6-970B10BF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E82-C1E1-4843-8325-2F6667D0BC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97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10CDB-E85B-B1CF-E8F8-82805283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FE71BA-ADB2-B385-FCE5-1A11BD1F6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171FD-333D-B2F8-77E0-E63C002B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118C-4857-2F4F-947F-132BE4D08329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93F8D-062D-B609-5C1D-B46F2EC7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5938B-7AAC-E812-21F7-AB4030B9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E82-C1E1-4843-8325-2F6667D0BC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20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DD600-B246-400A-C809-8DD49AFF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9E360-4820-6182-C849-86522A4E4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807911-C3AC-FEA9-61EC-7B20369B7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327CDD-61DF-91D5-7B5D-7DDEC6B5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118C-4857-2F4F-947F-132BE4D08329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AD66D7-B0A6-2CD9-4227-6B462FA5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25137-8B54-E875-0B0F-BE70DE87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E82-C1E1-4843-8325-2F6667D0BC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78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C7DF0-87B7-7EFB-6660-CFE17EA6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5A0630-6B17-6CF1-4A35-96A928807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B8BF75-F6E7-41ED-7B81-22285F1EF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375BFE-880A-6AB8-5DAA-5548C3013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7B5820-ACCB-7F1F-8F10-093FB47FA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CD387F-F8D7-DB70-A76E-725E2763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118C-4857-2F4F-947F-132BE4D08329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D33049-0B6B-CF4E-4BB2-C517ECC6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9C4C1D-C7F3-F507-8E36-68D0A942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E82-C1E1-4843-8325-2F6667D0BC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3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FE581-B802-9730-BC82-582F4366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6274BA-A490-83E7-3D51-6198F3E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118C-4857-2F4F-947F-132BE4D08329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1E8834-8E42-B955-0171-90E2958C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69EC5C-38B9-7742-7B79-2C266F18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E82-C1E1-4843-8325-2F6667D0BC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92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6565DA-41EA-4DD1-8448-4C8B7703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118C-4857-2F4F-947F-132BE4D08329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9E6B44-5FB3-B6E2-9F7D-96727519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8B9920-AE75-870B-A791-D482C528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E82-C1E1-4843-8325-2F6667D0BC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82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0AA82-5D38-FB56-9B84-627F2726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CD959-749C-D5CE-176E-DBAB819B9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6235B9-0893-5F9E-A6A4-8DF1AEE9A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5BF3BE-AED6-BA15-944B-77905A95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118C-4857-2F4F-947F-132BE4D08329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0D8B85-FD08-8ECC-94AC-C800B9AE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BFFFA-20B1-350D-555A-DEC6CEAC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E82-C1E1-4843-8325-2F6667D0BC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669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D09B0-4A0E-3748-86CB-931EA998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3C6333-74B9-B578-8386-5A5F7DA57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FBBD75-65DB-537D-20CD-6529662B7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FF74FC-5B64-45C2-146E-17D7A24B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118C-4857-2F4F-947F-132BE4D08329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E4380-97C6-8608-B271-C046D123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2DC08-7AC1-CE0A-D1D9-EA050945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E82-C1E1-4843-8325-2F6667D0BC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88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AC8006-97A2-7112-EF03-3A09F851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CE7D5-D08E-B829-0B48-EE665DC94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9AF61-C16C-5A15-3F46-014193014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5118C-4857-2F4F-947F-132BE4D08329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7DCAD-E33F-9796-E846-7FC64282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FA194-1280-0604-3B98-5E0E275B4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D25E82-C1E1-4843-8325-2F6667D0BC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36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index/gpt-4o-mini-advancing-cost-efficient-intelligence/" TargetMode="External"/><Relationship Id="rId2" Type="http://schemas.openxmlformats.org/officeDocument/2006/relationships/hyperlink" Target="https://www.datacamp.com/tutorial/gpt4o-api-openai-tuto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B5469-C647-8CFD-311B-DE0863B153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000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CC13B8-C462-49E2-C3D8-14A5437F8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kumimoji="1" lang="en-US" altLang="zh-CN" sz="5200" dirty="0">
                <a:solidFill>
                  <a:srgbClr val="FFFFFF"/>
                </a:solidFill>
              </a:rPr>
              <a:t>GPT</a:t>
            </a:r>
            <a:r>
              <a:rPr kumimoji="1" lang="en" altLang="zh-CN" sz="5200" dirty="0">
                <a:solidFill>
                  <a:srgbClr val="FFFFFF"/>
                </a:solidFill>
              </a:rPr>
              <a:t>-4o </a:t>
            </a:r>
            <a:r>
              <a:rPr kumimoji="1" lang="en-US" altLang="zh-CN" sz="5200" dirty="0">
                <a:solidFill>
                  <a:srgbClr val="FFFFFF"/>
                </a:solidFill>
              </a:rPr>
              <a:t>mini</a:t>
            </a:r>
            <a:r>
              <a:rPr kumimoji="1" lang="en" altLang="zh-CN" sz="5200" dirty="0">
                <a:solidFill>
                  <a:srgbClr val="FFFFFF"/>
                </a:solidFill>
              </a:rPr>
              <a:t> API course for beginners</a:t>
            </a:r>
            <a:endParaRPr kumimoji="1" lang="zh-CN" altLang="en-US" sz="52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3F828D-8C7F-AA7B-C6B1-4C7467279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By Frank Fu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BC1331A-37F0-8FD6-FEC6-18705C369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3B6F4D8-5081-B1B5-28CE-1D372E57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8" y="181813"/>
            <a:ext cx="10515600" cy="757139"/>
          </a:xfrm>
        </p:spPr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GPT-4o mini?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0640F-D8F9-1D6A-B8EF-FB8F4B986FEC}"/>
              </a:ext>
            </a:extLst>
          </p:cNvPr>
          <p:cNvSpPr txBox="1"/>
          <p:nvPr/>
        </p:nvSpPr>
        <p:spPr>
          <a:xfrm>
            <a:off x="1139580" y="5415351"/>
            <a:ext cx="10274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smaller, faster, and more cost-effective version of GPT-4o</a:t>
            </a:r>
          </a:p>
        </p:txBody>
      </p:sp>
      <p:sp>
        <p:nvSpPr>
          <p:cNvPr id="13" name="AutoShape 2" descr="Introducing GPT-4o mini &gt; Hero &gt; Media Item">
            <a:extLst>
              <a:ext uri="{FF2B5EF4-FFF2-40B4-BE49-F238E27FC236}">
                <a16:creationId xmlns:a16="http://schemas.microsoft.com/office/drawing/2014/main" id="{B06F951E-345C-8ECB-C141-08BDAC9D71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715966" cy="371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3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B1F061-AA1C-E830-9D00-718747AF43BE}"/>
              </a:ext>
            </a:extLst>
          </p:cNvPr>
          <p:cNvSpPr txBox="1"/>
          <p:nvPr/>
        </p:nvSpPr>
        <p:spPr>
          <a:xfrm>
            <a:off x="737622" y="745512"/>
            <a:ext cx="7557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Cost-Effectiveness</a:t>
            </a:r>
          </a:p>
          <a:p>
            <a:r>
              <a:rPr lang="en-US" dirty="0"/>
              <a:t>Over 60% cheaper than GPT-3.5 Turbo, with pricing at just 15 cents per million input tokens and 60 cents per million output tokens.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119C3-03D8-088C-570B-B8BE6F111BE0}"/>
              </a:ext>
            </a:extLst>
          </p:cNvPr>
          <p:cNvSpPr txBox="1"/>
          <p:nvPr/>
        </p:nvSpPr>
        <p:spPr>
          <a:xfrm>
            <a:off x="737623" y="2092752"/>
            <a:ext cx="75579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Multimodal Capabilities</a:t>
            </a:r>
          </a:p>
          <a:p>
            <a:r>
              <a:rPr lang="en-US" dirty="0"/>
              <a:t>Supports </a:t>
            </a:r>
            <a:r>
              <a:rPr lang="en-US" b="1" dirty="0"/>
              <a:t>text and vision </a:t>
            </a:r>
            <a:r>
              <a:rPr lang="en-US" dirty="0"/>
              <a:t>inputs, with plans to expand to audio and video. Versatile for text generation and image analysis.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C30FE7-C7C1-FCC1-0A1B-C840C7351B3D}"/>
              </a:ext>
            </a:extLst>
          </p:cNvPr>
          <p:cNvSpPr txBox="1"/>
          <p:nvPr/>
        </p:nvSpPr>
        <p:spPr>
          <a:xfrm>
            <a:off x="803635" y="368129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 Powerful Small Model</a:t>
            </a:r>
          </a:p>
          <a:p>
            <a:r>
              <a:rPr lang="pt-BR" dirty="0"/>
              <a:t>surpasses GPT-3.5 Turbo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E70D0-7A64-F53A-F50B-4AD3B9112BD2}"/>
              </a:ext>
            </a:extLst>
          </p:cNvPr>
          <p:cNvSpPr txBox="1"/>
          <p:nvPr/>
        </p:nvSpPr>
        <p:spPr>
          <a:xfrm>
            <a:off x="803635" y="497760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Multilingual Understanding</a:t>
            </a:r>
          </a:p>
          <a:p>
            <a:r>
              <a:rPr lang="en-US" dirty="0"/>
              <a:t>supports the same range of languages as </a:t>
            </a:r>
            <a:r>
              <a:rPr lang="en-US" b="1" dirty="0"/>
              <a:t>GPT-4o</a:t>
            </a:r>
          </a:p>
        </p:txBody>
      </p:sp>
    </p:spTree>
    <p:extLst>
      <p:ext uri="{BB962C8B-B14F-4D97-AF65-F5344CB8AC3E}">
        <p14:creationId xmlns:p14="http://schemas.microsoft.com/office/powerpoint/2010/main" val="179044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DBC7E2-30F0-D44C-9208-434BA00B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Comparison of GPT 3.5, GPT-4o and GPT 4o-mini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384073-2A15-6B86-127D-7E336BB84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14866"/>
              </p:ext>
            </p:extLst>
          </p:nvPr>
        </p:nvGraphicFramePr>
        <p:xfrm>
          <a:off x="715433" y="2170962"/>
          <a:ext cx="10761133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037">
                  <a:extLst>
                    <a:ext uri="{9D8B030D-6E8A-4147-A177-3AD203B41FA5}">
                      <a16:colId xmlns:a16="http://schemas.microsoft.com/office/drawing/2014/main" val="4103746818"/>
                    </a:ext>
                  </a:extLst>
                </a:gridCol>
                <a:gridCol w="3091074">
                  <a:extLst>
                    <a:ext uri="{9D8B030D-6E8A-4147-A177-3AD203B41FA5}">
                      <a16:colId xmlns:a16="http://schemas.microsoft.com/office/drawing/2014/main" val="1233632368"/>
                    </a:ext>
                  </a:extLst>
                </a:gridCol>
                <a:gridCol w="2923423">
                  <a:extLst>
                    <a:ext uri="{9D8B030D-6E8A-4147-A177-3AD203B41FA5}">
                      <a16:colId xmlns:a16="http://schemas.microsoft.com/office/drawing/2014/main" val="578645718"/>
                    </a:ext>
                  </a:extLst>
                </a:gridCol>
                <a:gridCol w="2839599">
                  <a:extLst>
                    <a:ext uri="{9D8B030D-6E8A-4147-A177-3AD203B41FA5}">
                      <a16:colId xmlns:a16="http://schemas.microsoft.com/office/drawing/2014/main" val="2068595098"/>
                    </a:ext>
                  </a:extLst>
                </a:gridCol>
              </a:tblGrid>
              <a:tr h="28437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GPT 3.5 Turbo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GPT-4o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GPT-4o mini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20942"/>
                  </a:ext>
                </a:extLst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$0.50 / 1M input</a:t>
                      </a:r>
                    </a:p>
                    <a:p>
                      <a:r>
                        <a:rPr lang="en-US" dirty="0"/>
                        <a:t>$1.50 / 1M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$5.00 / 1M input </a:t>
                      </a:r>
                    </a:p>
                    <a:p>
                      <a:r>
                        <a:rPr lang="en-US" dirty="0"/>
                        <a:t>$15.00 /  1M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$0.150 /  1M input</a:t>
                      </a:r>
                    </a:p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$0.600 / 1M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566982"/>
                  </a:ext>
                </a:extLst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The most 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504380"/>
                  </a:ext>
                </a:extLst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Multimodal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Text, image, audio (later)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Text, image, audio (later)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88764"/>
                  </a:ext>
                </a:extLst>
              </a:tr>
              <a:tr h="284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Multilingual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for English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same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7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30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7464-DF11-68EB-4AE9-8B9A2E90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AEE7-4EC2-0DF8-E0FB-3243BE44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start</a:t>
            </a:r>
          </a:p>
          <a:p>
            <a:endParaRPr lang="en-US" dirty="0"/>
          </a:p>
          <a:p>
            <a:r>
              <a:rPr lang="en-US" dirty="0"/>
              <a:t>Time compare</a:t>
            </a:r>
          </a:p>
          <a:p>
            <a:endParaRPr lang="en-US" dirty="0"/>
          </a:p>
          <a:p>
            <a:r>
              <a:rPr lang="en-US" dirty="0"/>
              <a:t>Image </a:t>
            </a:r>
            <a:r>
              <a:rPr lang="en-US"/>
              <a:t>as input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3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37C257-6D7F-22D3-0F06-06AEAC660FAB}"/>
              </a:ext>
            </a:extLst>
          </p:cNvPr>
          <p:cNvSpPr txBox="1"/>
          <p:nvPr/>
        </p:nvSpPr>
        <p:spPr>
          <a:xfrm>
            <a:off x="353290" y="1067954"/>
            <a:ext cx="9563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Reference: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[1]</a:t>
            </a:r>
            <a:r>
              <a:rPr kumimoji="1" lang="zh-CN" altLang="en-US" dirty="0">
                <a:hlinkClick r:id="rId2"/>
              </a:rPr>
              <a:t> </a:t>
            </a:r>
            <a:r>
              <a:rPr kumimoji="1" lang="en-US" altLang="zh-CN" dirty="0">
                <a:hlinkClick r:id="rId3"/>
              </a:rPr>
              <a:t>https://openai.com/index/gpt-4o-mini-advancing-cost-efficient-intelligence/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189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3FCF961-E2D8-2E42-8B1C-A60BEEFCDDFA}">
  <we:reference id="wa200005566" version="3.0.0.2" store="zh-CN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227</Words>
  <Application>Microsoft Office PowerPoint</Application>
  <PresentationFormat>Widescreen</PresentationFormat>
  <Paragraphs>47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GPT-4o mini API course for beginners</vt:lpstr>
      <vt:lpstr>What is GPT-4o mini?</vt:lpstr>
      <vt:lpstr>PowerPoint Presentation</vt:lpstr>
      <vt:lpstr>Comparison of GPT 3.5, GPT-4o and GPT 4o-mini </vt:lpstr>
      <vt:lpstr>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GPT-4o mini API course for beginners</dc:title>
  <dc:creator>Howard Wen</dc:creator>
  <cp:lastModifiedBy>Howard Wen</cp:lastModifiedBy>
  <cp:revision>100</cp:revision>
  <dcterms:created xsi:type="dcterms:W3CDTF">2024-07-14T19:13:17Z</dcterms:created>
  <dcterms:modified xsi:type="dcterms:W3CDTF">2024-07-22T04:08:25Z</dcterms:modified>
</cp:coreProperties>
</file>