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74" r:id="rId5"/>
    <p:sldId id="275" r:id="rId6"/>
    <p:sldId id="278" r:id="rId7"/>
    <p:sldId id="259" r:id="rId8"/>
    <p:sldId id="276" r:id="rId9"/>
    <p:sldId id="282" r:id="rId10"/>
    <p:sldId id="284" r:id="rId11"/>
    <p:sldId id="263" r:id="rId12"/>
    <p:sldId id="279" r:id="rId13"/>
    <p:sldId id="261" r:id="rId14"/>
    <p:sldId id="280" r:id="rId15"/>
    <p:sldId id="285" r:id="rId16"/>
    <p:sldId id="286" r:id="rId17"/>
    <p:sldId id="260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EF"/>
    <a:srgbClr val="00D3F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00" autoAdjust="0"/>
    <p:restoredTop sz="92070" autoAdjust="0"/>
  </p:normalViewPr>
  <p:slideViewPr>
    <p:cSldViewPr snapToGrid="0" snapToObjects="1">
      <p:cViewPr>
        <p:scale>
          <a:sx n="100" d="100"/>
          <a:sy n="100" d="100"/>
        </p:scale>
        <p:origin x="-1950" y="-522"/>
      </p:cViewPr>
      <p:guideLst>
        <p:guide orient="horz" pos="1002"/>
        <p:guide orient="horz" pos="315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083D49-EB30-492B-A97F-91F59458A651}" type="doc">
      <dgm:prSet loTypeId="urn:microsoft.com/office/officeart/2005/8/layout/orgChart1" loCatId="hierarchy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605C0BE3-C9C2-4134-AE7F-C564563C124A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 pitchFamily="34" charset="-122"/>
              <a:ea typeface="微软雅黑" pitchFamily="34" charset="-122"/>
            </a:rPr>
            <a:t>关注欢迎语</a:t>
          </a:r>
          <a:endParaRPr lang="zh-CN" altLang="en-US" sz="800" dirty="0">
            <a:latin typeface="微软雅黑" pitchFamily="34" charset="-122"/>
            <a:ea typeface="微软雅黑" pitchFamily="34" charset="-122"/>
          </a:endParaRPr>
        </a:p>
      </dgm:t>
    </dgm:pt>
    <dgm:pt modelId="{17FCA7D1-29D3-4C13-98AE-C1149050ED3A}" type="parTrans" cxnId="{68379BD4-96EE-4CF6-9952-BF5F9649A61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31F0673-6A62-4807-A346-6B2D243DB6C9}" type="sibTrans" cxnId="{68379BD4-96EE-4CF6-9952-BF5F9649A61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690F47C3-37E5-4A3B-87CC-04BB9D48F5F8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 pitchFamily="34" charset="-122"/>
              <a:ea typeface="微软雅黑" pitchFamily="34" charset="-122"/>
            </a:rPr>
            <a:t>立即注册绑定</a:t>
          </a:r>
          <a:endParaRPr lang="zh-CN" altLang="en-US" sz="800" dirty="0">
            <a:latin typeface="微软雅黑" pitchFamily="34" charset="-122"/>
            <a:ea typeface="微软雅黑" pitchFamily="34" charset="-122"/>
          </a:endParaRPr>
        </a:p>
      </dgm:t>
    </dgm:pt>
    <dgm:pt modelId="{25655382-8670-43B9-B8F2-2683EAE54227}" type="parTrans" cxnId="{5CA7D2DD-A30E-4753-B981-F8093B83F9A6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7A4736B0-6E7C-4062-8E16-11BDF31764CB}" type="sibTrans" cxnId="{5CA7D2DD-A30E-4753-B981-F8093B83F9A6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375066E-9E50-488A-8CEC-3AD9F0A4CE47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 pitchFamily="34" charset="-122"/>
              <a:ea typeface="微软雅黑" pitchFamily="34" charset="-122"/>
            </a:rPr>
            <a:t>马上订房</a:t>
          </a:r>
          <a:endParaRPr lang="zh-CN" altLang="en-US" sz="800" dirty="0">
            <a:latin typeface="微软雅黑" pitchFamily="34" charset="-122"/>
            <a:ea typeface="微软雅黑" pitchFamily="34" charset="-122"/>
          </a:endParaRPr>
        </a:p>
      </dgm:t>
    </dgm:pt>
    <dgm:pt modelId="{D40DD909-CC58-4F9C-AD9E-D8A0891A03B9}" type="parTrans" cxnId="{10ED5EF4-FD2D-46F8-AAA7-BDF06933538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EA9CA7F-9895-4D41-B545-C963AF8FF679}" type="sibTrans" cxnId="{10ED5EF4-FD2D-46F8-AAA7-BDF06933538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74D186BD-513C-478F-87F5-496E16D80FA3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 pitchFamily="34" charset="-122"/>
              <a:ea typeface="微软雅黑" pitchFamily="34" charset="-122"/>
            </a:rPr>
            <a:t>了解房型</a:t>
          </a:r>
          <a:endParaRPr lang="zh-CN" altLang="en-US" sz="800" dirty="0">
            <a:latin typeface="微软雅黑" pitchFamily="34" charset="-122"/>
            <a:ea typeface="微软雅黑" pitchFamily="34" charset="-122"/>
          </a:endParaRPr>
        </a:p>
      </dgm:t>
    </dgm:pt>
    <dgm:pt modelId="{F287DA67-8B77-4F87-8A04-61A4943D6339}" type="parTrans" cxnId="{F1241F62-D15A-4DF8-A05A-C8EE9C40E99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DA0357B-F41E-4BE4-9102-E2CFBDF45BF8}" type="sibTrans" cxnId="{F1241F62-D15A-4DF8-A05A-C8EE9C40E99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66EC3FF-FBA3-48AA-AF84-D12B6FFFD790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 pitchFamily="34" charset="-122"/>
              <a:ea typeface="微软雅黑" pitchFamily="34" charset="-122"/>
            </a:rPr>
            <a:t>了解会员福利</a:t>
          </a:r>
          <a:endParaRPr lang="zh-CN" altLang="en-US" sz="800" dirty="0">
            <a:latin typeface="微软雅黑" pitchFamily="34" charset="-122"/>
            <a:ea typeface="微软雅黑" pitchFamily="34" charset="-122"/>
          </a:endParaRPr>
        </a:p>
      </dgm:t>
    </dgm:pt>
    <dgm:pt modelId="{6ECECA46-2303-41E5-A4B1-6F64BFE1206A}" type="parTrans" cxnId="{43D27EDB-ACB0-4986-92D4-B8CC1CF6BC32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7329AE13-82F7-4ECF-9065-153BBFFD851B}" type="sibTrans" cxnId="{43D27EDB-ACB0-4986-92D4-B8CC1CF6BC32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27C2E08-5B9F-407C-B1CF-BAAC728EC333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 pitchFamily="34" charset="-122"/>
              <a:ea typeface="微软雅黑" pitchFamily="34" charset="-122"/>
            </a:rPr>
            <a:t>注册绑定</a:t>
          </a:r>
          <a:endParaRPr lang="zh-CN" altLang="en-US" sz="800" dirty="0">
            <a:latin typeface="微软雅黑" pitchFamily="34" charset="-122"/>
            <a:ea typeface="微软雅黑" pitchFamily="34" charset="-122"/>
          </a:endParaRPr>
        </a:p>
      </dgm:t>
    </dgm:pt>
    <dgm:pt modelId="{5ACDFBA9-F02E-449A-89F8-0FE274E2EB9D}" type="parTrans" cxnId="{C1D07270-D340-4E8C-A0E9-B691C71473A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69117F8-A09D-4FF3-9CFB-71E9F313B981}" type="sibTrans" cxnId="{C1D07270-D340-4E8C-A0E9-B691C71473A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98356FC8-5362-4754-A24A-BBEB1D84F080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 pitchFamily="34" charset="-122"/>
              <a:ea typeface="微软雅黑" pitchFamily="34" charset="-122"/>
            </a:rPr>
            <a:t>填写订单</a:t>
          </a:r>
          <a:endParaRPr lang="en-US" altLang="zh-CN" sz="800" dirty="0" smtClean="0">
            <a:latin typeface="微软雅黑" pitchFamily="34" charset="-122"/>
            <a:ea typeface="微软雅黑" pitchFamily="34" charset="-122"/>
          </a:endParaRPr>
        </a:p>
        <a:p>
          <a:r>
            <a:rPr lang="en-US" altLang="zh-CN" sz="800" dirty="0" smtClean="0">
              <a:latin typeface="微软雅黑" pitchFamily="34" charset="-122"/>
              <a:ea typeface="微软雅黑" pitchFamily="34" charset="-122"/>
            </a:rPr>
            <a:t>(</a:t>
          </a:r>
          <a:r>
            <a:rPr lang="zh-CN" altLang="en-US" sz="800" dirty="0" smtClean="0">
              <a:latin typeface="微软雅黑" pitchFamily="34" charset="-122"/>
              <a:ea typeface="微软雅黑" pitchFamily="34" charset="-122"/>
            </a:rPr>
            <a:t>入住时间</a:t>
          </a:r>
          <a:r>
            <a:rPr lang="en-US" altLang="zh-CN" sz="800" dirty="0" smtClean="0">
              <a:latin typeface="微软雅黑" pitchFamily="34" charset="-122"/>
              <a:ea typeface="微软雅黑" pitchFamily="34" charset="-122"/>
            </a:rPr>
            <a:t>&amp;</a:t>
          </a:r>
          <a:r>
            <a:rPr lang="zh-CN" altLang="en-US" sz="800" dirty="0" smtClean="0">
              <a:latin typeface="微软雅黑" pitchFamily="34" charset="-122"/>
              <a:ea typeface="微软雅黑" pitchFamily="34" charset="-122"/>
            </a:rPr>
            <a:t>房型</a:t>
          </a:r>
          <a:r>
            <a:rPr lang="en-US" altLang="zh-CN" sz="800" dirty="0" smtClean="0">
              <a:latin typeface="微软雅黑" pitchFamily="34" charset="-122"/>
              <a:ea typeface="微软雅黑" pitchFamily="34" charset="-122"/>
            </a:rPr>
            <a:t>)</a:t>
          </a:r>
          <a:endParaRPr lang="zh-CN" altLang="en-US" sz="800" dirty="0">
            <a:latin typeface="微软雅黑" pitchFamily="34" charset="-122"/>
            <a:ea typeface="微软雅黑" pitchFamily="34" charset="-122"/>
          </a:endParaRPr>
        </a:p>
      </dgm:t>
    </dgm:pt>
    <dgm:pt modelId="{B98A9FA6-1268-4033-8EF5-7CA965B6020F}" type="parTrans" cxnId="{9A1B4051-EC74-4D48-916D-C2B2426FB77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EA2358A-E82B-44D6-B787-3A654464653B}" type="sibTrans" cxnId="{9A1B4051-EC74-4D48-916D-C2B2426FB77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DE15C7D-B57E-4F6D-8287-AD1E8B8C1133}">
      <dgm:prSet phldrT="[文本]" custT="1"/>
      <dgm:spPr/>
      <dgm:t>
        <a:bodyPr/>
        <a:lstStyle/>
        <a:p>
          <a:pPr algn="ctr"/>
          <a:r>
            <a:rPr lang="zh-CN" altLang="en-US" sz="800" dirty="0" smtClean="0">
              <a:latin typeface="微软雅黑" pitchFamily="34" charset="-122"/>
              <a:ea typeface="微软雅黑" pitchFamily="34" charset="-122"/>
            </a:rPr>
            <a:t>生成订单</a:t>
          </a:r>
          <a:endParaRPr lang="en-US" altLang="zh-CN" sz="800" dirty="0" smtClean="0">
            <a:latin typeface="微软雅黑" pitchFamily="34" charset="-122"/>
            <a:ea typeface="微软雅黑" pitchFamily="34" charset="-122"/>
          </a:endParaRPr>
        </a:p>
        <a:p>
          <a:pPr algn="ctr"/>
          <a:r>
            <a:rPr lang="zh-CN" altLang="en-US" sz="800" dirty="0" smtClean="0">
              <a:latin typeface="微软雅黑" pitchFamily="34" charset="-122"/>
              <a:ea typeface="微软雅黑" pitchFamily="34" charset="-122"/>
            </a:rPr>
            <a:t>预订成功</a:t>
          </a:r>
          <a:endParaRPr lang="zh-CN" altLang="en-US" sz="800" dirty="0">
            <a:latin typeface="微软雅黑" pitchFamily="34" charset="-122"/>
            <a:ea typeface="微软雅黑" pitchFamily="34" charset="-122"/>
          </a:endParaRPr>
        </a:p>
      </dgm:t>
    </dgm:pt>
    <dgm:pt modelId="{4E54A243-9F30-4A55-B3F5-1F5D3E46C376}" type="parTrans" cxnId="{339294F1-9202-4284-9E7A-B2D0224524B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0CF3DC8-5187-4542-8032-BD15DB9A7C65}" type="sibTrans" cxnId="{339294F1-9202-4284-9E7A-B2D0224524B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C0952F6-74F4-4826-8C89-73F24CD4D765}">
      <dgm:prSet phldrT="[文本]" custT="1"/>
      <dgm:spPr/>
      <dgm:t>
        <a:bodyPr/>
        <a:lstStyle/>
        <a:p>
          <a:pPr algn="ctr"/>
          <a:r>
            <a:rPr lang="zh-CN" altLang="en-US" sz="800" dirty="0" smtClean="0">
              <a:latin typeface="微软雅黑" pitchFamily="34" charset="-122"/>
              <a:ea typeface="微软雅黑" pitchFamily="34" charset="-122"/>
            </a:rPr>
            <a:t>未支付（房间保留至入住当天</a:t>
          </a:r>
          <a:r>
            <a:rPr lang="en-US" altLang="zh-CN" sz="800" dirty="0" smtClean="0">
              <a:latin typeface="微软雅黑" pitchFamily="34" charset="-122"/>
              <a:ea typeface="微软雅黑" pitchFamily="34" charset="-122"/>
            </a:rPr>
            <a:t>22:00</a:t>
          </a:r>
          <a:r>
            <a:rPr lang="zh-CN" altLang="en-US" sz="800" dirty="0" smtClean="0">
              <a:latin typeface="微软雅黑" pitchFamily="34" charset="-122"/>
              <a:ea typeface="微软雅黑" pitchFamily="34" charset="-122"/>
            </a:rPr>
            <a:t>）</a:t>
          </a:r>
          <a:endParaRPr lang="zh-CN" altLang="en-US" sz="800" dirty="0">
            <a:latin typeface="微软雅黑" pitchFamily="34" charset="-122"/>
            <a:ea typeface="微软雅黑" pitchFamily="34" charset="-122"/>
          </a:endParaRPr>
        </a:p>
      </dgm:t>
    </dgm:pt>
    <dgm:pt modelId="{B8ADAD21-8EBF-4E1E-81F8-283FEE23D5EF}" type="parTrans" cxnId="{00D7F45B-1CD9-4242-B583-854A2788A5C1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756BD7A-7730-4EE8-8F43-820F6F9613EA}" type="sibTrans" cxnId="{00D7F45B-1CD9-4242-B583-854A2788A5C1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E179B55-C5D5-488F-A9CE-C9F7A137F58F}">
      <dgm:prSet phldrT="[文本]" custT="1"/>
      <dgm:spPr/>
      <dgm:t>
        <a:bodyPr/>
        <a:lstStyle/>
        <a:p>
          <a:pPr algn="ctr"/>
          <a:r>
            <a:rPr lang="zh-CN" altLang="en-US" sz="800" dirty="0" smtClean="0">
              <a:latin typeface="微软雅黑" pitchFamily="34" charset="-122"/>
              <a:ea typeface="微软雅黑" pitchFamily="34" charset="-122"/>
            </a:rPr>
            <a:t>顺利入住</a:t>
          </a:r>
          <a:endParaRPr lang="zh-CN" altLang="en-US" sz="800" dirty="0">
            <a:latin typeface="微软雅黑" pitchFamily="34" charset="-122"/>
            <a:ea typeface="微软雅黑" pitchFamily="34" charset="-122"/>
          </a:endParaRPr>
        </a:p>
      </dgm:t>
    </dgm:pt>
    <dgm:pt modelId="{4149D12E-193A-431E-ACF2-482FFF31F3D4}" type="parTrans" cxnId="{C71DF9DA-7404-435B-82F0-7F98DD1CE90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D01C73F-748D-444C-8D8E-0669F536C9FA}" type="sibTrans" cxnId="{C71DF9DA-7404-435B-82F0-7F98DD1CE90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6F3E8247-6DD9-409C-B640-FF5DBD1603AE}">
      <dgm:prSet phldrT="[文本]" custT="1"/>
      <dgm:spPr/>
      <dgm:t>
        <a:bodyPr/>
        <a:lstStyle/>
        <a:p>
          <a:pPr algn="ctr"/>
          <a:r>
            <a:rPr lang="zh-CN" altLang="en-US" sz="800" dirty="0" smtClean="0">
              <a:latin typeface="微软雅黑" pitchFamily="34" charset="-122"/>
              <a:ea typeface="微软雅黑" pitchFamily="34" charset="-122"/>
            </a:rPr>
            <a:t>微信支付</a:t>
          </a:r>
          <a:endParaRPr lang="en-US" altLang="zh-CN" sz="800" dirty="0" smtClean="0">
            <a:latin typeface="微软雅黑" pitchFamily="34" charset="-122"/>
            <a:ea typeface="微软雅黑" pitchFamily="34" charset="-122"/>
          </a:endParaRPr>
        </a:p>
        <a:p>
          <a:pPr algn="ctr"/>
          <a:r>
            <a:rPr lang="zh-CN" altLang="en-US" sz="800" dirty="0" smtClean="0">
              <a:latin typeface="微软雅黑" pitchFamily="34" charset="-122"/>
              <a:ea typeface="微软雅黑" pitchFamily="34" charset="-122"/>
            </a:rPr>
            <a:t>（房间一直保留）</a:t>
          </a:r>
          <a:endParaRPr lang="zh-CN" altLang="en-US" sz="800" dirty="0">
            <a:latin typeface="微软雅黑" pitchFamily="34" charset="-122"/>
            <a:ea typeface="微软雅黑" pitchFamily="34" charset="-122"/>
          </a:endParaRPr>
        </a:p>
      </dgm:t>
    </dgm:pt>
    <dgm:pt modelId="{F51092D2-0BC4-4BB2-8AE6-C6E70F3100FF}" type="parTrans" cxnId="{C179391C-AA45-491F-930E-FF7286141C2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090CA86-F29C-4246-91C1-DD4FB73361F8}" type="sibTrans" cxnId="{C179391C-AA45-491F-930E-FF7286141C2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9AB80F16-4D04-448A-8F6E-DCED1B511B08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 pitchFamily="34" charset="-122"/>
              <a:ea typeface="微软雅黑" pitchFamily="34" charset="-122"/>
            </a:rPr>
            <a:t>引导预订</a:t>
          </a:r>
          <a:endParaRPr lang="zh-CN" altLang="en-US" sz="800" dirty="0">
            <a:latin typeface="微软雅黑" pitchFamily="34" charset="-122"/>
            <a:ea typeface="微软雅黑" pitchFamily="34" charset="-122"/>
          </a:endParaRPr>
        </a:p>
      </dgm:t>
    </dgm:pt>
    <dgm:pt modelId="{6DE8B061-E2D7-4B90-A6BB-4D4E21685505}" type="parTrans" cxnId="{BFDFFA5C-098D-4C4B-8CAB-28528B24E307}">
      <dgm:prSet/>
      <dgm:spPr/>
      <dgm:t>
        <a:bodyPr/>
        <a:lstStyle/>
        <a:p>
          <a:endParaRPr lang="zh-CN" altLang="en-US"/>
        </a:p>
      </dgm:t>
    </dgm:pt>
    <dgm:pt modelId="{308C996A-37E9-4D88-9A66-BD9447268B45}" type="sibTrans" cxnId="{BFDFFA5C-098D-4C4B-8CAB-28528B24E307}">
      <dgm:prSet/>
      <dgm:spPr/>
      <dgm:t>
        <a:bodyPr/>
        <a:lstStyle/>
        <a:p>
          <a:endParaRPr lang="zh-CN" altLang="en-US"/>
        </a:p>
      </dgm:t>
    </dgm:pt>
    <dgm:pt modelId="{8F759D85-8072-441A-A153-308D9B5340F9}" type="pres">
      <dgm:prSet presAssocID="{FE083D49-EB30-492B-A97F-91F59458A65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7ED70E4-2444-4650-B12C-4DDCCB5FBF7B}" type="pres">
      <dgm:prSet presAssocID="{605C0BE3-C9C2-4134-AE7F-C564563C124A}" presName="hierRoot1" presStyleCnt="0">
        <dgm:presLayoutVars>
          <dgm:hierBranch val="init"/>
        </dgm:presLayoutVars>
      </dgm:prSet>
      <dgm:spPr/>
    </dgm:pt>
    <dgm:pt modelId="{356C1BEB-CA8C-4115-BCD7-B703973EFB12}" type="pres">
      <dgm:prSet presAssocID="{605C0BE3-C9C2-4134-AE7F-C564563C124A}" presName="rootComposite1" presStyleCnt="0"/>
      <dgm:spPr/>
    </dgm:pt>
    <dgm:pt modelId="{387D6F98-3B1A-40BD-AED5-5575143D8BF2}" type="pres">
      <dgm:prSet presAssocID="{605C0BE3-C9C2-4134-AE7F-C564563C124A}" presName="rootText1" presStyleLbl="node0" presStyleIdx="0" presStyleCnt="1" custScaleX="13133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4D7178-604B-4B8D-A5BB-8696B49E6B9A}" type="pres">
      <dgm:prSet presAssocID="{605C0BE3-C9C2-4134-AE7F-C564563C124A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73B9B55F-2998-403C-BDAD-70423925AE51}" type="pres">
      <dgm:prSet presAssocID="{605C0BE3-C9C2-4134-AE7F-C564563C124A}" presName="hierChild2" presStyleCnt="0"/>
      <dgm:spPr/>
    </dgm:pt>
    <dgm:pt modelId="{2AA8EDEC-E110-4D53-8327-869F76C6C408}" type="pres">
      <dgm:prSet presAssocID="{25655382-8670-43B9-B8F2-2683EAE54227}" presName="Name37" presStyleLbl="parChTrans1D2" presStyleIdx="0" presStyleCnt="2"/>
      <dgm:spPr/>
      <dgm:t>
        <a:bodyPr/>
        <a:lstStyle/>
        <a:p>
          <a:endParaRPr lang="zh-CN" altLang="en-US"/>
        </a:p>
      </dgm:t>
    </dgm:pt>
    <dgm:pt modelId="{103A906F-D80D-4BFD-8905-B83EB86B4A80}" type="pres">
      <dgm:prSet presAssocID="{690F47C3-37E5-4A3B-87CC-04BB9D48F5F8}" presName="hierRoot2" presStyleCnt="0">
        <dgm:presLayoutVars>
          <dgm:hierBranch val="init"/>
        </dgm:presLayoutVars>
      </dgm:prSet>
      <dgm:spPr/>
    </dgm:pt>
    <dgm:pt modelId="{A791F01F-3013-49B3-A3D5-C91843C48D94}" type="pres">
      <dgm:prSet presAssocID="{690F47C3-37E5-4A3B-87CC-04BB9D48F5F8}" presName="rootComposite" presStyleCnt="0"/>
      <dgm:spPr/>
    </dgm:pt>
    <dgm:pt modelId="{FE12681A-0A4C-4DB1-8D6B-8466221B1D88}" type="pres">
      <dgm:prSet presAssocID="{690F47C3-37E5-4A3B-87CC-04BB9D48F5F8}" presName="rootText" presStyleLbl="node2" presStyleIdx="0" presStyleCnt="2" custScaleX="13133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8D85A6A-AC6A-4361-BE79-E26CF6170221}" type="pres">
      <dgm:prSet presAssocID="{690F47C3-37E5-4A3B-87CC-04BB9D48F5F8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63215AAB-44B7-45A2-9992-38009711668B}" type="pres">
      <dgm:prSet presAssocID="{690F47C3-37E5-4A3B-87CC-04BB9D48F5F8}" presName="hierChild4" presStyleCnt="0"/>
      <dgm:spPr/>
    </dgm:pt>
    <dgm:pt modelId="{3A806F3C-0DDD-4D8B-AE76-30D3D4B7167A}" type="pres">
      <dgm:prSet presAssocID="{D40DD909-CC58-4F9C-AD9E-D8A0891A03B9}" presName="Name37" presStyleLbl="parChTrans1D3" presStyleIdx="0" presStyleCnt="3"/>
      <dgm:spPr/>
      <dgm:t>
        <a:bodyPr/>
        <a:lstStyle/>
        <a:p>
          <a:endParaRPr lang="zh-CN" altLang="en-US"/>
        </a:p>
      </dgm:t>
    </dgm:pt>
    <dgm:pt modelId="{5FCB1D86-28EA-41EE-9E54-20908B7C7334}" type="pres">
      <dgm:prSet presAssocID="{F375066E-9E50-488A-8CEC-3AD9F0A4CE47}" presName="hierRoot2" presStyleCnt="0">
        <dgm:presLayoutVars>
          <dgm:hierBranch val="init"/>
        </dgm:presLayoutVars>
      </dgm:prSet>
      <dgm:spPr/>
    </dgm:pt>
    <dgm:pt modelId="{47F5A98B-3F76-49DA-89C1-22BD90187B08}" type="pres">
      <dgm:prSet presAssocID="{F375066E-9E50-488A-8CEC-3AD9F0A4CE47}" presName="rootComposite" presStyleCnt="0"/>
      <dgm:spPr/>
    </dgm:pt>
    <dgm:pt modelId="{B0D37AA6-5C22-4E94-892B-13C2A7586F45}" type="pres">
      <dgm:prSet presAssocID="{F375066E-9E50-488A-8CEC-3AD9F0A4CE47}" presName="rootText" presStyleLbl="node3" presStyleIdx="0" presStyleCnt="3" custScaleX="13133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F9165F9-6925-45E9-8489-E93A6D750503}" type="pres">
      <dgm:prSet presAssocID="{F375066E-9E50-488A-8CEC-3AD9F0A4CE47}" presName="rootConnector" presStyleLbl="node3" presStyleIdx="0" presStyleCnt="3"/>
      <dgm:spPr/>
      <dgm:t>
        <a:bodyPr/>
        <a:lstStyle/>
        <a:p>
          <a:endParaRPr lang="zh-CN" altLang="en-US"/>
        </a:p>
      </dgm:t>
    </dgm:pt>
    <dgm:pt modelId="{7D29E211-118E-43F3-B8E6-BA018A976B46}" type="pres">
      <dgm:prSet presAssocID="{F375066E-9E50-488A-8CEC-3AD9F0A4CE47}" presName="hierChild4" presStyleCnt="0"/>
      <dgm:spPr/>
    </dgm:pt>
    <dgm:pt modelId="{E30F3099-DD74-47EC-BA1B-D688DC63A02A}" type="pres">
      <dgm:prSet presAssocID="{B98A9FA6-1268-4033-8EF5-7CA965B6020F}" presName="Name37" presStyleLbl="parChTrans1D4" presStyleIdx="0" presStyleCnt="6"/>
      <dgm:spPr/>
      <dgm:t>
        <a:bodyPr/>
        <a:lstStyle/>
        <a:p>
          <a:endParaRPr lang="zh-CN" altLang="en-US"/>
        </a:p>
      </dgm:t>
    </dgm:pt>
    <dgm:pt modelId="{5AD9C520-B02C-47AE-9BBA-78E6C1EA405B}" type="pres">
      <dgm:prSet presAssocID="{98356FC8-5362-4754-A24A-BBEB1D84F080}" presName="hierRoot2" presStyleCnt="0">
        <dgm:presLayoutVars>
          <dgm:hierBranch val="init"/>
        </dgm:presLayoutVars>
      </dgm:prSet>
      <dgm:spPr/>
    </dgm:pt>
    <dgm:pt modelId="{0FEC77BE-DC21-41D1-B0A4-147DB6C5553B}" type="pres">
      <dgm:prSet presAssocID="{98356FC8-5362-4754-A24A-BBEB1D84F080}" presName="rootComposite" presStyleCnt="0"/>
      <dgm:spPr/>
    </dgm:pt>
    <dgm:pt modelId="{E7480E7F-ACD5-4A8B-AA03-DB4214C7C12B}" type="pres">
      <dgm:prSet presAssocID="{98356FC8-5362-4754-A24A-BBEB1D84F080}" presName="rootText" presStyleLbl="node4" presStyleIdx="0" presStyleCnt="6" custScaleX="13133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20F948-3937-44C6-81A7-07D8275BE24D}" type="pres">
      <dgm:prSet presAssocID="{98356FC8-5362-4754-A24A-BBEB1D84F080}" presName="rootConnector" presStyleLbl="node4" presStyleIdx="0" presStyleCnt="6"/>
      <dgm:spPr/>
      <dgm:t>
        <a:bodyPr/>
        <a:lstStyle/>
        <a:p>
          <a:endParaRPr lang="zh-CN" altLang="en-US"/>
        </a:p>
      </dgm:t>
    </dgm:pt>
    <dgm:pt modelId="{5F18EE39-E86B-4A68-8882-C6941BEB2FB9}" type="pres">
      <dgm:prSet presAssocID="{98356FC8-5362-4754-A24A-BBEB1D84F080}" presName="hierChild4" presStyleCnt="0"/>
      <dgm:spPr/>
    </dgm:pt>
    <dgm:pt modelId="{EA18D12D-39BB-4CAA-9B60-10004DB16630}" type="pres">
      <dgm:prSet presAssocID="{4E54A243-9F30-4A55-B3F5-1F5D3E46C376}" presName="Name37" presStyleLbl="parChTrans1D4" presStyleIdx="1" presStyleCnt="6"/>
      <dgm:spPr/>
      <dgm:t>
        <a:bodyPr/>
        <a:lstStyle/>
        <a:p>
          <a:endParaRPr lang="zh-CN" altLang="en-US"/>
        </a:p>
      </dgm:t>
    </dgm:pt>
    <dgm:pt modelId="{58801782-18C4-4ED3-BA9B-7D00852DFD29}" type="pres">
      <dgm:prSet presAssocID="{1DE15C7D-B57E-4F6D-8287-AD1E8B8C1133}" presName="hierRoot2" presStyleCnt="0">
        <dgm:presLayoutVars>
          <dgm:hierBranch val="init"/>
        </dgm:presLayoutVars>
      </dgm:prSet>
      <dgm:spPr/>
    </dgm:pt>
    <dgm:pt modelId="{7D18F628-8082-42CA-B121-FD77E1EE58EF}" type="pres">
      <dgm:prSet presAssocID="{1DE15C7D-B57E-4F6D-8287-AD1E8B8C1133}" presName="rootComposite" presStyleCnt="0"/>
      <dgm:spPr/>
    </dgm:pt>
    <dgm:pt modelId="{0286DF43-2577-49C0-9BC4-0CFFA78AFA4B}" type="pres">
      <dgm:prSet presAssocID="{1DE15C7D-B57E-4F6D-8287-AD1E8B8C1133}" presName="rootText" presStyleLbl="node4" presStyleIdx="1" presStyleCnt="6" custScaleX="13133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2B1C37-65C5-4A93-8AA6-D18F33CD7A0F}" type="pres">
      <dgm:prSet presAssocID="{1DE15C7D-B57E-4F6D-8287-AD1E8B8C1133}" presName="rootConnector" presStyleLbl="node4" presStyleIdx="1" presStyleCnt="6"/>
      <dgm:spPr/>
      <dgm:t>
        <a:bodyPr/>
        <a:lstStyle/>
        <a:p>
          <a:endParaRPr lang="zh-CN" altLang="en-US"/>
        </a:p>
      </dgm:t>
    </dgm:pt>
    <dgm:pt modelId="{1355EB5C-783D-4348-A250-D7387AFD6CEF}" type="pres">
      <dgm:prSet presAssocID="{1DE15C7D-B57E-4F6D-8287-AD1E8B8C1133}" presName="hierChild4" presStyleCnt="0"/>
      <dgm:spPr/>
    </dgm:pt>
    <dgm:pt modelId="{2A451272-C986-4477-A970-DFDC0E1DAF91}" type="pres">
      <dgm:prSet presAssocID="{F51092D2-0BC4-4BB2-8AE6-C6E70F3100FF}" presName="Name37" presStyleLbl="parChTrans1D4" presStyleIdx="2" presStyleCnt="6"/>
      <dgm:spPr/>
      <dgm:t>
        <a:bodyPr/>
        <a:lstStyle/>
        <a:p>
          <a:endParaRPr lang="zh-CN" altLang="en-US"/>
        </a:p>
      </dgm:t>
    </dgm:pt>
    <dgm:pt modelId="{ED61E638-D0E8-43A5-BB2D-471F1DF3A541}" type="pres">
      <dgm:prSet presAssocID="{6F3E8247-6DD9-409C-B640-FF5DBD1603AE}" presName="hierRoot2" presStyleCnt="0">
        <dgm:presLayoutVars>
          <dgm:hierBranch val="init"/>
        </dgm:presLayoutVars>
      </dgm:prSet>
      <dgm:spPr/>
    </dgm:pt>
    <dgm:pt modelId="{DE46412E-3DF8-4D23-BEF6-BF720BF312DA}" type="pres">
      <dgm:prSet presAssocID="{6F3E8247-6DD9-409C-B640-FF5DBD1603AE}" presName="rootComposite" presStyleCnt="0"/>
      <dgm:spPr/>
    </dgm:pt>
    <dgm:pt modelId="{12FA0109-AA78-4844-9FF3-EAFBDF0D98C7}" type="pres">
      <dgm:prSet presAssocID="{6F3E8247-6DD9-409C-B640-FF5DBD1603AE}" presName="rootText" presStyleLbl="node4" presStyleIdx="2" presStyleCnt="6" custScaleX="13133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03840F8-3BF4-4EE2-A212-AEFA1119335C}" type="pres">
      <dgm:prSet presAssocID="{6F3E8247-6DD9-409C-B640-FF5DBD1603AE}" presName="rootConnector" presStyleLbl="node4" presStyleIdx="2" presStyleCnt="6"/>
      <dgm:spPr/>
      <dgm:t>
        <a:bodyPr/>
        <a:lstStyle/>
        <a:p>
          <a:endParaRPr lang="zh-CN" altLang="en-US"/>
        </a:p>
      </dgm:t>
    </dgm:pt>
    <dgm:pt modelId="{F43CBFC9-54AD-4344-BB89-6E3BA96F2178}" type="pres">
      <dgm:prSet presAssocID="{6F3E8247-6DD9-409C-B640-FF5DBD1603AE}" presName="hierChild4" presStyleCnt="0"/>
      <dgm:spPr/>
    </dgm:pt>
    <dgm:pt modelId="{D505CC1B-0DA3-4BFF-950A-8B14B2EB7421}" type="pres">
      <dgm:prSet presAssocID="{6F3E8247-6DD9-409C-B640-FF5DBD1603AE}" presName="hierChild5" presStyleCnt="0"/>
      <dgm:spPr/>
    </dgm:pt>
    <dgm:pt modelId="{F1618547-3261-45D2-9BDF-69F495F224F8}" type="pres">
      <dgm:prSet presAssocID="{B8ADAD21-8EBF-4E1E-81F8-283FEE23D5EF}" presName="Name37" presStyleLbl="parChTrans1D4" presStyleIdx="3" presStyleCnt="6"/>
      <dgm:spPr/>
      <dgm:t>
        <a:bodyPr/>
        <a:lstStyle/>
        <a:p>
          <a:endParaRPr lang="zh-CN" altLang="en-US"/>
        </a:p>
      </dgm:t>
    </dgm:pt>
    <dgm:pt modelId="{06DAAC24-92E6-45BC-8C01-69E926200178}" type="pres">
      <dgm:prSet presAssocID="{CC0952F6-74F4-4826-8C89-73F24CD4D765}" presName="hierRoot2" presStyleCnt="0">
        <dgm:presLayoutVars>
          <dgm:hierBranch val="init"/>
        </dgm:presLayoutVars>
      </dgm:prSet>
      <dgm:spPr/>
    </dgm:pt>
    <dgm:pt modelId="{1C1E9A12-3FD0-4378-AD13-72AD5E54786A}" type="pres">
      <dgm:prSet presAssocID="{CC0952F6-74F4-4826-8C89-73F24CD4D765}" presName="rootComposite" presStyleCnt="0"/>
      <dgm:spPr/>
    </dgm:pt>
    <dgm:pt modelId="{9AA40299-1713-4446-9D12-B5168F8FADD0}" type="pres">
      <dgm:prSet presAssocID="{CC0952F6-74F4-4826-8C89-73F24CD4D765}" presName="rootText" presStyleLbl="node4" presStyleIdx="3" presStyleCnt="6" custScaleX="13133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CEB2235-386C-4CAB-8636-E285D9ACAAC9}" type="pres">
      <dgm:prSet presAssocID="{CC0952F6-74F4-4826-8C89-73F24CD4D765}" presName="rootConnector" presStyleLbl="node4" presStyleIdx="3" presStyleCnt="6"/>
      <dgm:spPr/>
      <dgm:t>
        <a:bodyPr/>
        <a:lstStyle/>
        <a:p>
          <a:endParaRPr lang="zh-CN" altLang="en-US"/>
        </a:p>
      </dgm:t>
    </dgm:pt>
    <dgm:pt modelId="{6F19F77F-DDFB-4D3A-B0C4-3A9C425BC314}" type="pres">
      <dgm:prSet presAssocID="{CC0952F6-74F4-4826-8C89-73F24CD4D765}" presName="hierChild4" presStyleCnt="0"/>
      <dgm:spPr/>
    </dgm:pt>
    <dgm:pt modelId="{AD1F590B-6041-43BC-B1EE-5F97A3EAEC65}" type="pres">
      <dgm:prSet presAssocID="{CC0952F6-74F4-4826-8C89-73F24CD4D765}" presName="hierChild5" presStyleCnt="0"/>
      <dgm:spPr/>
    </dgm:pt>
    <dgm:pt modelId="{33D99E6F-9A91-4F2D-A63C-6B0298E1855D}" type="pres">
      <dgm:prSet presAssocID="{4149D12E-193A-431E-ACF2-482FFF31F3D4}" presName="Name37" presStyleLbl="parChTrans1D4" presStyleIdx="4" presStyleCnt="6"/>
      <dgm:spPr/>
      <dgm:t>
        <a:bodyPr/>
        <a:lstStyle/>
        <a:p>
          <a:endParaRPr lang="zh-CN" altLang="en-US"/>
        </a:p>
      </dgm:t>
    </dgm:pt>
    <dgm:pt modelId="{E00428B1-A2B7-4E38-86CD-04B2248B8DD9}" type="pres">
      <dgm:prSet presAssocID="{BE179B55-C5D5-488F-A9CE-C9F7A137F58F}" presName="hierRoot2" presStyleCnt="0">
        <dgm:presLayoutVars>
          <dgm:hierBranch val="init"/>
        </dgm:presLayoutVars>
      </dgm:prSet>
      <dgm:spPr/>
    </dgm:pt>
    <dgm:pt modelId="{9CAC6E68-A9EB-4D0D-AA12-29FDBF3DA25D}" type="pres">
      <dgm:prSet presAssocID="{BE179B55-C5D5-488F-A9CE-C9F7A137F58F}" presName="rootComposite" presStyleCnt="0"/>
      <dgm:spPr/>
    </dgm:pt>
    <dgm:pt modelId="{5FC9A389-F933-4356-92B1-71162594F76F}" type="pres">
      <dgm:prSet presAssocID="{BE179B55-C5D5-488F-A9CE-C9F7A137F58F}" presName="rootText" presStyleLbl="node4" presStyleIdx="4" presStyleCnt="6" custScaleX="13133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FCBE643-95B5-494A-B244-6938F8BC4157}" type="pres">
      <dgm:prSet presAssocID="{BE179B55-C5D5-488F-A9CE-C9F7A137F58F}" presName="rootConnector" presStyleLbl="node4" presStyleIdx="4" presStyleCnt="6"/>
      <dgm:spPr/>
      <dgm:t>
        <a:bodyPr/>
        <a:lstStyle/>
        <a:p>
          <a:endParaRPr lang="zh-CN" altLang="en-US"/>
        </a:p>
      </dgm:t>
    </dgm:pt>
    <dgm:pt modelId="{EACAD931-B617-46A4-9311-CD2B2ED37326}" type="pres">
      <dgm:prSet presAssocID="{BE179B55-C5D5-488F-A9CE-C9F7A137F58F}" presName="hierChild4" presStyleCnt="0"/>
      <dgm:spPr/>
    </dgm:pt>
    <dgm:pt modelId="{4DDC2F19-7698-4679-9EDE-D8C7A21A636E}" type="pres">
      <dgm:prSet presAssocID="{BE179B55-C5D5-488F-A9CE-C9F7A137F58F}" presName="hierChild5" presStyleCnt="0"/>
      <dgm:spPr/>
    </dgm:pt>
    <dgm:pt modelId="{A24E6837-5380-4A8C-AAC6-69C8FE5229BF}" type="pres">
      <dgm:prSet presAssocID="{1DE15C7D-B57E-4F6D-8287-AD1E8B8C1133}" presName="hierChild5" presStyleCnt="0"/>
      <dgm:spPr/>
    </dgm:pt>
    <dgm:pt modelId="{F869B77A-3A47-4646-961B-5D385B575DC5}" type="pres">
      <dgm:prSet presAssocID="{98356FC8-5362-4754-A24A-BBEB1D84F080}" presName="hierChild5" presStyleCnt="0"/>
      <dgm:spPr/>
    </dgm:pt>
    <dgm:pt modelId="{A38AD05F-C8E4-468C-A17B-CB35927CC23A}" type="pres">
      <dgm:prSet presAssocID="{F375066E-9E50-488A-8CEC-3AD9F0A4CE47}" presName="hierChild5" presStyleCnt="0"/>
      <dgm:spPr/>
    </dgm:pt>
    <dgm:pt modelId="{B77EF781-255D-45F7-BD38-336A8DA0A157}" type="pres">
      <dgm:prSet presAssocID="{F287DA67-8B77-4F87-8A04-61A4943D6339}" presName="Name37" presStyleLbl="parChTrans1D3" presStyleIdx="1" presStyleCnt="3"/>
      <dgm:spPr/>
      <dgm:t>
        <a:bodyPr/>
        <a:lstStyle/>
        <a:p>
          <a:endParaRPr lang="zh-CN" altLang="en-US"/>
        </a:p>
      </dgm:t>
    </dgm:pt>
    <dgm:pt modelId="{2F77CCAA-D12F-4896-9BEF-37CE0FD5D0D9}" type="pres">
      <dgm:prSet presAssocID="{74D186BD-513C-478F-87F5-496E16D80FA3}" presName="hierRoot2" presStyleCnt="0">
        <dgm:presLayoutVars>
          <dgm:hierBranch val="init"/>
        </dgm:presLayoutVars>
      </dgm:prSet>
      <dgm:spPr/>
    </dgm:pt>
    <dgm:pt modelId="{592CB1E3-07E1-4F19-AB6C-65C2D700766D}" type="pres">
      <dgm:prSet presAssocID="{74D186BD-513C-478F-87F5-496E16D80FA3}" presName="rootComposite" presStyleCnt="0"/>
      <dgm:spPr/>
    </dgm:pt>
    <dgm:pt modelId="{6A2ABDCD-894C-4E3C-A028-7BD8D0082348}" type="pres">
      <dgm:prSet presAssocID="{74D186BD-513C-478F-87F5-496E16D80FA3}" presName="rootText" presStyleLbl="node3" presStyleIdx="1" presStyleCnt="3" custScaleX="131339" custLinFactNeighborX="-513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B23E50F-3D67-4769-99A1-B32E3F2B2A02}" type="pres">
      <dgm:prSet presAssocID="{74D186BD-513C-478F-87F5-496E16D80FA3}" presName="rootConnector" presStyleLbl="node3" presStyleIdx="1" presStyleCnt="3"/>
      <dgm:spPr/>
      <dgm:t>
        <a:bodyPr/>
        <a:lstStyle/>
        <a:p>
          <a:endParaRPr lang="zh-CN" altLang="en-US"/>
        </a:p>
      </dgm:t>
    </dgm:pt>
    <dgm:pt modelId="{9F8A32B8-9225-4812-81CB-0FC1CAAE80A2}" type="pres">
      <dgm:prSet presAssocID="{74D186BD-513C-478F-87F5-496E16D80FA3}" presName="hierChild4" presStyleCnt="0"/>
      <dgm:spPr/>
    </dgm:pt>
    <dgm:pt modelId="{45DBCF18-BE15-4AB8-8960-340BDA6ABD70}" type="pres">
      <dgm:prSet presAssocID="{6DE8B061-E2D7-4B90-A6BB-4D4E21685505}" presName="Name37" presStyleLbl="parChTrans1D4" presStyleIdx="5" presStyleCnt="6"/>
      <dgm:spPr/>
      <dgm:t>
        <a:bodyPr/>
        <a:lstStyle/>
        <a:p>
          <a:endParaRPr lang="zh-CN" altLang="en-US"/>
        </a:p>
      </dgm:t>
    </dgm:pt>
    <dgm:pt modelId="{ABB33819-A054-44B3-857F-5CD5A6B4693C}" type="pres">
      <dgm:prSet presAssocID="{9AB80F16-4D04-448A-8F6E-DCED1B511B08}" presName="hierRoot2" presStyleCnt="0">
        <dgm:presLayoutVars>
          <dgm:hierBranch val="init"/>
        </dgm:presLayoutVars>
      </dgm:prSet>
      <dgm:spPr/>
    </dgm:pt>
    <dgm:pt modelId="{1546E1FD-29F9-4E57-ABAE-E25C4BB84DC1}" type="pres">
      <dgm:prSet presAssocID="{9AB80F16-4D04-448A-8F6E-DCED1B511B08}" presName="rootComposite" presStyleCnt="0"/>
      <dgm:spPr/>
    </dgm:pt>
    <dgm:pt modelId="{3231412F-43B0-411C-84A9-B34907D4D759}" type="pres">
      <dgm:prSet presAssocID="{9AB80F16-4D04-448A-8F6E-DCED1B511B08}" presName="rootText" presStyleLbl="node4" presStyleIdx="5" presStyleCnt="6" custScaleX="131339" custLinFactNeighborX="29509" custLinFactNeighborY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DDAF75-A1C5-4711-B144-6DF890C958B5}" type="pres">
      <dgm:prSet presAssocID="{9AB80F16-4D04-448A-8F6E-DCED1B511B08}" presName="rootConnector" presStyleLbl="node4" presStyleIdx="5" presStyleCnt="6"/>
      <dgm:spPr/>
      <dgm:t>
        <a:bodyPr/>
        <a:lstStyle/>
        <a:p>
          <a:endParaRPr lang="zh-CN" altLang="en-US"/>
        </a:p>
      </dgm:t>
    </dgm:pt>
    <dgm:pt modelId="{0FA872F2-AE01-4927-91E8-907093EBADF6}" type="pres">
      <dgm:prSet presAssocID="{9AB80F16-4D04-448A-8F6E-DCED1B511B08}" presName="hierChild4" presStyleCnt="0"/>
      <dgm:spPr/>
    </dgm:pt>
    <dgm:pt modelId="{741114C7-DC80-4DCA-BB79-0D3A278ECFBE}" type="pres">
      <dgm:prSet presAssocID="{9AB80F16-4D04-448A-8F6E-DCED1B511B08}" presName="hierChild5" presStyleCnt="0"/>
      <dgm:spPr/>
    </dgm:pt>
    <dgm:pt modelId="{B690969D-9467-4AD3-89FF-92345BEDBA75}" type="pres">
      <dgm:prSet presAssocID="{74D186BD-513C-478F-87F5-496E16D80FA3}" presName="hierChild5" presStyleCnt="0"/>
      <dgm:spPr/>
    </dgm:pt>
    <dgm:pt modelId="{91DC16FD-7BA1-4F3B-BB5C-9B2EE825D4C7}" type="pres">
      <dgm:prSet presAssocID="{690F47C3-37E5-4A3B-87CC-04BB9D48F5F8}" presName="hierChild5" presStyleCnt="0"/>
      <dgm:spPr/>
    </dgm:pt>
    <dgm:pt modelId="{56E0713D-BEF5-48C6-8BA7-5D842C2EC836}" type="pres">
      <dgm:prSet presAssocID="{6ECECA46-2303-41E5-A4B1-6F64BFE1206A}" presName="Name37" presStyleLbl="parChTrans1D2" presStyleIdx="1" presStyleCnt="2"/>
      <dgm:spPr/>
      <dgm:t>
        <a:bodyPr/>
        <a:lstStyle/>
        <a:p>
          <a:endParaRPr lang="zh-CN" altLang="en-US"/>
        </a:p>
      </dgm:t>
    </dgm:pt>
    <dgm:pt modelId="{D70E0F26-3D81-41B2-AB4F-DA0AE7F33EA7}" type="pres">
      <dgm:prSet presAssocID="{B66EC3FF-FBA3-48AA-AF84-D12B6FFFD790}" presName="hierRoot2" presStyleCnt="0">
        <dgm:presLayoutVars>
          <dgm:hierBranch val="init"/>
        </dgm:presLayoutVars>
      </dgm:prSet>
      <dgm:spPr/>
    </dgm:pt>
    <dgm:pt modelId="{03CA956F-3D11-4695-9A5C-BD7F908A82C8}" type="pres">
      <dgm:prSet presAssocID="{B66EC3FF-FBA3-48AA-AF84-D12B6FFFD790}" presName="rootComposite" presStyleCnt="0"/>
      <dgm:spPr/>
    </dgm:pt>
    <dgm:pt modelId="{34686A97-C033-4347-AF41-5F2B251BEA1E}" type="pres">
      <dgm:prSet presAssocID="{B66EC3FF-FBA3-48AA-AF84-D12B6FFFD790}" presName="rootText" presStyleLbl="node2" presStyleIdx="1" presStyleCnt="2" custScaleX="13133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AFFB48-7588-413B-A767-6A6EA304EB03}" type="pres">
      <dgm:prSet presAssocID="{B66EC3FF-FBA3-48AA-AF84-D12B6FFFD790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F579BE67-06C3-4946-B2F4-FD0EB1834F9E}" type="pres">
      <dgm:prSet presAssocID="{B66EC3FF-FBA3-48AA-AF84-D12B6FFFD790}" presName="hierChild4" presStyleCnt="0"/>
      <dgm:spPr/>
    </dgm:pt>
    <dgm:pt modelId="{DAC797BF-965A-4623-8111-01D42683D02C}" type="pres">
      <dgm:prSet presAssocID="{5ACDFBA9-F02E-449A-89F8-0FE274E2EB9D}" presName="Name37" presStyleLbl="parChTrans1D3" presStyleIdx="2" presStyleCnt="3"/>
      <dgm:spPr/>
      <dgm:t>
        <a:bodyPr/>
        <a:lstStyle/>
        <a:p>
          <a:endParaRPr lang="zh-CN" altLang="en-US"/>
        </a:p>
      </dgm:t>
    </dgm:pt>
    <dgm:pt modelId="{D3A80611-FDD0-4B7C-89E5-1BAFD6732392}" type="pres">
      <dgm:prSet presAssocID="{027C2E08-5B9F-407C-B1CF-BAAC728EC333}" presName="hierRoot2" presStyleCnt="0">
        <dgm:presLayoutVars>
          <dgm:hierBranch val="init"/>
        </dgm:presLayoutVars>
      </dgm:prSet>
      <dgm:spPr/>
    </dgm:pt>
    <dgm:pt modelId="{0CA9B1BF-03A9-49F1-93C9-AB4E9337A184}" type="pres">
      <dgm:prSet presAssocID="{027C2E08-5B9F-407C-B1CF-BAAC728EC333}" presName="rootComposite" presStyleCnt="0"/>
      <dgm:spPr/>
    </dgm:pt>
    <dgm:pt modelId="{17288DF8-F9CA-4F6A-ABCA-873E2576B28E}" type="pres">
      <dgm:prSet presAssocID="{027C2E08-5B9F-407C-B1CF-BAAC728EC333}" presName="rootText" presStyleLbl="node3" presStyleIdx="2" presStyleCnt="3" custScaleX="131339" custLinFactNeighborX="24377" custLinFactNeighborY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E1ADC25-234D-4DA4-A042-A1E872C866CF}" type="pres">
      <dgm:prSet presAssocID="{027C2E08-5B9F-407C-B1CF-BAAC728EC333}" presName="rootConnector" presStyleLbl="node3" presStyleIdx="2" presStyleCnt="3"/>
      <dgm:spPr/>
      <dgm:t>
        <a:bodyPr/>
        <a:lstStyle/>
        <a:p>
          <a:endParaRPr lang="zh-CN" altLang="en-US"/>
        </a:p>
      </dgm:t>
    </dgm:pt>
    <dgm:pt modelId="{97EB15CB-606F-414E-941E-842A77E39822}" type="pres">
      <dgm:prSet presAssocID="{027C2E08-5B9F-407C-B1CF-BAAC728EC333}" presName="hierChild4" presStyleCnt="0"/>
      <dgm:spPr/>
    </dgm:pt>
    <dgm:pt modelId="{5857F305-E17B-4628-89C8-E10A2E006296}" type="pres">
      <dgm:prSet presAssocID="{027C2E08-5B9F-407C-B1CF-BAAC728EC333}" presName="hierChild5" presStyleCnt="0"/>
      <dgm:spPr/>
    </dgm:pt>
    <dgm:pt modelId="{D872A759-4B35-4A49-8A56-80DC239E3ABC}" type="pres">
      <dgm:prSet presAssocID="{B66EC3FF-FBA3-48AA-AF84-D12B6FFFD790}" presName="hierChild5" presStyleCnt="0"/>
      <dgm:spPr/>
    </dgm:pt>
    <dgm:pt modelId="{AC4217F5-0ABB-4E74-9CFF-BD4866109BC6}" type="pres">
      <dgm:prSet presAssocID="{605C0BE3-C9C2-4134-AE7F-C564563C124A}" presName="hierChild3" presStyleCnt="0"/>
      <dgm:spPr/>
    </dgm:pt>
  </dgm:ptLst>
  <dgm:cxnLst>
    <dgm:cxn modelId="{43D27EDB-ACB0-4986-92D4-B8CC1CF6BC32}" srcId="{605C0BE3-C9C2-4134-AE7F-C564563C124A}" destId="{B66EC3FF-FBA3-48AA-AF84-D12B6FFFD790}" srcOrd="1" destOrd="0" parTransId="{6ECECA46-2303-41E5-A4B1-6F64BFE1206A}" sibTransId="{7329AE13-82F7-4ECF-9065-153BBFFD851B}"/>
    <dgm:cxn modelId="{559A2215-A199-4F4B-9F42-9AE053B7C44A}" type="presOf" srcId="{FE083D49-EB30-492B-A97F-91F59458A651}" destId="{8F759D85-8072-441A-A153-308D9B5340F9}" srcOrd="0" destOrd="0" presId="urn:microsoft.com/office/officeart/2005/8/layout/orgChart1"/>
    <dgm:cxn modelId="{BFDFFA5C-098D-4C4B-8CAB-28528B24E307}" srcId="{74D186BD-513C-478F-87F5-496E16D80FA3}" destId="{9AB80F16-4D04-448A-8F6E-DCED1B511B08}" srcOrd="0" destOrd="0" parTransId="{6DE8B061-E2D7-4B90-A6BB-4D4E21685505}" sibTransId="{308C996A-37E9-4D88-9A66-BD9447268B45}"/>
    <dgm:cxn modelId="{9E98D22A-42E6-49FE-A9F8-39B8746D898B}" type="presOf" srcId="{690F47C3-37E5-4A3B-87CC-04BB9D48F5F8}" destId="{FE12681A-0A4C-4DB1-8D6B-8466221B1D88}" srcOrd="0" destOrd="0" presId="urn:microsoft.com/office/officeart/2005/8/layout/orgChart1"/>
    <dgm:cxn modelId="{3B136844-DE8E-4CC5-A3F3-2B79174BE8DD}" type="presOf" srcId="{BE179B55-C5D5-488F-A9CE-C9F7A137F58F}" destId="{0FCBE643-95B5-494A-B244-6938F8BC4157}" srcOrd="1" destOrd="0" presId="urn:microsoft.com/office/officeart/2005/8/layout/orgChart1"/>
    <dgm:cxn modelId="{608B2049-C81F-40FB-8A0D-8B39707B761D}" type="presOf" srcId="{CC0952F6-74F4-4826-8C89-73F24CD4D765}" destId="{9AA40299-1713-4446-9D12-B5168F8FADD0}" srcOrd="0" destOrd="0" presId="urn:microsoft.com/office/officeart/2005/8/layout/orgChart1"/>
    <dgm:cxn modelId="{00D7F45B-1CD9-4242-B583-854A2788A5C1}" srcId="{1DE15C7D-B57E-4F6D-8287-AD1E8B8C1133}" destId="{CC0952F6-74F4-4826-8C89-73F24CD4D765}" srcOrd="1" destOrd="0" parTransId="{B8ADAD21-8EBF-4E1E-81F8-283FEE23D5EF}" sibTransId="{C756BD7A-7730-4EE8-8F43-820F6F9613EA}"/>
    <dgm:cxn modelId="{2581E440-2118-4E32-BE4D-BA3B77781108}" type="presOf" srcId="{D40DD909-CC58-4F9C-AD9E-D8A0891A03B9}" destId="{3A806F3C-0DDD-4D8B-AE76-30D3D4B7167A}" srcOrd="0" destOrd="0" presId="urn:microsoft.com/office/officeart/2005/8/layout/orgChart1"/>
    <dgm:cxn modelId="{464C51DC-BFE3-45F3-BB24-D93C1C701363}" type="presOf" srcId="{B66EC3FF-FBA3-48AA-AF84-D12B6FFFD790}" destId="{34686A97-C033-4347-AF41-5F2B251BEA1E}" srcOrd="0" destOrd="0" presId="urn:microsoft.com/office/officeart/2005/8/layout/orgChart1"/>
    <dgm:cxn modelId="{C1D07270-D340-4E8C-A0E9-B691C71473AB}" srcId="{B66EC3FF-FBA3-48AA-AF84-D12B6FFFD790}" destId="{027C2E08-5B9F-407C-B1CF-BAAC728EC333}" srcOrd="0" destOrd="0" parTransId="{5ACDFBA9-F02E-449A-89F8-0FE274E2EB9D}" sibTransId="{069117F8-A09D-4FF3-9CFB-71E9F313B981}"/>
    <dgm:cxn modelId="{186C8E67-004A-47C8-A733-06A995C99059}" type="presOf" srcId="{690F47C3-37E5-4A3B-87CC-04BB9D48F5F8}" destId="{58D85A6A-AC6A-4361-BE79-E26CF6170221}" srcOrd="1" destOrd="0" presId="urn:microsoft.com/office/officeart/2005/8/layout/orgChart1"/>
    <dgm:cxn modelId="{5900AD1D-A522-488D-AF6F-6F7DDE9BEB98}" type="presOf" srcId="{BE179B55-C5D5-488F-A9CE-C9F7A137F58F}" destId="{5FC9A389-F933-4356-92B1-71162594F76F}" srcOrd="0" destOrd="0" presId="urn:microsoft.com/office/officeart/2005/8/layout/orgChart1"/>
    <dgm:cxn modelId="{1E68E4F9-07CE-4E9E-A52E-A9015AF273C8}" type="presOf" srcId="{1DE15C7D-B57E-4F6D-8287-AD1E8B8C1133}" destId="{0286DF43-2577-49C0-9BC4-0CFFA78AFA4B}" srcOrd="0" destOrd="0" presId="urn:microsoft.com/office/officeart/2005/8/layout/orgChart1"/>
    <dgm:cxn modelId="{5EC9544D-817E-4B84-978E-C9EF0E63A61A}" type="presOf" srcId="{1DE15C7D-B57E-4F6D-8287-AD1E8B8C1133}" destId="{952B1C37-65C5-4A93-8AA6-D18F33CD7A0F}" srcOrd="1" destOrd="0" presId="urn:microsoft.com/office/officeart/2005/8/layout/orgChart1"/>
    <dgm:cxn modelId="{AA2175A5-3B0F-4DE3-A8CB-8B5C765ABABC}" type="presOf" srcId="{F375066E-9E50-488A-8CEC-3AD9F0A4CE47}" destId="{B0D37AA6-5C22-4E94-892B-13C2A7586F45}" srcOrd="0" destOrd="0" presId="urn:microsoft.com/office/officeart/2005/8/layout/orgChart1"/>
    <dgm:cxn modelId="{4B2DEA6D-8EA5-44C1-95FB-59A40BAE8E13}" type="presOf" srcId="{F287DA67-8B77-4F87-8A04-61A4943D6339}" destId="{B77EF781-255D-45F7-BD38-336A8DA0A157}" srcOrd="0" destOrd="0" presId="urn:microsoft.com/office/officeart/2005/8/layout/orgChart1"/>
    <dgm:cxn modelId="{1A0CBC2D-1FFD-43EA-8B31-4E0B23EF33F2}" type="presOf" srcId="{605C0BE3-C9C2-4134-AE7F-C564563C124A}" destId="{387D6F98-3B1A-40BD-AED5-5575143D8BF2}" srcOrd="0" destOrd="0" presId="urn:microsoft.com/office/officeart/2005/8/layout/orgChart1"/>
    <dgm:cxn modelId="{339294F1-9202-4284-9E7A-B2D0224524B9}" srcId="{98356FC8-5362-4754-A24A-BBEB1D84F080}" destId="{1DE15C7D-B57E-4F6D-8287-AD1E8B8C1133}" srcOrd="0" destOrd="0" parTransId="{4E54A243-9F30-4A55-B3F5-1F5D3E46C376}" sibTransId="{E0CF3DC8-5187-4542-8032-BD15DB9A7C65}"/>
    <dgm:cxn modelId="{10ED5EF4-FD2D-46F8-AAA7-BDF069335384}" srcId="{690F47C3-37E5-4A3B-87CC-04BB9D48F5F8}" destId="{F375066E-9E50-488A-8CEC-3AD9F0A4CE47}" srcOrd="0" destOrd="0" parTransId="{D40DD909-CC58-4F9C-AD9E-D8A0891A03B9}" sibTransId="{AEA9CA7F-9895-4D41-B545-C963AF8FF679}"/>
    <dgm:cxn modelId="{991E1F61-FA45-4635-9DA3-0E6F606F66E8}" type="presOf" srcId="{74D186BD-513C-478F-87F5-496E16D80FA3}" destId="{6A2ABDCD-894C-4E3C-A028-7BD8D0082348}" srcOrd="0" destOrd="0" presId="urn:microsoft.com/office/officeart/2005/8/layout/orgChart1"/>
    <dgm:cxn modelId="{F37A1780-B0F1-4D1A-A4CE-48C512D7BCA0}" type="presOf" srcId="{B66EC3FF-FBA3-48AA-AF84-D12B6FFFD790}" destId="{89AFFB48-7588-413B-A767-6A6EA304EB03}" srcOrd="1" destOrd="0" presId="urn:microsoft.com/office/officeart/2005/8/layout/orgChart1"/>
    <dgm:cxn modelId="{F30641B4-DFD0-4EF9-969A-99FAD5E00154}" type="presOf" srcId="{B8ADAD21-8EBF-4E1E-81F8-283FEE23D5EF}" destId="{F1618547-3261-45D2-9BDF-69F495F224F8}" srcOrd="0" destOrd="0" presId="urn:microsoft.com/office/officeart/2005/8/layout/orgChart1"/>
    <dgm:cxn modelId="{939C008F-8626-441C-9BFC-A3D08C085A48}" type="presOf" srcId="{9AB80F16-4D04-448A-8F6E-DCED1B511B08}" destId="{3231412F-43B0-411C-84A9-B34907D4D759}" srcOrd="0" destOrd="0" presId="urn:microsoft.com/office/officeart/2005/8/layout/orgChart1"/>
    <dgm:cxn modelId="{AA56978E-A1E7-401E-B9D2-5C01402DD012}" type="presOf" srcId="{6ECECA46-2303-41E5-A4B1-6F64BFE1206A}" destId="{56E0713D-BEF5-48C6-8BA7-5D842C2EC836}" srcOrd="0" destOrd="0" presId="urn:microsoft.com/office/officeart/2005/8/layout/orgChart1"/>
    <dgm:cxn modelId="{6D3259D1-A755-4F63-A40C-06D1289F2EE8}" type="presOf" srcId="{F375066E-9E50-488A-8CEC-3AD9F0A4CE47}" destId="{4F9165F9-6925-45E9-8489-E93A6D750503}" srcOrd="1" destOrd="0" presId="urn:microsoft.com/office/officeart/2005/8/layout/orgChart1"/>
    <dgm:cxn modelId="{68379BD4-96EE-4CF6-9952-BF5F9649A614}" srcId="{FE083D49-EB30-492B-A97F-91F59458A651}" destId="{605C0BE3-C9C2-4134-AE7F-C564563C124A}" srcOrd="0" destOrd="0" parTransId="{17FCA7D1-29D3-4C13-98AE-C1149050ED3A}" sibTransId="{431F0673-6A62-4807-A346-6B2D243DB6C9}"/>
    <dgm:cxn modelId="{9A1B4051-EC74-4D48-916D-C2B2426FB773}" srcId="{F375066E-9E50-488A-8CEC-3AD9F0A4CE47}" destId="{98356FC8-5362-4754-A24A-BBEB1D84F080}" srcOrd="0" destOrd="0" parTransId="{B98A9FA6-1268-4033-8EF5-7CA965B6020F}" sibTransId="{DEA2358A-E82B-44D6-B787-3A654464653B}"/>
    <dgm:cxn modelId="{9685C0FF-B19F-4F36-96CA-A5CA8CC6F338}" type="presOf" srcId="{CC0952F6-74F4-4826-8C89-73F24CD4D765}" destId="{0CEB2235-386C-4CAB-8636-E285D9ACAAC9}" srcOrd="1" destOrd="0" presId="urn:microsoft.com/office/officeart/2005/8/layout/orgChart1"/>
    <dgm:cxn modelId="{BC62E1CE-D25E-4FA5-B867-A4C39C974AD7}" type="presOf" srcId="{6F3E8247-6DD9-409C-B640-FF5DBD1603AE}" destId="{12FA0109-AA78-4844-9FF3-EAFBDF0D98C7}" srcOrd="0" destOrd="0" presId="urn:microsoft.com/office/officeart/2005/8/layout/orgChart1"/>
    <dgm:cxn modelId="{9CDE509F-D9D1-4722-8C1D-B3E9824DD66E}" type="presOf" srcId="{605C0BE3-C9C2-4134-AE7F-C564563C124A}" destId="{144D7178-604B-4B8D-A5BB-8696B49E6B9A}" srcOrd="1" destOrd="0" presId="urn:microsoft.com/office/officeart/2005/8/layout/orgChart1"/>
    <dgm:cxn modelId="{8FA723AE-EFF3-42A8-BF59-A28802234BAB}" type="presOf" srcId="{6DE8B061-E2D7-4B90-A6BB-4D4E21685505}" destId="{45DBCF18-BE15-4AB8-8960-340BDA6ABD70}" srcOrd="0" destOrd="0" presId="urn:microsoft.com/office/officeart/2005/8/layout/orgChart1"/>
    <dgm:cxn modelId="{6B6645DA-7485-4A42-82D2-7CA08AEDCDD5}" type="presOf" srcId="{98356FC8-5362-4754-A24A-BBEB1D84F080}" destId="{E7480E7F-ACD5-4A8B-AA03-DB4214C7C12B}" srcOrd="0" destOrd="0" presId="urn:microsoft.com/office/officeart/2005/8/layout/orgChart1"/>
    <dgm:cxn modelId="{12D8571E-3D1F-4ABA-86D0-E6896FE85527}" type="presOf" srcId="{F51092D2-0BC4-4BB2-8AE6-C6E70F3100FF}" destId="{2A451272-C986-4477-A970-DFDC0E1DAF91}" srcOrd="0" destOrd="0" presId="urn:microsoft.com/office/officeart/2005/8/layout/orgChart1"/>
    <dgm:cxn modelId="{FF59DF6D-50E6-40FA-8351-5D78B865E3D4}" type="presOf" srcId="{25655382-8670-43B9-B8F2-2683EAE54227}" destId="{2AA8EDEC-E110-4D53-8327-869F76C6C408}" srcOrd="0" destOrd="0" presId="urn:microsoft.com/office/officeart/2005/8/layout/orgChart1"/>
    <dgm:cxn modelId="{A9F61ABF-C69D-4703-A5EB-7DFF84A8A438}" type="presOf" srcId="{6F3E8247-6DD9-409C-B640-FF5DBD1603AE}" destId="{C03840F8-3BF4-4EE2-A212-AEFA1119335C}" srcOrd="1" destOrd="0" presId="urn:microsoft.com/office/officeart/2005/8/layout/orgChart1"/>
    <dgm:cxn modelId="{41538307-A1A9-47F5-8066-DDD978666F9F}" type="presOf" srcId="{5ACDFBA9-F02E-449A-89F8-0FE274E2EB9D}" destId="{DAC797BF-965A-4623-8111-01D42683D02C}" srcOrd="0" destOrd="0" presId="urn:microsoft.com/office/officeart/2005/8/layout/orgChart1"/>
    <dgm:cxn modelId="{5CA7D2DD-A30E-4753-B981-F8093B83F9A6}" srcId="{605C0BE3-C9C2-4134-AE7F-C564563C124A}" destId="{690F47C3-37E5-4A3B-87CC-04BB9D48F5F8}" srcOrd="0" destOrd="0" parTransId="{25655382-8670-43B9-B8F2-2683EAE54227}" sibTransId="{7A4736B0-6E7C-4062-8E16-11BDF31764CB}"/>
    <dgm:cxn modelId="{5E86D2AF-D396-4863-8EE9-25D4DB083C58}" type="presOf" srcId="{027C2E08-5B9F-407C-B1CF-BAAC728EC333}" destId="{17288DF8-F9CA-4F6A-ABCA-873E2576B28E}" srcOrd="0" destOrd="0" presId="urn:microsoft.com/office/officeart/2005/8/layout/orgChart1"/>
    <dgm:cxn modelId="{C71DF9DA-7404-435B-82F0-7F98DD1CE90D}" srcId="{1DE15C7D-B57E-4F6D-8287-AD1E8B8C1133}" destId="{BE179B55-C5D5-488F-A9CE-C9F7A137F58F}" srcOrd="2" destOrd="0" parTransId="{4149D12E-193A-431E-ACF2-482FFF31F3D4}" sibTransId="{5D01C73F-748D-444C-8D8E-0669F536C9FA}"/>
    <dgm:cxn modelId="{F32DB246-D2EF-4CFD-8F37-6082992B73BD}" type="presOf" srcId="{4149D12E-193A-431E-ACF2-482FFF31F3D4}" destId="{33D99E6F-9A91-4F2D-A63C-6B0298E1855D}" srcOrd="0" destOrd="0" presId="urn:microsoft.com/office/officeart/2005/8/layout/orgChart1"/>
    <dgm:cxn modelId="{497AF9E2-E498-4A37-95AA-E78441B91139}" type="presOf" srcId="{027C2E08-5B9F-407C-B1CF-BAAC728EC333}" destId="{7E1ADC25-234D-4DA4-A042-A1E872C866CF}" srcOrd="1" destOrd="0" presId="urn:microsoft.com/office/officeart/2005/8/layout/orgChart1"/>
    <dgm:cxn modelId="{C179391C-AA45-491F-930E-FF7286141C23}" srcId="{1DE15C7D-B57E-4F6D-8287-AD1E8B8C1133}" destId="{6F3E8247-6DD9-409C-B640-FF5DBD1603AE}" srcOrd="0" destOrd="0" parTransId="{F51092D2-0BC4-4BB2-8AE6-C6E70F3100FF}" sibTransId="{5090CA86-F29C-4246-91C1-DD4FB73361F8}"/>
    <dgm:cxn modelId="{F1241F62-D15A-4DF8-A05A-C8EE9C40E993}" srcId="{690F47C3-37E5-4A3B-87CC-04BB9D48F5F8}" destId="{74D186BD-513C-478F-87F5-496E16D80FA3}" srcOrd="1" destOrd="0" parTransId="{F287DA67-8B77-4F87-8A04-61A4943D6339}" sibTransId="{DDA0357B-F41E-4BE4-9102-E2CFBDF45BF8}"/>
    <dgm:cxn modelId="{234C0D18-38C2-4598-9BB8-405AFE53B0C6}" type="presOf" srcId="{98356FC8-5362-4754-A24A-BBEB1D84F080}" destId="{3420F948-3937-44C6-81A7-07D8275BE24D}" srcOrd="1" destOrd="0" presId="urn:microsoft.com/office/officeart/2005/8/layout/orgChart1"/>
    <dgm:cxn modelId="{2B4F43DB-0207-4399-8AA9-71CCAB397425}" type="presOf" srcId="{4E54A243-9F30-4A55-B3F5-1F5D3E46C376}" destId="{EA18D12D-39BB-4CAA-9B60-10004DB16630}" srcOrd="0" destOrd="0" presId="urn:microsoft.com/office/officeart/2005/8/layout/orgChart1"/>
    <dgm:cxn modelId="{3FB102EA-D3E1-4A61-8ED5-4C09221CA486}" type="presOf" srcId="{9AB80F16-4D04-448A-8F6E-DCED1B511B08}" destId="{46DDAF75-A1C5-4711-B144-6DF890C958B5}" srcOrd="1" destOrd="0" presId="urn:microsoft.com/office/officeart/2005/8/layout/orgChart1"/>
    <dgm:cxn modelId="{1A723A89-AEAD-449A-A1E0-F43642F6C558}" type="presOf" srcId="{B98A9FA6-1268-4033-8EF5-7CA965B6020F}" destId="{E30F3099-DD74-47EC-BA1B-D688DC63A02A}" srcOrd="0" destOrd="0" presId="urn:microsoft.com/office/officeart/2005/8/layout/orgChart1"/>
    <dgm:cxn modelId="{420BD87C-64D4-471C-A73D-DCFCDEF725CF}" type="presOf" srcId="{74D186BD-513C-478F-87F5-496E16D80FA3}" destId="{BB23E50F-3D67-4769-99A1-B32E3F2B2A02}" srcOrd="1" destOrd="0" presId="urn:microsoft.com/office/officeart/2005/8/layout/orgChart1"/>
    <dgm:cxn modelId="{69873342-3314-4519-BB1F-CB5741244107}" type="presParOf" srcId="{8F759D85-8072-441A-A153-308D9B5340F9}" destId="{C7ED70E4-2444-4650-B12C-4DDCCB5FBF7B}" srcOrd="0" destOrd="0" presId="urn:microsoft.com/office/officeart/2005/8/layout/orgChart1"/>
    <dgm:cxn modelId="{546434F4-4B00-4E59-92E1-000909FC64C0}" type="presParOf" srcId="{C7ED70E4-2444-4650-B12C-4DDCCB5FBF7B}" destId="{356C1BEB-CA8C-4115-BCD7-B703973EFB12}" srcOrd="0" destOrd="0" presId="urn:microsoft.com/office/officeart/2005/8/layout/orgChart1"/>
    <dgm:cxn modelId="{73E5FFFE-C978-4F39-BB0E-14C4DCDB90DA}" type="presParOf" srcId="{356C1BEB-CA8C-4115-BCD7-B703973EFB12}" destId="{387D6F98-3B1A-40BD-AED5-5575143D8BF2}" srcOrd="0" destOrd="0" presId="urn:microsoft.com/office/officeart/2005/8/layout/orgChart1"/>
    <dgm:cxn modelId="{2BE1FC32-C971-48C5-BB6D-5279E36F485E}" type="presParOf" srcId="{356C1BEB-CA8C-4115-BCD7-B703973EFB12}" destId="{144D7178-604B-4B8D-A5BB-8696B49E6B9A}" srcOrd="1" destOrd="0" presId="urn:microsoft.com/office/officeart/2005/8/layout/orgChart1"/>
    <dgm:cxn modelId="{DA0E1083-7CA4-4EA7-BE79-26ACB021DFC6}" type="presParOf" srcId="{C7ED70E4-2444-4650-B12C-4DDCCB5FBF7B}" destId="{73B9B55F-2998-403C-BDAD-70423925AE51}" srcOrd="1" destOrd="0" presId="urn:microsoft.com/office/officeart/2005/8/layout/orgChart1"/>
    <dgm:cxn modelId="{69F52569-7230-4CBE-99F0-32C629B6057E}" type="presParOf" srcId="{73B9B55F-2998-403C-BDAD-70423925AE51}" destId="{2AA8EDEC-E110-4D53-8327-869F76C6C408}" srcOrd="0" destOrd="0" presId="urn:microsoft.com/office/officeart/2005/8/layout/orgChart1"/>
    <dgm:cxn modelId="{16DBA5E1-E923-4E04-9081-19EA48694E60}" type="presParOf" srcId="{73B9B55F-2998-403C-BDAD-70423925AE51}" destId="{103A906F-D80D-4BFD-8905-B83EB86B4A80}" srcOrd="1" destOrd="0" presId="urn:microsoft.com/office/officeart/2005/8/layout/orgChart1"/>
    <dgm:cxn modelId="{CE0A7EF0-25EB-47BC-A90A-F2EE328FDC53}" type="presParOf" srcId="{103A906F-D80D-4BFD-8905-B83EB86B4A80}" destId="{A791F01F-3013-49B3-A3D5-C91843C48D94}" srcOrd="0" destOrd="0" presId="urn:microsoft.com/office/officeart/2005/8/layout/orgChart1"/>
    <dgm:cxn modelId="{C263BD64-BBB1-4FDF-BDBE-54F7A67D1B14}" type="presParOf" srcId="{A791F01F-3013-49B3-A3D5-C91843C48D94}" destId="{FE12681A-0A4C-4DB1-8D6B-8466221B1D88}" srcOrd="0" destOrd="0" presId="urn:microsoft.com/office/officeart/2005/8/layout/orgChart1"/>
    <dgm:cxn modelId="{36474D7C-6FDC-4053-A65F-D5129295C4E6}" type="presParOf" srcId="{A791F01F-3013-49B3-A3D5-C91843C48D94}" destId="{58D85A6A-AC6A-4361-BE79-E26CF6170221}" srcOrd="1" destOrd="0" presId="urn:microsoft.com/office/officeart/2005/8/layout/orgChart1"/>
    <dgm:cxn modelId="{95C92385-5E70-4AA5-84A8-9B48CDC5AF05}" type="presParOf" srcId="{103A906F-D80D-4BFD-8905-B83EB86B4A80}" destId="{63215AAB-44B7-45A2-9992-38009711668B}" srcOrd="1" destOrd="0" presId="urn:microsoft.com/office/officeart/2005/8/layout/orgChart1"/>
    <dgm:cxn modelId="{1C859F47-3BE8-4917-9585-0CDBEA7806E1}" type="presParOf" srcId="{63215AAB-44B7-45A2-9992-38009711668B}" destId="{3A806F3C-0DDD-4D8B-AE76-30D3D4B7167A}" srcOrd="0" destOrd="0" presId="urn:microsoft.com/office/officeart/2005/8/layout/orgChart1"/>
    <dgm:cxn modelId="{9BB54C22-C39C-42D4-AB1F-45F4DA91064E}" type="presParOf" srcId="{63215AAB-44B7-45A2-9992-38009711668B}" destId="{5FCB1D86-28EA-41EE-9E54-20908B7C7334}" srcOrd="1" destOrd="0" presId="urn:microsoft.com/office/officeart/2005/8/layout/orgChart1"/>
    <dgm:cxn modelId="{4396EB58-ED8A-41EF-9E3F-6242FF539107}" type="presParOf" srcId="{5FCB1D86-28EA-41EE-9E54-20908B7C7334}" destId="{47F5A98B-3F76-49DA-89C1-22BD90187B08}" srcOrd="0" destOrd="0" presId="urn:microsoft.com/office/officeart/2005/8/layout/orgChart1"/>
    <dgm:cxn modelId="{99D49221-BDB7-4749-BB18-8AE344F2DD0E}" type="presParOf" srcId="{47F5A98B-3F76-49DA-89C1-22BD90187B08}" destId="{B0D37AA6-5C22-4E94-892B-13C2A7586F45}" srcOrd="0" destOrd="0" presId="urn:microsoft.com/office/officeart/2005/8/layout/orgChart1"/>
    <dgm:cxn modelId="{DBCDD768-3D83-43EC-8E9A-E8BA3A0E3DBF}" type="presParOf" srcId="{47F5A98B-3F76-49DA-89C1-22BD90187B08}" destId="{4F9165F9-6925-45E9-8489-E93A6D750503}" srcOrd="1" destOrd="0" presId="urn:microsoft.com/office/officeart/2005/8/layout/orgChart1"/>
    <dgm:cxn modelId="{389E9D36-A8CD-4BBD-B99E-3B5333E1A415}" type="presParOf" srcId="{5FCB1D86-28EA-41EE-9E54-20908B7C7334}" destId="{7D29E211-118E-43F3-B8E6-BA018A976B46}" srcOrd="1" destOrd="0" presId="urn:microsoft.com/office/officeart/2005/8/layout/orgChart1"/>
    <dgm:cxn modelId="{85836619-F9EE-4A14-B96D-C825F8A111E4}" type="presParOf" srcId="{7D29E211-118E-43F3-B8E6-BA018A976B46}" destId="{E30F3099-DD74-47EC-BA1B-D688DC63A02A}" srcOrd="0" destOrd="0" presId="urn:microsoft.com/office/officeart/2005/8/layout/orgChart1"/>
    <dgm:cxn modelId="{19A818F6-BBF8-4296-B99E-E1148A0EFB1B}" type="presParOf" srcId="{7D29E211-118E-43F3-B8E6-BA018A976B46}" destId="{5AD9C520-B02C-47AE-9BBA-78E6C1EA405B}" srcOrd="1" destOrd="0" presId="urn:microsoft.com/office/officeart/2005/8/layout/orgChart1"/>
    <dgm:cxn modelId="{0FFF74BE-C469-4F97-9F58-C8DB606AA91F}" type="presParOf" srcId="{5AD9C520-B02C-47AE-9BBA-78E6C1EA405B}" destId="{0FEC77BE-DC21-41D1-B0A4-147DB6C5553B}" srcOrd="0" destOrd="0" presId="urn:microsoft.com/office/officeart/2005/8/layout/orgChart1"/>
    <dgm:cxn modelId="{F8311545-8850-4351-A1F4-919F7B4A6A03}" type="presParOf" srcId="{0FEC77BE-DC21-41D1-B0A4-147DB6C5553B}" destId="{E7480E7F-ACD5-4A8B-AA03-DB4214C7C12B}" srcOrd="0" destOrd="0" presId="urn:microsoft.com/office/officeart/2005/8/layout/orgChart1"/>
    <dgm:cxn modelId="{F1465BA0-3372-44C9-B374-778ED7A69F04}" type="presParOf" srcId="{0FEC77BE-DC21-41D1-B0A4-147DB6C5553B}" destId="{3420F948-3937-44C6-81A7-07D8275BE24D}" srcOrd="1" destOrd="0" presId="urn:microsoft.com/office/officeart/2005/8/layout/orgChart1"/>
    <dgm:cxn modelId="{455B4D34-B42B-461D-971B-51C74DACA689}" type="presParOf" srcId="{5AD9C520-B02C-47AE-9BBA-78E6C1EA405B}" destId="{5F18EE39-E86B-4A68-8882-C6941BEB2FB9}" srcOrd="1" destOrd="0" presId="urn:microsoft.com/office/officeart/2005/8/layout/orgChart1"/>
    <dgm:cxn modelId="{F4E83F92-095E-4C11-BDE4-D3C4A8487695}" type="presParOf" srcId="{5F18EE39-E86B-4A68-8882-C6941BEB2FB9}" destId="{EA18D12D-39BB-4CAA-9B60-10004DB16630}" srcOrd="0" destOrd="0" presId="urn:microsoft.com/office/officeart/2005/8/layout/orgChart1"/>
    <dgm:cxn modelId="{89C0DDC9-2C13-44C9-87F2-AD5F200C1AC0}" type="presParOf" srcId="{5F18EE39-E86B-4A68-8882-C6941BEB2FB9}" destId="{58801782-18C4-4ED3-BA9B-7D00852DFD29}" srcOrd="1" destOrd="0" presId="urn:microsoft.com/office/officeart/2005/8/layout/orgChart1"/>
    <dgm:cxn modelId="{6BB568D9-8063-45C6-B764-CE821F3A7672}" type="presParOf" srcId="{58801782-18C4-4ED3-BA9B-7D00852DFD29}" destId="{7D18F628-8082-42CA-B121-FD77E1EE58EF}" srcOrd="0" destOrd="0" presId="urn:microsoft.com/office/officeart/2005/8/layout/orgChart1"/>
    <dgm:cxn modelId="{BE3117CD-9E64-47FE-9D68-D7F8344B40DB}" type="presParOf" srcId="{7D18F628-8082-42CA-B121-FD77E1EE58EF}" destId="{0286DF43-2577-49C0-9BC4-0CFFA78AFA4B}" srcOrd="0" destOrd="0" presId="urn:microsoft.com/office/officeart/2005/8/layout/orgChart1"/>
    <dgm:cxn modelId="{84EA1A39-E920-4E83-97C3-EDEC2598F90A}" type="presParOf" srcId="{7D18F628-8082-42CA-B121-FD77E1EE58EF}" destId="{952B1C37-65C5-4A93-8AA6-D18F33CD7A0F}" srcOrd="1" destOrd="0" presId="urn:microsoft.com/office/officeart/2005/8/layout/orgChart1"/>
    <dgm:cxn modelId="{E2733739-4346-4C6C-AA11-4A05A3731F36}" type="presParOf" srcId="{58801782-18C4-4ED3-BA9B-7D00852DFD29}" destId="{1355EB5C-783D-4348-A250-D7387AFD6CEF}" srcOrd="1" destOrd="0" presId="urn:microsoft.com/office/officeart/2005/8/layout/orgChart1"/>
    <dgm:cxn modelId="{31B4DFEC-614F-446F-8F68-31DCF0B9A383}" type="presParOf" srcId="{1355EB5C-783D-4348-A250-D7387AFD6CEF}" destId="{2A451272-C986-4477-A970-DFDC0E1DAF91}" srcOrd="0" destOrd="0" presId="urn:microsoft.com/office/officeart/2005/8/layout/orgChart1"/>
    <dgm:cxn modelId="{B8D3A3F2-C8B7-4E2D-A0A1-51CF23DC275D}" type="presParOf" srcId="{1355EB5C-783D-4348-A250-D7387AFD6CEF}" destId="{ED61E638-D0E8-43A5-BB2D-471F1DF3A541}" srcOrd="1" destOrd="0" presId="urn:microsoft.com/office/officeart/2005/8/layout/orgChart1"/>
    <dgm:cxn modelId="{51AAC362-924C-4D82-BF95-2C78F9903953}" type="presParOf" srcId="{ED61E638-D0E8-43A5-BB2D-471F1DF3A541}" destId="{DE46412E-3DF8-4D23-BEF6-BF720BF312DA}" srcOrd="0" destOrd="0" presId="urn:microsoft.com/office/officeart/2005/8/layout/orgChart1"/>
    <dgm:cxn modelId="{43E6FD6B-5FED-4EC4-B6FA-908054E708F3}" type="presParOf" srcId="{DE46412E-3DF8-4D23-BEF6-BF720BF312DA}" destId="{12FA0109-AA78-4844-9FF3-EAFBDF0D98C7}" srcOrd="0" destOrd="0" presId="urn:microsoft.com/office/officeart/2005/8/layout/orgChart1"/>
    <dgm:cxn modelId="{6DBC5621-9D87-4CC9-86CA-E923F152CA7F}" type="presParOf" srcId="{DE46412E-3DF8-4D23-BEF6-BF720BF312DA}" destId="{C03840F8-3BF4-4EE2-A212-AEFA1119335C}" srcOrd="1" destOrd="0" presId="urn:microsoft.com/office/officeart/2005/8/layout/orgChart1"/>
    <dgm:cxn modelId="{4AF3EF6C-034D-42AA-804A-67CCFE311337}" type="presParOf" srcId="{ED61E638-D0E8-43A5-BB2D-471F1DF3A541}" destId="{F43CBFC9-54AD-4344-BB89-6E3BA96F2178}" srcOrd="1" destOrd="0" presId="urn:microsoft.com/office/officeart/2005/8/layout/orgChart1"/>
    <dgm:cxn modelId="{A0F313EB-D15B-4354-BCC8-506FC7873409}" type="presParOf" srcId="{ED61E638-D0E8-43A5-BB2D-471F1DF3A541}" destId="{D505CC1B-0DA3-4BFF-950A-8B14B2EB7421}" srcOrd="2" destOrd="0" presId="urn:microsoft.com/office/officeart/2005/8/layout/orgChart1"/>
    <dgm:cxn modelId="{280B34DD-0DE1-46E4-951A-AE4DDD18C46B}" type="presParOf" srcId="{1355EB5C-783D-4348-A250-D7387AFD6CEF}" destId="{F1618547-3261-45D2-9BDF-69F495F224F8}" srcOrd="2" destOrd="0" presId="urn:microsoft.com/office/officeart/2005/8/layout/orgChart1"/>
    <dgm:cxn modelId="{776AA5E4-52F1-45BE-9DB5-D3A5903CAFE0}" type="presParOf" srcId="{1355EB5C-783D-4348-A250-D7387AFD6CEF}" destId="{06DAAC24-92E6-45BC-8C01-69E926200178}" srcOrd="3" destOrd="0" presId="urn:microsoft.com/office/officeart/2005/8/layout/orgChart1"/>
    <dgm:cxn modelId="{A74C70C3-9FD8-4CE3-A824-C9346EF2191A}" type="presParOf" srcId="{06DAAC24-92E6-45BC-8C01-69E926200178}" destId="{1C1E9A12-3FD0-4378-AD13-72AD5E54786A}" srcOrd="0" destOrd="0" presId="urn:microsoft.com/office/officeart/2005/8/layout/orgChart1"/>
    <dgm:cxn modelId="{3A963098-31B0-4D4A-B579-C7C980372B70}" type="presParOf" srcId="{1C1E9A12-3FD0-4378-AD13-72AD5E54786A}" destId="{9AA40299-1713-4446-9D12-B5168F8FADD0}" srcOrd="0" destOrd="0" presId="urn:microsoft.com/office/officeart/2005/8/layout/orgChart1"/>
    <dgm:cxn modelId="{B63A9043-5492-488F-89E5-FABB3946ADF4}" type="presParOf" srcId="{1C1E9A12-3FD0-4378-AD13-72AD5E54786A}" destId="{0CEB2235-386C-4CAB-8636-E285D9ACAAC9}" srcOrd="1" destOrd="0" presId="urn:microsoft.com/office/officeart/2005/8/layout/orgChart1"/>
    <dgm:cxn modelId="{7AC03FFC-E4F8-47E0-BD77-68394564CAC9}" type="presParOf" srcId="{06DAAC24-92E6-45BC-8C01-69E926200178}" destId="{6F19F77F-DDFB-4D3A-B0C4-3A9C425BC314}" srcOrd="1" destOrd="0" presId="urn:microsoft.com/office/officeart/2005/8/layout/orgChart1"/>
    <dgm:cxn modelId="{63005471-5A88-454B-B6A5-92A6D82283FE}" type="presParOf" srcId="{06DAAC24-92E6-45BC-8C01-69E926200178}" destId="{AD1F590B-6041-43BC-B1EE-5F97A3EAEC65}" srcOrd="2" destOrd="0" presId="urn:microsoft.com/office/officeart/2005/8/layout/orgChart1"/>
    <dgm:cxn modelId="{15F7137E-5076-4984-8616-EAB47F849F07}" type="presParOf" srcId="{1355EB5C-783D-4348-A250-D7387AFD6CEF}" destId="{33D99E6F-9A91-4F2D-A63C-6B0298E1855D}" srcOrd="4" destOrd="0" presId="urn:microsoft.com/office/officeart/2005/8/layout/orgChart1"/>
    <dgm:cxn modelId="{423604BE-A962-449A-ABCB-A656C34A9603}" type="presParOf" srcId="{1355EB5C-783D-4348-A250-D7387AFD6CEF}" destId="{E00428B1-A2B7-4E38-86CD-04B2248B8DD9}" srcOrd="5" destOrd="0" presId="urn:microsoft.com/office/officeart/2005/8/layout/orgChart1"/>
    <dgm:cxn modelId="{266899D5-73AF-418E-9EE2-93B3CDAF131E}" type="presParOf" srcId="{E00428B1-A2B7-4E38-86CD-04B2248B8DD9}" destId="{9CAC6E68-A9EB-4D0D-AA12-29FDBF3DA25D}" srcOrd="0" destOrd="0" presId="urn:microsoft.com/office/officeart/2005/8/layout/orgChart1"/>
    <dgm:cxn modelId="{29E6C959-A775-4976-983A-EED268858278}" type="presParOf" srcId="{9CAC6E68-A9EB-4D0D-AA12-29FDBF3DA25D}" destId="{5FC9A389-F933-4356-92B1-71162594F76F}" srcOrd="0" destOrd="0" presId="urn:microsoft.com/office/officeart/2005/8/layout/orgChart1"/>
    <dgm:cxn modelId="{117AC6AA-81E9-47FE-84E0-B9C7BEF9C22D}" type="presParOf" srcId="{9CAC6E68-A9EB-4D0D-AA12-29FDBF3DA25D}" destId="{0FCBE643-95B5-494A-B244-6938F8BC4157}" srcOrd="1" destOrd="0" presId="urn:microsoft.com/office/officeart/2005/8/layout/orgChart1"/>
    <dgm:cxn modelId="{4DD0620E-50C2-4CBB-96D7-9E7885648484}" type="presParOf" srcId="{E00428B1-A2B7-4E38-86CD-04B2248B8DD9}" destId="{EACAD931-B617-46A4-9311-CD2B2ED37326}" srcOrd="1" destOrd="0" presId="urn:microsoft.com/office/officeart/2005/8/layout/orgChart1"/>
    <dgm:cxn modelId="{EDEF33E1-EB79-4DCC-8CA2-22CB212766A3}" type="presParOf" srcId="{E00428B1-A2B7-4E38-86CD-04B2248B8DD9}" destId="{4DDC2F19-7698-4679-9EDE-D8C7A21A636E}" srcOrd="2" destOrd="0" presId="urn:microsoft.com/office/officeart/2005/8/layout/orgChart1"/>
    <dgm:cxn modelId="{6D1C8C75-7225-48C8-8C85-4BFAD05CC19E}" type="presParOf" srcId="{58801782-18C4-4ED3-BA9B-7D00852DFD29}" destId="{A24E6837-5380-4A8C-AAC6-69C8FE5229BF}" srcOrd="2" destOrd="0" presId="urn:microsoft.com/office/officeart/2005/8/layout/orgChart1"/>
    <dgm:cxn modelId="{99FF5950-EBB5-4BF6-BE49-2ADC2408238F}" type="presParOf" srcId="{5AD9C520-B02C-47AE-9BBA-78E6C1EA405B}" destId="{F869B77A-3A47-4646-961B-5D385B575DC5}" srcOrd="2" destOrd="0" presId="urn:microsoft.com/office/officeart/2005/8/layout/orgChart1"/>
    <dgm:cxn modelId="{B139852B-B51C-4EC4-B8FD-9AF11FCA910E}" type="presParOf" srcId="{5FCB1D86-28EA-41EE-9E54-20908B7C7334}" destId="{A38AD05F-C8E4-468C-A17B-CB35927CC23A}" srcOrd="2" destOrd="0" presId="urn:microsoft.com/office/officeart/2005/8/layout/orgChart1"/>
    <dgm:cxn modelId="{6DD5C2CD-BB2A-4137-9860-062078109D12}" type="presParOf" srcId="{63215AAB-44B7-45A2-9992-38009711668B}" destId="{B77EF781-255D-45F7-BD38-336A8DA0A157}" srcOrd="2" destOrd="0" presId="urn:microsoft.com/office/officeart/2005/8/layout/orgChart1"/>
    <dgm:cxn modelId="{581338AA-4E99-40C4-B305-937D9A86D421}" type="presParOf" srcId="{63215AAB-44B7-45A2-9992-38009711668B}" destId="{2F77CCAA-D12F-4896-9BEF-37CE0FD5D0D9}" srcOrd="3" destOrd="0" presId="urn:microsoft.com/office/officeart/2005/8/layout/orgChart1"/>
    <dgm:cxn modelId="{07643CD1-4850-4466-9789-00515A6AE347}" type="presParOf" srcId="{2F77CCAA-D12F-4896-9BEF-37CE0FD5D0D9}" destId="{592CB1E3-07E1-4F19-AB6C-65C2D700766D}" srcOrd="0" destOrd="0" presId="urn:microsoft.com/office/officeart/2005/8/layout/orgChart1"/>
    <dgm:cxn modelId="{7BCA2839-93E3-4BF4-A005-85A126AD2F24}" type="presParOf" srcId="{592CB1E3-07E1-4F19-AB6C-65C2D700766D}" destId="{6A2ABDCD-894C-4E3C-A028-7BD8D0082348}" srcOrd="0" destOrd="0" presId="urn:microsoft.com/office/officeart/2005/8/layout/orgChart1"/>
    <dgm:cxn modelId="{0A6DB9D7-1189-4CE6-AAA4-7A5320C6594B}" type="presParOf" srcId="{592CB1E3-07E1-4F19-AB6C-65C2D700766D}" destId="{BB23E50F-3D67-4769-99A1-B32E3F2B2A02}" srcOrd="1" destOrd="0" presId="urn:microsoft.com/office/officeart/2005/8/layout/orgChart1"/>
    <dgm:cxn modelId="{750CA39E-1B0F-4D47-959C-A07B911A8D65}" type="presParOf" srcId="{2F77CCAA-D12F-4896-9BEF-37CE0FD5D0D9}" destId="{9F8A32B8-9225-4812-81CB-0FC1CAAE80A2}" srcOrd="1" destOrd="0" presId="urn:microsoft.com/office/officeart/2005/8/layout/orgChart1"/>
    <dgm:cxn modelId="{FBFE71AB-B41A-48A9-8BF4-DD7A0F07C666}" type="presParOf" srcId="{9F8A32B8-9225-4812-81CB-0FC1CAAE80A2}" destId="{45DBCF18-BE15-4AB8-8960-340BDA6ABD70}" srcOrd="0" destOrd="0" presId="urn:microsoft.com/office/officeart/2005/8/layout/orgChart1"/>
    <dgm:cxn modelId="{E652F2AB-2228-4B59-9B5D-E93BE3D59190}" type="presParOf" srcId="{9F8A32B8-9225-4812-81CB-0FC1CAAE80A2}" destId="{ABB33819-A054-44B3-857F-5CD5A6B4693C}" srcOrd="1" destOrd="0" presId="urn:microsoft.com/office/officeart/2005/8/layout/orgChart1"/>
    <dgm:cxn modelId="{38711424-FFFD-4FE5-9F80-AA1C093A5B27}" type="presParOf" srcId="{ABB33819-A054-44B3-857F-5CD5A6B4693C}" destId="{1546E1FD-29F9-4E57-ABAE-E25C4BB84DC1}" srcOrd="0" destOrd="0" presId="urn:microsoft.com/office/officeart/2005/8/layout/orgChart1"/>
    <dgm:cxn modelId="{19BDDEF1-BD15-4F84-9F9C-D5F95BB35F96}" type="presParOf" srcId="{1546E1FD-29F9-4E57-ABAE-E25C4BB84DC1}" destId="{3231412F-43B0-411C-84A9-B34907D4D759}" srcOrd="0" destOrd="0" presId="urn:microsoft.com/office/officeart/2005/8/layout/orgChart1"/>
    <dgm:cxn modelId="{98DD7EB5-E88D-486B-9B7E-EC5050A247AF}" type="presParOf" srcId="{1546E1FD-29F9-4E57-ABAE-E25C4BB84DC1}" destId="{46DDAF75-A1C5-4711-B144-6DF890C958B5}" srcOrd="1" destOrd="0" presId="urn:microsoft.com/office/officeart/2005/8/layout/orgChart1"/>
    <dgm:cxn modelId="{D83AB582-3795-4832-A4AA-6B77F7831FF3}" type="presParOf" srcId="{ABB33819-A054-44B3-857F-5CD5A6B4693C}" destId="{0FA872F2-AE01-4927-91E8-907093EBADF6}" srcOrd="1" destOrd="0" presId="urn:microsoft.com/office/officeart/2005/8/layout/orgChart1"/>
    <dgm:cxn modelId="{23B4E30D-1085-4F30-B773-BB330478822C}" type="presParOf" srcId="{ABB33819-A054-44B3-857F-5CD5A6B4693C}" destId="{741114C7-DC80-4DCA-BB79-0D3A278ECFBE}" srcOrd="2" destOrd="0" presId="urn:microsoft.com/office/officeart/2005/8/layout/orgChart1"/>
    <dgm:cxn modelId="{98149DB1-1181-4D16-8788-8AE7ED5D5D4C}" type="presParOf" srcId="{2F77CCAA-D12F-4896-9BEF-37CE0FD5D0D9}" destId="{B690969D-9467-4AD3-89FF-92345BEDBA75}" srcOrd="2" destOrd="0" presId="urn:microsoft.com/office/officeart/2005/8/layout/orgChart1"/>
    <dgm:cxn modelId="{1671A00C-EAB7-421A-A39E-B9AC730F800B}" type="presParOf" srcId="{103A906F-D80D-4BFD-8905-B83EB86B4A80}" destId="{91DC16FD-7BA1-4F3B-BB5C-9B2EE825D4C7}" srcOrd="2" destOrd="0" presId="urn:microsoft.com/office/officeart/2005/8/layout/orgChart1"/>
    <dgm:cxn modelId="{6BD9F04E-D0C5-4863-B70B-B3568091F536}" type="presParOf" srcId="{73B9B55F-2998-403C-BDAD-70423925AE51}" destId="{56E0713D-BEF5-48C6-8BA7-5D842C2EC836}" srcOrd="2" destOrd="0" presId="urn:microsoft.com/office/officeart/2005/8/layout/orgChart1"/>
    <dgm:cxn modelId="{9D93BCEE-2765-406F-AE91-598FBC7BE60C}" type="presParOf" srcId="{73B9B55F-2998-403C-BDAD-70423925AE51}" destId="{D70E0F26-3D81-41B2-AB4F-DA0AE7F33EA7}" srcOrd="3" destOrd="0" presId="urn:microsoft.com/office/officeart/2005/8/layout/orgChart1"/>
    <dgm:cxn modelId="{532EBE58-E62F-44A6-B63F-AF0E132D0CCD}" type="presParOf" srcId="{D70E0F26-3D81-41B2-AB4F-DA0AE7F33EA7}" destId="{03CA956F-3D11-4695-9A5C-BD7F908A82C8}" srcOrd="0" destOrd="0" presId="urn:microsoft.com/office/officeart/2005/8/layout/orgChart1"/>
    <dgm:cxn modelId="{DE2BA7CE-B281-4C81-8C3C-03C17E26197A}" type="presParOf" srcId="{03CA956F-3D11-4695-9A5C-BD7F908A82C8}" destId="{34686A97-C033-4347-AF41-5F2B251BEA1E}" srcOrd="0" destOrd="0" presId="urn:microsoft.com/office/officeart/2005/8/layout/orgChart1"/>
    <dgm:cxn modelId="{A2C6F382-C722-451F-8A18-7498E7EBBA0D}" type="presParOf" srcId="{03CA956F-3D11-4695-9A5C-BD7F908A82C8}" destId="{89AFFB48-7588-413B-A767-6A6EA304EB03}" srcOrd="1" destOrd="0" presId="urn:microsoft.com/office/officeart/2005/8/layout/orgChart1"/>
    <dgm:cxn modelId="{FF900169-8AB9-4C1E-B36E-140E1AAB2D26}" type="presParOf" srcId="{D70E0F26-3D81-41B2-AB4F-DA0AE7F33EA7}" destId="{F579BE67-06C3-4946-B2F4-FD0EB1834F9E}" srcOrd="1" destOrd="0" presId="urn:microsoft.com/office/officeart/2005/8/layout/orgChart1"/>
    <dgm:cxn modelId="{1834F0FC-E7FD-45F0-B517-E6CB9B1B3A44}" type="presParOf" srcId="{F579BE67-06C3-4946-B2F4-FD0EB1834F9E}" destId="{DAC797BF-965A-4623-8111-01D42683D02C}" srcOrd="0" destOrd="0" presId="urn:microsoft.com/office/officeart/2005/8/layout/orgChart1"/>
    <dgm:cxn modelId="{68472140-CBA2-4B55-9271-1997F32B0B5E}" type="presParOf" srcId="{F579BE67-06C3-4946-B2F4-FD0EB1834F9E}" destId="{D3A80611-FDD0-4B7C-89E5-1BAFD6732392}" srcOrd="1" destOrd="0" presId="urn:microsoft.com/office/officeart/2005/8/layout/orgChart1"/>
    <dgm:cxn modelId="{DB01BD07-166A-48D3-96FC-7DA6CD25F436}" type="presParOf" srcId="{D3A80611-FDD0-4B7C-89E5-1BAFD6732392}" destId="{0CA9B1BF-03A9-49F1-93C9-AB4E9337A184}" srcOrd="0" destOrd="0" presId="urn:microsoft.com/office/officeart/2005/8/layout/orgChart1"/>
    <dgm:cxn modelId="{420FD41F-AEA2-40EE-900A-766A1D3BDF70}" type="presParOf" srcId="{0CA9B1BF-03A9-49F1-93C9-AB4E9337A184}" destId="{17288DF8-F9CA-4F6A-ABCA-873E2576B28E}" srcOrd="0" destOrd="0" presId="urn:microsoft.com/office/officeart/2005/8/layout/orgChart1"/>
    <dgm:cxn modelId="{AB759E9E-8E23-4B4B-B928-B4324C0B1BAB}" type="presParOf" srcId="{0CA9B1BF-03A9-49F1-93C9-AB4E9337A184}" destId="{7E1ADC25-234D-4DA4-A042-A1E872C866CF}" srcOrd="1" destOrd="0" presId="urn:microsoft.com/office/officeart/2005/8/layout/orgChart1"/>
    <dgm:cxn modelId="{4ECFB71F-1DE2-4CCD-85F7-9108CE4BD246}" type="presParOf" srcId="{D3A80611-FDD0-4B7C-89E5-1BAFD6732392}" destId="{97EB15CB-606F-414E-941E-842A77E39822}" srcOrd="1" destOrd="0" presId="urn:microsoft.com/office/officeart/2005/8/layout/orgChart1"/>
    <dgm:cxn modelId="{6A9E4BB6-D90C-4CCA-A2E4-663102132D9C}" type="presParOf" srcId="{D3A80611-FDD0-4B7C-89E5-1BAFD6732392}" destId="{5857F305-E17B-4628-89C8-E10A2E006296}" srcOrd="2" destOrd="0" presId="urn:microsoft.com/office/officeart/2005/8/layout/orgChart1"/>
    <dgm:cxn modelId="{249A26D9-E855-4BDA-B7C3-B20EB696948B}" type="presParOf" srcId="{D70E0F26-3D81-41B2-AB4F-DA0AE7F33EA7}" destId="{D872A759-4B35-4A49-8A56-80DC239E3ABC}" srcOrd="2" destOrd="0" presId="urn:microsoft.com/office/officeart/2005/8/layout/orgChart1"/>
    <dgm:cxn modelId="{F543890C-5B0B-434E-936E-7FC1551647C4}" type="presParOf" srcId="{C7ED70E4-2444-4650-B12C-4DDCCB5FBF7B}" destId="{AC4217F5-0ABB-4E74-9CFF-BD4866109BC6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6646D-920A-47EE-8D79-77F653131120}" type="datetimeFigureOut">
              <a:rPr lang="zh-CN" altLang="en-US" smtClean="0"/>
              <a:pPr/>
              <a:t>2016-03-14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60D63-418F-45FE-8EA3-3F8EF70101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6253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60D63-418F-45FE-8EA3-3F8EF70101F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77015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60D63-418F-45FE-8EA3-3F8EF70101F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9379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60D63-418F-45FE-8EA3-3F8EF70101F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09076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60D63-418F-45FE-8EA3-3F8EF70101F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20731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60D63-418F-45FE-8EA3-3F8EF70101F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36168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60D63-418F-45FE-8EA3-3F8EF70101F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20731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60D63-418F-45FE-8EA3-3F8EF70101F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65535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60D63-418F-45FE-8EA3-3F8EF70101F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65535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60D63-418F-45FE-8EA3-3F8EF70101F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33505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60D63-418F-45FE-8EA3-3F8EF70101F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45383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60D63-418F-45FE-8EA3-3F8EF70101F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20731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60D63-418F-45FE-8EA3-3F8EF70101F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61337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60D63-418F-45FE-8EA3-3F8EF70101F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20731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60D63-418F-45FE-8EA3-3F8EF70101F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90029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60D63-418F-45FE-8EA3-3F8EF70101F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61337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60D63-418F-45FE-8EA3-3F8EF70101F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20731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60D63-418F-45FE-8EA3-3F8EF70101F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40780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89BF-1A2D-4316-ADEB-3072D84665A2}" type="datetimeFigureOut">
              <a:rPr lang="zh-CN" altLang="en-US" smtClean="0"/>
              <a:pPr/>
              <a:t>2016-03-14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3965-46CC-488B-914D-B9E31BC1C6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44593622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89BF-1A2D-4316-ADEB-3072D84665A2}" type="datetimeFigureOut">
              <a:rPr lang="zh-CN" altLang="en-US" smtClean="0"/>
              <a:pPr/>
              <a:t>2016-03-14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3965-46CC-488B-914D-B9E31BC1C6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29095169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89BF-1A2D-4316-ADEB-3072D84665A2}" type="datetimeFigureOut">
              <a:rPr lang="zh-CN" altLang="en-US" smtClean="0"/>
              <a:pPr/>
              <a:t>2016-03-14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3965-46CC-488B-914D-B9E31BC1C6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6388463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89BF-1A2D-4316-ADEB-3072D84665A2}" type="datetimeFigureOut">
              <a:rPr lang="zh-CN" altLang="en-US" smtClean="0"/>
              <a:pPr/>
              <a:t>2016-03-14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3965-46CC-488B-914D-B9E31BC1C6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73477260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89BF-1A2D-4316-ADEB-3072D84665A2}" type="datetimeFigureOut">
              <a:rPr lang="zh-CN" altLang="en-US" smtClean="0"/>
              <a:pPr/>
              <a:t>2016-03-14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3965-46CC-488B-914D-B9E31BC1C6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8413553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89BF-1A2D-4316-ADEB-3072D84665A2}" type="datetimeFigureOut">
              <a:rPr lang="zh-CN" altLang="en-US" smtClean="0"/>
              <a:pPr/>
              <a:t>2016-03-14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3965-46CC-488B-914D-B9E31BC1C6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39743718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89BF-1A2D-4316-ADEB-3072D84665A2}" type="datetimeFigureOut">
              <a:rPr lang="zh-CN" altLang="en-US" smtClean="0"/>
              <a:pPr/>
              <a:t>2016-03-14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3965-46CC-488B-914D-B9E31BC1C6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8868422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89BF-1A2D-4316-ADEB-3072D84665A2}" type="datetimeFigureOut">
              <a:rPr lang="zh-CN" altLang="en-US" smtClean="0"/>
              <a:pPr/>
              <a:t>2016-03-14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3965-46CC-488B-914D-B9E31BC1C6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51849118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89BF-1A2D-4316-ADEB-3072D84665A2}" type="datetimeFigureOut">
              <a:rPr lang="zh-CN" altLang="en-US" smtClean="0"/>
              <a:pPr/>
              <a:t>2016-03-14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3965-46CC-488B-914D-B9E31BC1C6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38205510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89BF-1A2D-4316-ADEB-3072D84665A2}" type="datetimeFigureOut">
              <a:rPr lang="zh-CN" altLang="en-US" smtClean="0"/>
              <a:pPr/>
              <a:t>2016-03-14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3965-46CC-488B-914D-B9E31BC1C6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3338529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89BF-1A2D-4316-ADEB-3072D84665A2}" type="datetimeFigureOut">
              <a:rPr lang="zh-CN" altLang="en-US" smtClean="0"/>
              <a:pPr/>
              <a:t>2016-03-14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3965-46CC-488B-914D-B9E31BC1C6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1941260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A89BF-1A2D-4316-ADEB-3072D84665A2}" type="datetimeFigureOut">
              <a:rPr lang="zh-CN" altLang="en-US" smtClean="0"/>
              <a:pPr/>
              <a:t>2016-03-14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93965-46CC-488B-914D-B9E31BC1C6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6335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jpeg"/><Relationship Id="rId18" Type="http://schemas.openxmlformats.org/officeDocument/2006/relationships/image" Target="../media/image27.png"/><Relationship Id="rId26" Type="http://schemas.openxmlformats.org/officeDocument/2006/relationships/image" Target="../media/image35.jpeg"/><Relationship Id="rId3" Type="http://schemas.openxmlformats.org/officeDocument/2006/relationships/image" Target="../media/image12.jpeg"/><Relationship Id="rId21" Type="http://schemas.openxmlformats.org/officeDocument/2006/relationships/image" Target="../media/image30.png"/><Relationship Id="rId7" Type="http://schemas.openxmlformats.org/officeDocument/2006/relationships/image" Target="../media/image16.jpeg"/><Relationship Id="rId12" Type="http://schemas.openxmlformats.org/officeDocument/2006/relationships/image" Target="../media/image21.png"/><Relationship Id="rId17" Type="http://schemas.openxmlformats.org/officeDocument/2006/relationships/image" Target="../media/image26.jpeg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5.png"/><Relationship Id="rId20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jpe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jpeg"/><Relationship Id="rId9" Type="http://schemas.openxmlformats.org/officeDocument/2006/relationships/image" Target="../media/image18.jpe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 rot="16200000">
            <a:off x="4967785" y="2681785"/>
            <a:ext cx="4176215" cy="4176215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2402006" y="4885899"/>
            <a:ext cx="6741994" cy="1972101"/>
          </a:xfrm>
          <a:prstGeom prst="triangle">
            <a:avLst>
              <a:gd name="adj" fmla="val 81445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4967784" y="5254388"/>
            <a:ext cx="4176216" cy="1603612"/>
          </a:xfrm>
          <a:prstGeom prst="triangle">
            <a:avLst>
              <a:gd name="adj" fmla="val 46968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00250" y="2049733"/>
            <a:ext cx="7724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深圳昇悦酒店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0250" y="2919096"/>
            <a:ext cx="7724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微信公众服务平台开发规划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48278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接连接符 45"/>
          <p:cNvCxnSpPr>
            <a:stCxn id="26" idx="4"/>
            <a:endCxn id="39" idx="2"/>
          </p:cNvCxnSpPr>
          <p:nvPr/>
        </p:nvCxnSpPr>
        <p:spPr>
          <a:xfrm rot="5400000">
            <a:off x="4266964" y="4900375"/>
            <a:ext cx="605311" cy="142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0496" y="2255001"/>
            <a:ext cx="903007" cy="534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等腰三角形 7"/>
          <p:cNvSpPr/>
          <p:nvPr/>
        </p:nvSpPr>
        <p:spPr>
          <a:xfrm>
            <a:off x="-1" y="6345381"/>
            <a:ext cx="9144000" cy="512618"/>
          </a:xfrm>
          <a:prstGeom prst="triangle">
            <a:avLst>
              <a:gd name="adj" fmla="val 67302"/>
            </a:avLst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3" y="6406896"/>
            <a:ext cx="6613239" cy="451103"/>
          </a:xfrm>
          <a:prstGeom prst="triangle">
            <a:avLst>
              <a:gd name="adj" fmla="val 41443"/>
            </a:avLst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1616365" y="6345382"/>
            <a:ext cx="5911273" cy="512618"/>
          </a:xfrm>
          <a:prstGeom prst="triangle">
            <a:avLst>
              <a:gd name="adj" fmla="val 76756"/>
            </a:avLst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235528" y="207819"/>
            <a:ext cx="321426" cy="277091"/>
          </a:xfrm>
          <a:prstGeom prst="triangle">
            <a:avLst>
              <a:gd name="adj" fmla="val 18806"/>
            </a:avLst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330014" y="158221"/>
            <a:ext cx="276538" cy="421176"/>
          </a:xfrm>
          <a:prstGeom prst="triangle">
            <a:avLst/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78871" y="146309"/>
            <a:ext cx="4150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B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关注公众号 注册绑定会员渠道</a:t>
            </a:r>
            <a:endParaRPr lang="zh-CN" altLang="en-US" sz="2000" b="1" dirty="0">
              <a:solidFill>
                <a:srgbClr val="00B1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57200" y="2143126"/>
            <a:ext cx="2314575" cy="985837"/>
          </a:xfrm>
          <a:prstGeom prst="roundRect">
            <a:avLst/>
          </a:prstGeom>
          <a:noFill/>
          <a:ln w="19050">
            <a:solidFill>
              <a:srgbClr val="00B1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B1E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欢迎语</a:t>
            </a:r>
            <a:endParaRPr lang="zh-CN" altLang="en-US" sz="1600" dirty="0">
              <a:solidFill>
                <a:srgbClr val="00B1E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57200" y="3261519"/>
            <a:ext cx="2314575" cy="985837"/>
          </a:xfrm>
          <a:prstGeom prst="roundRect">
            <a:avLst/>
          </a:prstGeom>
          <a:noFill/>
          <a:ln w="19050">
            <a:solidFill>
              <a:srgbClr val="00B1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B1E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马上订房</a:t>
            </a:r>
            <a:endParaRPr lang="zh-CN" altLang="en-US" sz="1600" dirty="0">
              <a:solidFill>
                <a:srgbClr val="00B1E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57200" y="4379912"/>
            <a:ext cx="2314575" cy="985837"/>
          </a:xfrm>
          <a:prstGeom prst="roundRect">
            <a:avLst/>
          </a:prstGeom>
          <a:noFill/>
          <a:ln w="19050">
            <a:solidFill>
              <a:srgbClr val="00B1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B1E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我的订单</a:t>
            </a:r>
            <a:endParaRPr lang="zh-CN" altLang="en-US" sz="1600" dirty="0">
              <a:solidFill>
                <a:srgbClr val="00B1E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381751" y="2143126"/>
            <a:ext cx="2314575" cy="985837"/>
          </a:xfrm>
          <a:prstGeom prst="roundRect">
            <a:avLst/>
          </a:prstGeom>
          <a:noFill/>
          <a:ln w="19050">
            <a:solidFill>
              <a:srgbClr val="00B1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B1E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绑定与注册</a:t>
            </a:r>
            <a:endParaRPr lang="zh-CN" altLang="en-US" sz="1600" dirty="0">
              <a:solidFill>
                <a:srgbClr val="00B1E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381751" y="3261519"/>
            <a:ext cx="2314575" cy="985837"/>
          </a:xfrm>
          <a:prstGeom prst="roundRect">
            <a:avLst/>
          </a:prstGeom>
          <a:noFill/>
          <a:ln w="19050">
            <a:solidFill>
              <a:srgbClr val="00B1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B1E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查看积分</a:t>
            </a:r>
            <a:endParaRPr lang="zh-CN" altLang="en-US" sz="1600" dirty="0">
              <a:solidFill>
                <a:srgbClr val="00B1E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381751" y="4379912"/>
            <a:ext cx="2314575" cy="985837"/>
          </a:xfrm>
          <a:prstGeom prst="roundRect">
            <a:avLst/>
          </a:prstGeom>
          <a:noFill/>
          <a:ln w="19050">
            <a:solidFill>
              <a:srgbClr val="00B1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B1E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获取</a:t>
            </a:r>
            <a:r>
              <a:rPr lang="en-US" altLang="zh-CN" sz="1600" dirty="0" smtClean="0">
                <a:solidFill>
                  <a:srgbClr val="00B1E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WIFI</a:t>
            </a:r>
            <a:endParaRPr lang="zh-CN" altLang="en-US" sz="1600" dirty="0">
              <a:solidFill>
                <a:srgbClr val="00B1E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0" name="直接箭头连接符 19"/>
          <p:cNvCxnSpPr>
            <a:stCxn id="26" idx="2"/>
          </p:cNvCxnSpPr>
          <p:nvPr/>
        </p:nvCxnSpPr>
        <p:spPr>
          <a:xfrm flipH="1">
            <a:off x="2771775" y="3697288"/>
            <a:ext cx="897412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26" idx="6"/>
          </p:cNvCxnSpPr>
          <p:nvPr/>
        </p:nvCxnSpPr>
        <p:spPr>
          <a:xfrm>
            <a:off x="5484339" y="3697288"/>
            <a:ext cx="897412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6" idx="1"/>
          </p:cNvCxnSpPr>
          <p:nvPr/>
        </p:nvCxnSpPr>
        <p:spPr>
          <a:xfrm rot="16200000" flipV="1">
            <a:off x="3115073" y="2235597"/>
            <a:ext cx="476640" cy="1163235"/>
          </a:xfrm>
          <a:prstGeom prst="bentConnector2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3"/>
          </p:cNvCxnSpPr>
          <p:nvPr/>
        </p:nvCxnSpPr>
        <p:spPr>
          <a:xfrm rot="5400000">
            <a:off x="3115073" y="3995744"/>
            <a:ext cx="476640" cy="1163235"/>
          </a:xfrm>
          <a:prstGeom prst="bentConnector2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6" idx="5"/>
          </p:cNvCxnSpPr>
          <p:nvPr/>
        </p:nvCxnSpPr>
        <p:spPr>
          <a:xfrm rot="16200000" flipH="1">
            <a:off x="5561813" y="3995743"/>
            <a:ext cx="476640" cy="1163235"/>
          </a:xfrm>
          <a:prstGeom prst="bentConnector2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6" idx="7"/>
          </p:cNvCxnSpPr>
          <p:nvPr/>
        </p:nvCxnSpPr>
        <p:spPr>
          <a:xfrm rot="5400000" flipH="1" flipV="1">
            <a:off x="5561813" y="2235598"/>
            <a:ext cx="476640" cy="1163235"/>
          </a:xfrm>
          <a:prstGeom prst="bentConnector2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669187" y="2789712"/>
            <a:ext cx="1815152" cy="1815152"/>
          </a:xfrm>
          <a:prstGeom prst="ellipse">
            <a:avLst/>
          </a:prstGeom>
          <a:solidFill>
            <a:srgbClr val="00B1EF"/>
          </a:solidFill>
          <a:ln w="152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注册绑定会员渠道</a:t>
            </a:r>
            <a:endParaRPr lang="zh-CN" altLang="en-US" sz="2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616365" y="1112190"/>
            <a:ext cx="664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B1E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连接原有会员数据库，全面系统管理会员</a:t>
            </a:r>
            <a:endParaRPr lang="en-US" altLang="zh-CN" b="1" dirty="0" smtClean="0">
              <a:solidFill>
                <a:srgbClr val="00B1E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b="1" dirty="0" smtClean="0">
                <a:solidFill>
                  <a:srgbClr val="00B1E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随时提醒用户，注册绑定可享受会员服务，加强会员制度印象</a:t>
            </a:r>
            <a:endParaRPr lang="zh-CN" altLang="en-US" b="1" dirty="0">
              <a:solidFill>
                <a:srgbClr val="00B1E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544331" y="5210175"/>
            <a:ext cx="2017238" cy="962819"/>
          </a:xfrm>
          <a:prstGeom prst="roundRect">
            <a:avLst>
              <a:gd name="adj" fmla="val 10449"/>
            </a:avLst>
          </a:prstGeom>
          <a:noFill/>
          <a:ln>
            <a:solidFill>
              <a:srgbClr val="00B1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小昇悄悄告诉您，注册会员可以省房费哟！</a:t>
            </a:r>
            <a:r>
              <a:rPr lang="zh-CN" altLang="en-US" sz="900" b="1" dirty="0" smtClean="0">
                <a:solidFill>
                  <a:srgbClr val="00B1EF"/>
                </a:solidFill>
                <a:latin typeface="微软雅黑" pitchFamily="34" charset="-122"/>
                <a:ea typeface="微软雅黑" pitchFamily="34" charset="-122"/>
              </a:rPr>
              <a:t>立即注册</a:t>
            </a:r>
            <a:endParaRPr lang="en-US" altLang="zh-CN" sz="900" b="1" dirty="0" smtClean="0">
              <a:solidFill>
                <a:srgbClr val="00B1E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如果您已经是昇悦会员，</a:t>
            </a:r>
            <a:r>
              <a:rPr lang="zh-CN" altLang="en-US" sz="900" b="1" dirty="0" smtClean="0">
                <a:solidFill>
                  <a:srgbClr val="00B1EF"/>
                </a:solidFill>
                <a:latin typeface="微软雅黑" pitchFamily="34" charset="-122"/>
                <a:ea typeface="微软雅黑" pitchFamily="34" charset="-122"/>
              </a:rPr>
              <a:t>立即绑定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，查看更多会员福利！</a:t>
            </a:r>
            <a:endParaRPr lang="zh-CN" alt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5627214" y="2371725"/>
            <a:ext cx="759939" cy="186531"/>
          </a:xfrm>
          <a:prstGeom prst="roundRect">
            <a:avLst>
              <a:gd name="adj" fmla="val 1044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会员中心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627214" y="3520282"/>
            <a:ext cx="759939" cy="186531"/>
          </a:xfrm>
          <a:prstGeom prst="roundRect">
            <a:avLst>
              <a:gd name="adj" fmla="val 1044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会员中心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5631337" y="4655344"/>
            <a:ext cx="759939" cy="186531"/>
          </a:xfrm>
          <a:prstGeom prst="roundRect">
            <a:avLst>
              <a:gd name="adj" fmla="val 1044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会员中心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909248" y="2371725"/>
            <a:ext cx="891227" cy="180975"/>
          </a:xfrm>
          <a:prstGeom prst="roundRect">
            <a:avLst>
              <a:gd name="adj" fmla="val 1044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首次关注公众号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895600" y="3529807"/>
            <a:ext cx="759939" cy="186531"/>
          </a:xfrm>
          <a:prstGeom prst="roundRect">
            <a:avLst>
              <a:gd name="adj" fmla="val 1044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房间预订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2899723" y="4655344"/>
            <a:ext cx="759939" cy="186531"/>
          </a:xfrm>
          <a:prstGeom prst="roundRect">
            <a:avLst>
              <a:gd name="adj" fmla="val 1044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会员中心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182505" y="5023644"/>
            <a:ext cx="759939" cy="186531"/>
          </a:xfrm>
          <a:prstGeom prst="roundRect">
            <a:avLst>
              <a:gd name="adj" fmla="val 1044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文案示意：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13112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>
            <a:off x="-1" y="6345381"/>
            <a:ext cx="9144000" cy="512618"/>
          </a:xfrm>
          <a:prstGeom prst="triangle">
            <a:avLst>
              <a:gd name="adj" fmla="val 67302"/>
            </a:avLst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3" y="6406896"/>
            <a:ext cx="6613239" cy="451103"/>
          </a:xfrm>
          <a:prstGeom prst="triangle">
            <a:avLst>
              <a:gd name="adj" fmla="val 41443"/>
            </a:avLst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1616365" y="6345382"/>
            <a:ext cx="5911273" cy="512618"/>
          </a:xfrm>
          <a:prstGeom prst="triangle">
            <a:avLst>
              <a:gd name="adj" fmla="val 76756"/>
            </a:avLst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235528" y="207819"/>
            <a:ext cx="321426" cy="277091"/>
          </a:xfrm>
          <a:prstGeom prst="triangle">
            <a:avLst>
              <a:gd name="adj" fmla="val 18806"/>
            </a:avLst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330014" y="158221"/>
            <a:ext cx="276538" cy="421176"/>
          </a:xfrm>
          <a:prstGeom prst="triangle">
            <a:avLst/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78871" y="146309"/>
            <a:ext cx="2978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B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会员注册绑定流程</a:t>
            </a:r>
            <a:endParaRPr lang="zh-CN" altLang="en-US" sz="2000" b="1" dirty="0">
              <a:solidFill>
                <a:srgbClr val="00B1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037388" y="1569202"/>
            <a:ext cx="2158411" cy="4238855"/>
            <a:chOff x="304774" y="1276338"/>
            <a:chExt cx="2226697" cy="3929090"/>
          </a:xfrm>
        </p:grpSpPr>
        <p:grpSp>
          <p:nvGrpSpPr>
            <p:cNvPr id="48" name="组合 41"/>
            <p:cNvGrpSpPr/>
            <p:nvPr/>
          </p:nvGrpSpPr>
          <p:grpSpPr>
            <a:xfrm>
              <a:off x="304774" y="1276338"/>
              <a:ext cx="2207044" cy="3929090"/>
              <a:chOff x="857224" y="1714488"/>
              <a:chExt cx="2207044" cy="3929090"/>
            </a:xfrm>
          </p:grpSpPr>
          <p:pic>
            <p:nvPicPr>
              <p:cNvPr id="59" name="图片 58" descr="19978077.jp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224" y="1714488"/>
                <a:ext cx="2207044" cy="392909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60" name="Picture 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500166" y="1857364"/>
                <a:ext cx="928693" cy="2186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61" name="矩形 60"/>
              <p:cNvSpPr/>
              <p:nvPr/>
            </p:nvSpPr>
            <p:spPr>
              <a:xfrm>
                <a:off x="1500166" y="1857364"/>
                <a:ext cx="904914" cy="2139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9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深圳昇悦酒店</a:t>
                </a:r>
                <a:endParaRPr lang="zh-CN" altLang="en-US" sz="9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723900" y="4981575"/>
              <a:ext cx="400050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6402" y="4993728"/>
              <a:ext cx="597293" cy="188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房间预订</a:t>
              </a:r>
              <a:endParaRPr lang="zh-CN" altLang="en-US" sz="7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362075" y="4991100"/>
              <a:ext cx="400050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92082" y="4993697"/>
              <a:ext cx="597293" cy="188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会员中心</a:t>
              </a:r>
              <a:endParaRPr lang="zh-CN" altLang="en-US" sz="7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990725" y="5000625"/>
              <a:ext cx="400050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34178" y="4993728"/>
              <a:ext cx="597293" cy="188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昇悦在线</a:t>
              </a:r>
              <a:endParaRPr lang="zh-CN" altLang="en-US" sz="7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57188" y="1718157"/>
              <a:ext cx="309562" cy="30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6" name="左箭头 55"/>
            <p:cNvSpPr/>
            <p:nvPr/>
          </p:nvSpPr>
          <p:spPr>
            <a:xfrm>
              <a:off x="666750" y="1718157"/>
              <a:ext cx="504825" cy="195262"/>
            </a:xfrm>
            <a:prstGeom prst="lef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723900" y="1718157"/>
              <a:ext cx="1447800" cy="2372482"/>
            </a:xfrm>
            <a:prstGeom prst="roundRect">
              <a:avLst>
                <a:gd name="adj" fmla="val 26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28662" y="1730930"/>
              <a:ext cx="1443038" cy="1968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latin typeface="微软雅黑" pitchFamily="34" charset="-122"/>
                  <a:ea typeface="微软雅黑" pitchFamily="34" charset="-122"/>
                </a:rPr>
                <a:t>欢迎关注昇悦酒店！</a:t>
              </a:r>
              <a:endParaRPr lang="en-US" altLang="zh-CN" sz="8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latin typeface="微软雅黑" pitchFamily="34" charset="-122"/>
                  <a:ea typeface="微软雅黑" pitchFamily="34" charset="-122"/>
                </a:rPr>
                <a:t>马上</a:t>
              </a:r>
              <a:r>
                <a:rPr lang="zh-CN" altLang="en-US" sz="800" b="1" u="sng" dirty="0" smtClean="0">
                  <a:solidFill>
                    <a:srgbClr val="00B1EF"/>
                  </a:solidFill>
                  <a:latin typeface="微软雅黑" pitchFamily="34" charset="-122"/>
                  <a:ea typeface="微软雅黑" pitchFamily="34" charset="-122"/>
                </a:rPr>
                <a:t>注册绑定会员</a:t>
              </a:r>
              <a:r>
                <a:rPr lang="zh-CN" altLang="en-US" sz="800" dirty="0" smtClean="0">
                  <a:latin typeface="微软雅黑" pitchFamily="34" charset="-122"/>
                  <a:ea typeface="微软雅黑" pitchFamily="34" charset="-122"/>
                </a:rPr>
                <a:t>查看最新酒店优惠信息，快速预定酒店房间哦</a:t>
              </a:r>
              <a:r>
                <a:rPr lang="en-US" altLang="zh-CN" sz="800" dirty="0" smtClean="0">
                  <a:latin typeface="微软雅黑" pitchFamily="34" charset="-122"/>
                  <a:ea typeface="微软雅黑" pitchFamily="34" charset="-122"/>
                </a:rPr>
                <a:t>~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800" dirty="0" smtClean="0">
                  <a:latin typeface="微软雅黑" pitchFamily="34" charset="-122"/>
                  <a:ea typeface="微软雅黑" pitchFamily="34" charset="-122"/>
                </a:rPr>
                <a:t>---------------------------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latin typeface="微软雅黑" pitchFamily="34" charset="-122"/>
                  <a:ea typeface="微软雅黑" pitchFamily="34" charset="-122"/>
                </a:rPr>
                <a:t>客服小昇，随时为您服务！</a:t>
              </a:r>
              <a:endParaRPr lang="en-US" altLang="zh-CN" sz="8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800" dirty="0" smtClean="0">
                  <a:latin typeface="微软雅黑" pitchFamily="34" charset="-122"/>
                  <a:ea typeface="微软雅黑" pitchFamily="34" charset="-122"/>
                </a:rPr>
                <a:t>---------------------------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latin typeface="微软雅黑" pitchFamily="34" charset="-122"/>
                  <a:ea typeface="微软雅黑" pitchFamily="34" charset="-122"/>
                </a:rPr>
                <a:t>了解更多会员福利</a:t>
              </a:r>
              <a:r>
                <a:rPr lang="en-US" altLang="zh-CN" sz="800" dirty="0" smtClean="0">
                  <a:latin typeface="微软雅黑" pitchFamily="34" charset="-122"/>
                  <a:ea typeface="微软雅黑" pitchFamily="34" charset="-122"/>
                </a:rPr>
                <a:t>&gt;&gt;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800" dirty="0" smtClean="0">
                  <a:latin typeface="微软雅黑" pitchFamily="34" charset="-122"/>
                  <a:ea typeface="微软雅黑" pitchFamily="34" charset="-122"/>
                </a:rPr>
                <a:t>【</a:t>
              </a:r>
              <a:r>
                <a:rPr lang="zh-CN" altLang="en-US" sz="800" b="1" dirty="0" smtClean="0">
                  <a:solidFill>
                    <a:srgbClr val="00B1EF"/>
                  </a:solidFill>
                  <a:latin typeface="微软雅黑" pitchFamily="34" charset="-122"/>
                  <a:ea typeface="微软雅黑" pitchFamily="34" charset="-122"/>
                </a:rPr>
                <a:t>立即注册绑定</a:t>
              </a:r>
              <a:r>
                <a:rPr lang="en-US" altLang="zh-CN" sz="800" dirty="0" smtClean="0">
                  <a:latin typeface="微软雅黑" pitchFamily="34" charset="-122"/>
                  <a:ea typeface="微软雅黑" pitchFamily="34" charset="-122"/>
                </a:rPr>
                <a:t>】</a:t>
              </a:r>
            </a:p>
            <a:p>
              <a:pPr>
                <a:lnSpc>
                  <a:spcPct val="150000"/>
                </a:lnSpc>
              </a:pPr>
              <a:endParaRPr lang="en-US" altLang="zh-CN" sz="8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8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3" name="椭圆 62"/>
          <p:cNvSpPr/>
          <p:nvPr/>
        </p:nvSpPr>
        <p:spPr>
          <a:xfrm>
            <a:off x="1591960" y="3548656"/>
            <a:ext cx="788657" cy="25048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右箭头 63"/>
          <p:cNvSpPr/>
          <p:nvPr/>
        </p:nvSpPr>
        <p:spPr>
          <a:xfrm rot="12624447">
            <a:off x="2183934" y="3603152"/>
            <a:ext cx="173444" cy="152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3548306" y="1569202"/>
            <a:ext cx="2158411" cy="4238855"/>
            <a:chOff x="304774" y="1276338"/>
            <a:chExt cx="2226697" cy="3929090"/>
          </a:xfrm>
        </p:grpSpPr>
        <p:grpSp>
          <p:nvGrpSpPr>
            <p:cNvPr id="66" name="组合 41"/>
            <p:cNvGrpSpPr/>
            <p:nvPr/>
          </p:nvGrpSpPr>
          <p:grpSpPr>
            <a:xfrm>
              <a:off x="304774" y="1276338"/>
              <a:ext cx="2207044" cy="3929090"/>
              <a:chOff x="857224" y="1714488"/>
              <a:chExt cx="2207044" cy="3929090"/>
            </a:xfrm>
          </p:grpSpPr>
          <p:pic>
            <p:nvPicPr>
              <p:cNvPr id="77" name="图片 76" descr="19978077.jp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224" y="1714488"/>
                <a:ext cx="2207044" cy="392909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78" name="Picture 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500166" y="1857364"/>
                <a:ext cx="928693" cy="2186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79" name="矩形 78"/>
              <p:cNvSpPr/>
              <p:nvPr/>
            </p:nvSpPr>
            <p:spPr>
              <a:xfrm>
                <a:off x="1500166" y="1857364"/>
                <a:ext cx="904914" cy="2139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9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深圳昇悦酒店</a:t>
                </a:r>
                <a:endParaRPr lang="zh-CN" altLang="en-US" sz="9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7" name="矩形 66"/>
            <p:cNvSpPr/>
            <p:nvPr/>
          </p:nvSpPr>
          <p:spPr>
            <a:xfrm>
              <a:off x="723900" y="4981575"/>
              <a:ext cx="400050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86402" y="4993728"/>
              <a:ext cx="597293" cy="188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房间预订</a:t>
              </a:r>
              <a:endParaRPr lang="zh-CN" altLang="en-US" sz="7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362075" y="4991100"/>
              <a:ext cx="400050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92082" y="4993697"/>
              <a:ext cx="597293" cy="188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会员中心</a:t>
              </a:r>
              <a:endParaRPr lang="zh-CN" altLang="en-US" sz="7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990725" y="5000625"/>
              <a:ext cx="400050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934178" y="4993728"/>
              <a:ext cx="597293" cy="188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昇悦在线</a:t>
              </a:r>
              <a:endParaRPr lang="zh-CN" altLang="en-US" sz="7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左箭头 73"/>
            <p:cNvSpPr/>
            <p:nvPr/>
          </p:nvSpPr>
          <p:spPr>
            <a:xfrm>
              <a:off x="666750" y="1718157"/>
              <a:ext cx="504825" cy="195262"/>
            </a:xfrm>
            <a:prstGeom prst="lef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0" name="图片 79" descr="19978077.jpg"/>
          <p:cNvPicPr>
            <a:picLocks noChangeAspect="1"/>
          </p:cNvPicPr>
          <p:nvPr/>
        </p:nvPicPr>
        <p:blipFill>
          <a:blip r:embed="rId3"/>
          <a:srcRect t="59682" b="33460"/>
          <a:stretch>
            <a:fillRect/>
          </a:stretch>
        </p:blipFill>
        <p:spPr>
          <a:xfrm>
            <a:off x="3548306" y="5437787"/>
            <a:ext cx="2139361" cy="32401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矩形 80"/>
          <p:cNvSpPr/>
          <p:nvPr/>
        </p:nvSpPr>
        <p:spPr>
          <a:xfrm>
            <a:off x="3619500" y="2045854"/>
            <a:ext cx="1996085" cy="3339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注册与绑定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3619500" y="2609850"/>
            <a:ext cx="1996085" cy="257175"/>
          </a:xfrm>
          <a:prstGeom prst="roundRect">
            <a:avLst>
              <a:gd name="adj" fmla="val 119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 smtClean="0">
                <a:solidFill>
                  <a:schemeClr val="accent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联系人</a:t>
            </a:r>
            <a:endParaRPr lang="zh-CN" altLang="en-US" sz="1050" dirty="0">
              <a:solidFill>
                <a:schemeClr val="accent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3619500" y="3019425"/>
            <a:ext cx="1996085" cy="257175"/>
          </a:xfrm>
          <a:prstGeom prst="roundRect">
            <a:avLst>
              <a:gd name="adj" fmla="val 119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 smtClean="0">
                <a:solidFill>
                  <a:schemeClr val="accent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联系电话</a:t>
            </a:r>
          </a:p>
        </p:txBody>
      </p:sp>
      <p:sp>
        <p:nvSpPr>
          <p:cNvPr id="84" name="圆角矩形 83"/>
          <p:cNvSpPr/>
          <p:nvPr/>
        </p:nvSpPr>
        <p:spPr>
          <a:xfrm>
            <a:off x="3619501" y="3441171"/>
            <a:ext cx="953682" cy="257175"/>
          </a:xfrm>
          <a:prstGeom prst="roundRect">
            <a:avLst>
              <a:gd name="adj" fmla="val 119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4700003" y="3441171"/>
            <a:ext cx="915582" cy="257175"/>
          </a:xfrm>
          <a:prstGeom prst="roundRect">
            <a:avLst>
              <a:gd name="adj" fmla="val 1190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solidFill>
                  <a:schemeClr val="accent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获取短信验证码</a:t>
            </a:r>
            <a:endParaRPr lang="zh-CN" altLang="en-US" sz="800" b="1" dirty="0">
              <a:solidFill>
                <a:schemeClr val="accent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3619500" y="4016752"/>
            <a:ext cx="1996085" cy="3339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成为会员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9" name="组合 41"/>
          <p:cNvGrpSpPr/>
          <p:nvPr/>
        </p:nvGrpSpPr>
        <p:grpSpPr>
          <a:xfrm>
            <a:off x="6005647" y="1584460"/>
            <a:ext cx="2139361" cy="4238855"/>
            <a:chOff x="857224" y="1714488"/>
            <a:chExt cx="2207044" cy="3929090"/>
          </a:xfrm>
        </p:grpSpPr>
        <p:pic>
          <p:nvPicPr>
            <p:cNvPr id="100" name="图片 99" descr="19978077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7224" y="1714488"/>
              <a:ext cx="2207044" cy="392909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01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500166" y="1857364"/>
              <a:ext cx="928693" cy="218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2" name="矩形 101"/>
            <p:cNvSpPr/>
            <p:nvPr/>
          </p:nvSpPr>
          <p:spPr>
            <a:xfrm>
              <a:off x="1500166" y="1857364"/>
              <a:ext cx="904914" cy="2139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9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深圳昇悦酒店</a:t>
              </a:r>
              <a:endParaRPr lang="zh-CN" alt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0" name="矩形 89"/>
          <p:cNvSpPr/>
          <p:nvPr/>
        </p:nvSpPr>
        <p:spPr>
          <a:xfrm>
            <a:off x="6411920" y="5581814"/>
            <a:ext cx="387782" cy="18496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6375572" y="5594925"/>
            <a:ext cx="578976" cy="203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房间预订</a:t>
            </a:r>
            <a:endParaRPr lang="zh-CN" altLang="en-US" sz="7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030524" y="5592090"/>
            <a:ext cx="387782" cy="18496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6962677" y="5594891"/>
            <a:ext cx="578976" cy="203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会员中心</a:t>
            </a:r>
            <a:endParaRPr lang="zh-CN" altLang="en-US" sz="7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639895" y="5602366"/>
            <a:ext cx="387782" cy="18496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7585082" y="5594925"/>
            <a:ext cx="578976" cy="203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昇悦在线</a:t>
            </a:r>
            <a:endParaRPr lang="zh-CN" altLang="en-US" sz="7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6056454" y="2061112"/>
            <a:ext cx="1758866" cy="1738026"/>
            <a:chOff x="6056454" y="1746787"/>
            <a:chExt cx="1758866" cy="1738026"/>
          </a:xfrm>
        </p:grpSpPr>
        <p:pic>
          <p:nvPicPr>
            <p:cNvPr id="96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056454" y="1746787"/>
              <a:ext cx="300069" cy="318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7" name="左箭头 96"/>
            <p:cNvSpPr/>
            <p:nvPr/>
          </p:nvSpPr>
          <p:spPr>
            <a:xfrm>
              <a:off x="6356522" y="1746787"/>
              <a:ext cx="489344" cy="210656"/>
            </a:xfrm>
            <a:prstGeom prst="lef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圆角矩形 97"/>
            <p:cNvSpPr/>
            <p:nvPr/>
          </p:nvSpPr>
          <p:spPr>
            <a:xfrm>
              <a:off x="6411920" y="1746787"/>
              <a:ext cx="1403400" cy="1738026"/>
            </a:xfrm>
            <a:prstGeom prst="roundRect">
              <a:avLst>
                <a:gd name="adj" fmla="val 26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6416536" y="2074892"/>
            <a:ext cx="13987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欢迎关注昇悦酒店！</a:t>
            </a: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马上</a:t>
            </a:r>
            <a:r>
              <a:rPr lang="zh-CN" altLang="en-US" sz="800" b="1" u="sng" dirty="0" smtClean="0">
                <a:solidFill>
                  <a:srgbClr val="00B1EF"/>
                </a:solidFill>
                <a:latin typeface="微软雅黑" pitchFamily="34" charset="-122"/>
                <a:ea typeface="微软雅黑" pitchFamily="34" charset="-122"/>
              </a:rPr>
              <a:t>注册绑定会员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查看最新酒店优惠信息，快速预定酒店房间哦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~</a:t>
            </a:r>
          </a:p>
          <a:p>
            <a:pPr>
              <a:lnSpc>
                <a:spcPct val="150000"/>
              </a:lnSpc>
            </a:pP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---------------------------</a:t>
            </a:r>
          </a:p>
          <a:p>
            <a:pPr>
              <a:lnSpc>
                <a:spcPct val="150000"/>
              </a:lnSpc>
            </a:pP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客服小昇，随时为您服务！</a:t>
            </a: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---------------------------</a:t>
            </a:r>
          </a:p>
          <a:p>
            <a:pPr>
              <a:lnSpc>
                <a:spcPct val="150000"/>
              </a:lnSpc>
            </a:pP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了解更多会员福利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&gt;&gt;</a:t>
            </a:r>
          </a:p>
          <a:p>
            <a:pPr>
              <a:lnSpc>
                <a:spcPct val="150000"/>
              </a:lnSpc>
            </a:pP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800" b="1" dirty="0" smtClean="0">
                <a:solidFill>
                  <a:srgbClr val="00B1EF"/>
                </a:solidFill>
                <a:latin typeface="微软雅黑" pitchFamily="34" charset="-122"/>
                <a:ea typeface="微软雅黑" pitchFamily="34" charset="-122"/>
              </a:rPr>
              <a:t>立即注册绑定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】</a:t>
            </a:r>
          </a:p>
          <a:p>
            <a:pPr>
              <a:lnSpc>
                <a:spcPct val="150000"/>
              </a:lnSpc>
            </a:pP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6056454" y="3848100"/>
            <a:ext cx="1758866" cy="757280"/>
            <a:chOff x="6056454" y="1746787"/>
            <a:chExt cx="1758866" cy="757280"/>
          </a:xfrm>
        </p:grpSpPr>
        <p:pic>
          <p:nvPicPr>
            <p:cNvPr id="105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056454" y="1746787"/>
              <a:ext cx="300069" cy="333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6" name="左箭头 105"/>
            <p:cNvSpPr/>
            <p:nvPr/>
          </p:nvSpPr>
          <p:spPr>
            <a:xfrm>
              <a:off x="6356522" y="1746787"/>
              <a:ext cx="489344" cy="210656"/>
            </a:xfrm>
            <a:prstGeom prst="lef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圆角矩形 106"/>
            <p:cNvSpPr/>
            <p:nvPr/>
          </p:nvSpPr>
          <p:spPr>
            <a:xfrm>
              <a:off x="6411920" y="1746787"/>
              <a:ext cx="1403400" cy="757280"/>
            </a:xfrm>
            <a:prstGeom prst="roundRect">
              <a:avLst>
                <a:gd name="adj" fmla="val 26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latin typeface="微软雅黑" pitchFamily="34" charset="-122"/>
                  <a:ea typeface="微软雅黑" pitchFamily="34" charset="-122"/>
                </a:rPr>
                <a:t>您已经成为昇悦会员啦，</a:t>
              </a:r>
              <a:endParaRPr lang="en-US" altLang="zh-CN" sz="8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1" dirty="0" smtClean="0">
                  <a:solidFill>
                    <a:srgbClr val="00B1EF"/>
                  </a:solidFill>
                  <a:latin typeface="微软雅黑" pitchFamily="34" charset="-122"/>
                  <a:ea typeface="微软雅黑" pitchFamily="34" charset="-122"/>
                </a:rPr>
                <a:t>马上订房</a:t>
              </a:r>
              <a:endParaRPr lang="en-US" altLang="zh-CN" sz="800" b="1" dirty="0" smtClean="0">
                <a:solidFill>
                  <a:srgbClr val="00B1E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1" dirty="0" smtClean="0">
                  <a:solidFill>
                    <a:srgbClr val="00B1EF"/>
                  </a:solidFill>
                  <a:latin typeface="微软雅黑" pitchFamily="34" charset="-122"/>
                  <a:ea typeface="微软雅黑" pitchFamily="34" charset="-122"/>
                </a:rPr>
                <a:t>了解更多会员福利</a:t>
              </a:r>
              <a:r>
                <a:rPr lang="en-US" altLang="zh-CN" sz="800" b="1" dirty="0" smtClean="0">
                  <a:solidFill>
                    <a:srgbClr val="00B1EF"/>
                  </a:solidFill>
                  <a:latin typeface="微软雅黑" pitchFamily="34" charset="-122"/>
                  <a:ea typeface="微软雅黑" pitchFamily="34" charset="-122"/>
                </a:rPr>
                <a:t>&gt;&gt;</a:t>
              </a:r>
            </a:p>
            <a:p>
              <a:pPr>
                <a:lnSpc>
                  <a:spcPct val="150000"/>
                </a:lnSpc>
              </a:pPr>
              <a:endParaRPr lang="zh-CN" altLang="en-US" sz="8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0" name="矩形 109"/>
          <p:cNvSpPr/>
          <p:nvPr/>
        </p:nvSpPr>
        <p:spPr>
          <a:xfrm>
            <a:off x="-2547124" y="1061371"/>
            <a:ext cx="1084551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8">
              <a:lnSpc>
                <a:spcPct val="150000"/>
              </a:lnSpc>
            </a:pPr>
            <a:r>
              <a:rPr lang="zh-CN" altLang="en-US" b="1" dirty="0" smtClean="0">
                <a:solidFill>
                  <a:srgbClr val="00B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简化需要填写的信息内容，缩短注册时间，有助于提升会员注册量</a:t>
            </a:r>
            <a:endParaRPr lang="en-US" altLang="zh-CN" b="1" dirty="0" smtClean="0">
              <a:solidFill>
                <a:srgbClr val="00B1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16785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2" y="3277772"/>
            <a:ext cx="9144001" cy="3580228"/>
          </a:xfrm>
          <a:prstGeom prst="rect">
            <a:avLst/>
          </a:prstGeom>
          <a:solidFill>
            <a:srgbClr val="00B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>
            <a:off x="-2" y="6172197"/>
            <a:ext cx="9144001" cy="685803"/>
          </a:xfrm>
          <a:prstGeom prst="triangle">
            <a:avLst>
              <a:gd name="adj" fmla="val 6730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2" y="6254494"/>
            <a:ext cx="6613239" cy="603506"/>
          </a:xfrm>
          <a:prstGeom prst="triangle">
            <a:avLst>
              <a:gd name="adj" fmla="val 4144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1616365" y="6172197"/>
            <a:ext cx="5911274" cy="685803"/>
          </a:xfrm>
          <a:prstGeom prst="triangle">
            <a:avLst>
              <a:gd name="adj" fmla="val 7675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943759" y="1319051"/>
            <a:ext cx="52564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00B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6000" b="1" dirty="0">
              <a:solidFill>
                <a:srgbClr val="00B1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1425" y="3813558"/>
            <a:ext cx="8421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传播昇悦酒店信息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36098" y="4494064"/>
            <a:ext cx="82718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及时更新酒店动向，拉近与顾客之间的距离，促进形成良好的销售循环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98268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>
            <a:off x="-1" y="6345381"/>
            <a:ext cx="9144000" cy="512618"/>
          </a:xfrm>
          <a:prstGeom prst="triangle">
            <a:avLst>
              <a:gd name="adj" fmla="val 67302"/>
            </a:avLst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>
            <a:off x="3" y="6406896"/>
            <a:ext cx="6613239" cy="451103"/>
          </a:xfrm>
          <a:prstGeom prst="triangle">
            <a:avLst>
              <a:gd name="adj" fmla="val 41443"/>
            </a:avLst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1616365" y="6345382"/>
            <a:ext cx="5911273" cy="512618"/>
          </a:xfrm>
          <a:prstGeom prst="triangle">
            <a:avLst>
              <a:gd name="adj" fmla="val 76756"/>
            </a:avLst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等腰三角形 12"/>
          <p:cNvSpPr/>
          <p:nvPr/>
        </p:nvSpPr>
        <p:spPr>
          <a:xfrm rot="5400000">
            <a:off x="235528" y="207819"/>
            <a:ext cx="321426" cy="277091"/>
          </a:xfrm>
          <a:prstGeom prst="triangle">
            <a:avLst>
              <a:gd name="adj" fmla="val 18806"/>
            </a:avLst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330014" y="158221"/>
            <a:ext cx="276538" cy="421176"/>
          </a:xfrm>
          <a:prstGeom prst="triangle">
            <a:avLst/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78870" y="146309"/>
            <a:ext cx="816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B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赋予平台人性化运营，提供及时的服务，凸显酒店的周到服务</a:t>
            </a:r>
            <a:endParaRPr lang="zh-CN" altLang="en-US" sz="2000" b="1" dirty="0">
              <a:solidFill>
                <a:srgbClr val="00B1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701490" y="1613942"/>
            <a:ext cx="1312206" cy="1312206"/>
            <a:chOff x="3763850" y="1916832"/>
            <a:chExt cx="1312206" cy="1312206"/>
          </a:xfrm>
        </p:grpSpPr>
        <p:sp>
          <p:nvSpPr>
            <p:cNvPr id="30" name="椭圆 29"/>
            <p:cNvSpPr/>
            <p:nvPr/>
          </p:nvSpPr>
          <p:spPr>
            <a:xfrm>
              <a:off x="3763850" y="1916832"/>
              <a:ext cx="1312206" cy="1312206"/>
            </a:xfrm>
            <a:prstGeom prst="ellipse">
              <a:avLst/>
            </a:prstGeom>
            <a:noFill/>
            <a:ln w="12700">
              <a:solidFill>
                <a:srgbClr val="00B1E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1E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3912867" y="2078233"/>
              <a:ext cx="1008112" cy="1008112"/>
              <a:chOff x="3721351" y="1700808"/>
              <a:chExt cx="1008112" cy="1008112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3721351" y="1700808"/>
                <a:ext cx="1008112" cy="1008112"/>
              </a:xfrm>
              <a:prstGeom prst="ellipse">
                <a:avLst/>
              </a:prstGeom>
              <a:solidFill>
                <a:srgbClr val="00B1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1E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上箭头 32"/>
              <p:cNvSpPr/>
              <p:nvPr/>
            </p:nvSpPr>
            <p:spPr>
              <a:xfrm>
                <a:off x="4009383" y="1916832"/>
                <a:ext cx="432048" cy="576064"/>
              </a:xfrm>
              <a:prstGeom prst="up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1E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3694331" y="4406192"/>
            <a:ext cx="1312206" cy="1312206"/>
            <a:chOff x="3756691" y="4158434"/>
            <a:chExt cx="1312206" cy="1312206"/>
          </a:xfrm>
        </p:grpSpPr>
        <p:grpSp>
          <p:nvGrpSpPr>
            <p:cNvPr id="35" name="组合 34"/>
            <p:cNvGrpSpPr/>
            <p:nvPr/>
          </p:nvGrpSpPr>
          <p:grpSpPr>
            <a:xfrm rot="10800000">
              <a:off x="3912867" y="4310481"/>
              <a:ext cx="1008112" cy="1008112"/>
              <a:chOff x="3721351" y="1700808"/>
              <a:chExt cx="1008112" cy="1008112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3721351" y="1700808"/>
                <a:ext cx="1008112" cy="1008112"/>
              </a:xfrm>
              <a:prstGeom prst="ellipse">
                <a:avLst/>
              </a:prstGeom>
              <a:solidFill>
                <a:srgbClr val="00B1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1E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8" name="上箭头 37"/>
              <p:cNvSpPr/>
              <p:nvPr/>
            </p:nvSpPr>
            <p:spPr>
              <a:xfrm>
                <a:off x="4009383" y="1916832"/>
                <a:ext cx="432048" cy="576064"/>
              </a:xfrm>
              <a:prstGeom prst="up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1E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6" name="椭圆 35"/>
            <p:cNvSpPr/>
            <p:nvPr/>
          </p:nvSpPr>
          <p:spPr>
            <a:xfrm>
              <a:off x="3756691" y="4158434"/>
              <a:ext cx="1312206" cy="1312206"/>
            </a:xfrm>
            <a:prstGeom prst="ellipse">
              <a:avLst/>
            </a:prstGeom>
            <a:noFill/>
            <a:ln w="12700">
              <a:solidFill>
                <a:srgbClr val="00B1E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1E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349400" y="3063455"/>
            <a:ext cx="1312206" cy="1312206"/>
            <a:chOff x="2694583" y="3078313"/>
            <a:chExt cx="1312206" cy="1312206"/>
          </a:xfrm>
        </p:grpSpPr>
        <p:grpSp>
          <p:nvGrpSpPr>
            <p:cNvPr id="40" name="组合 39"/>
            <p:cNvGrpSpPr/>
            <p:nvPr/>
          </p:nvGrpSpPr>
          <p:grpSpPr>
            <a:xfrm rot="16200000">
              <a:off x="2846630" y="3230361"/>
              <a:ext cx="1008112" cy="1008112"/>
              <a:chOff x="3721351" y="1700808"/>
              <a:chExt cx="1008112" cy="1008112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3721351" y="1700808"/>
                <a:ext cx="1008112" cy="1008112"/>
              </a:xfrm>
              <a:prstGeom prst="ellipse">
                <a:avLst/>
              </a:prstGeom>
              <a:solidFill>
                <a:srgbClr val="00B1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1E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3" name="上箭头 42"/>
              <p:cNvSpPr/>
              <p:nvPr/>
            </p:nvSpPr>
            <p:spPr>
              <a:xfrm>
                <a:off x="4009383" y="1916832"/>
                <a:ext cx="432048" cy="576064"/>
              </a:xfrm>
              <a:prstGeom prst="up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1E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1" name="椭圆 40"/>
            <p:cNvSpPr/>
            <p:nvPr/>
          </p:nvSpPr>
          <p:spPr>
            <a:xfrm>
              <a:off x="2694583" y="3078313"/>
              <a:ext cx="1312206" cy="1312206"/>
            </a:xfrm>
            <a:prstGeom prst="ellipse">
              <a:avLst/>
            </a:prstGeom>
            <a:noFill/>
            <a:ln w="12700">
              <a:solidFill>
                <a:srgbClr val="00B1E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1E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069642" y="3063455"/>
            <a:ext cx="1312206" cy="1312206"/>
            <a:chOff x="4854823" y="3078313"/>
            <a:chExt cx="1312206" cy="1312206"/>
          </a:xfrm>
        </p:grpSpPr>
        <p:grpSp>
          <p:nvGrpSpPr>
            <p:cNvPr id="45" name="组合 44"/>
            <p:cNvGrpSpPr/>
            <p:nvPr/>
          </p:nvGrpSpPr>
          <p:grpSpPr>
            <a:xfrm rot="5400000">
              <a:off x="5006870" y="3230361"/>
              <a:ext cx="1008112" cy="1008112"/>
              <a:chOff x="3721351" y="1700808"/>
              <a:chExt cx="1008112" cy="1008112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3721351" y="1700808"/>
                <a:ext cx="1008112" cy="1008112"/>
              </a:xfrm>
              <a:prstGeom prst="ellipse">
                <a:avLst/>
              </a:prstGeom>
              <a:solidFill>
                <a:srgbClr val="00B1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1E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8" name="上箭头 47"/>
              <p:cNvSpPr/>
              <p:nvPr/>
            </p:nvSpPr>
            <p:spPr>
              <a:xfrm>
                <a:off x="4009383" y="1916832"/>
                <a:ext cx="432048" cy="576064"/>
              </a:xfrm>
              <a:prstGeom prst="up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1E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6" name="椭圆 45"/>
            <p:cNvSpPr/>
            <p:nvPr/>
          </p:nvSpPr>
          <p:spPr>
            <a:xfrm>
              <a:off x="4854823" y="3078313"/>
              <a:ext cx="1312206" cy="1312206"/>
            </a:xfrm>
            <a:prstGeom prst="ellipse">
              <a:avLst/>
            </a:prstGeom>
            <a:noFill/>
            <a:ln w="12700">
              <a:solidFill>
                <a:srgbClr val="00B1E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1E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0" name="TextBox 34"/>
          <p:cNvSpPr txBox="1"/>
          <p:nvPr/>
        </p:nvSpPr>
        <p:spPr>
          <a:xfrm>
            <a:off x="1984831" y="5790406"/>
            <a:ext cx="4731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B1EF"/>
                </a:solidFill>
                <a:latin typeface="微软雅黑" pitchFamily="34" charset="-122"/>
                <a:ea typeface="微软雅黑" pitchFamily="34" charset="-122"/>
              </a:rPr>
              <a:t>方便商务合作伙伴获取联络信息</a:t>
            </a:r>
            <a:endParaRPr lang="zh-CN" altLang="en-US" b="1" dirty="0">
              <a:solidFill>
                <a:srgbClr val="00B1E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35"/>
          <p:cNvSpPr txBox="1"/>
          <p:nvPr/>
        </p:nvSpPr>
        <p:spPr>
          <a:xfrm>
            <a:off x="2019963" y="1172602"/>
            <a:ext cx="4731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B1EF"/>
                </a:solidFill>
                <a:latin typeface="微软雅黑" pitchFamily="34" charset="-122"/>
                <a:ea typeface="微软雅黑" pitchFamily="34" charset="-122"/>
              </a:rPr>
              <a:t>全面介绍酒店文化理念及服务设施</a:t>
            </a:r>
            <a:endParaRPr lang="zh-CN" altLang="en-US" b="1" dirty="0">
              <a:solidFill>
                <a:srgbClr val="00B1E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36"/>
          <p:cNvSpPr txBox="1"/>
          <p:nvPr/>
        </p:nvSpPr>
        <p:spPr>
          <a:xfrm>
            <a:off x="271462" y="3300285"/>
            <a:ext cx="207793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solidFill>
                  <a:srgbClr val="00B1EF"/>
                </a:solidFill>
                <a:latin typeface="微软雅黑" pitchFamily="34" charset="-122"/>
                <a:ea typeface="微软雅黑" pitchFamily="34" charset="-122"/>
              </a:rPr>
              <a:t>服务智能化</a:t>
            </a:r>
            <a:endParaRPr lang="en-US" altLang="zh-CN" b="1" dirty="0" smtClean="0">
              <a:solidFill>
                <a:srgbClr val="00B1EF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sz="1100" b="1" dirty="0" smtClean="0">
                <a:solidFill>
                  <a:srgbClr val="00B1EF"/>
                </a:solidFill>
                <a:latin typeface="微软雅黑" pitchFamily="34" charset="-122"/>
                <a:ea typeface="微软雅黑" pitchFamily="34" charset="-122"/>
              </a:rPr>
              <a:t>客服小昇</a:t>
            </a:r>
            <a:endParaRPr lang="en-US" altLang="zh-CN" sz="1100" b="1" dirty="0" smtClean="0">
              <a:solidFill>
                <a:srgbClr val="00B1EF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b="1" dirty="0" smtClean="0">
                <a:solidFill>
                  <a:srgbClr val="00B1EF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100" b="1" dirty="0" smtClean="0">
                <a:solidFill>
                  <a:srgbClr val="00B1EF"/>
                </a:solidFill>
                <a:latin typeface="微软雅黑" pitchFamily="34" charset="-122"/>
                <a:ea typeface="微软雅黑" pitchFamily="34" charset="-122"/>
              </a:rPr>
              <a:t>关键字设置，自动回复答案</a:t>
            </a:r>
            <a:endParaRPr lang="en-US" altLang="zh-CN" sz="1100" b="1" dirty="0" smtClean="0">
              <a:solidFill>
                <a:srgbClr val="00B1EF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sz="1100" b="1" dirty="0" smtClean="0">
                <a:solidFill>
                  <a:srgbClr val="00B1EF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100" b="1" dirty="0" smtClean="0">
                <a:solidFill>
                  <a:srgbClr val="00B1EF"/>
                </a:solidFill>
                <a:latin typeface="微软雅黑" pitchFamily="34" charset="-122"/>
                <a:ea typeface="微软雅黑" pitchFamily="34" charset="-122"/>
              </a:rPr>
              <a:t>人工运营服务回答疑难</a:t>
            </a:r>
            <a:endParaRPr lang="zh-CN" altLang="en-US" b="1" dirty="0">
              <a:solidFill>
                <a:srgbClr val="00B1E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37"/>
          <p:cNvSpPr txBox="1"/>
          <p:nvPr/>
        </p:nvSpPr>
        <p:spPr>
          <a:xfrm>
            <a:off x="6448943" y="3206474"/>
            <a:ext cx="2828407" cy="93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B1EF"/>
                </a:solidFill>
                <a:latin typeface="微软雅黑" pitchFamily="34" charset="-122"/>
                <a:ea typeface="微软雅黑" pitchFamily="34" charset="-122"/>
              </a:rPr>
              <a:t>明确地理位置</a:t>
            </a:r>
            <a:endParaRPr lang="en-US" altLang="zh-CN" b="1" dirty="0" smtClean="0">
              <a:solidFill>
                <a:srgbClr val="00B1EF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100" b="1" dirty="0" smtClean="0">
                <a:solidFill>
                  <a:srgbClr val="00B1EF"/>
                </a:solidFill>
                <a:latin typeface="微软雅黑" pitchFamily="34" charset="-122"/>
                <a:ea typeface="微软雅黑" pitchFamily="34" charset="-122"/>
              </a:rPr>
              <a:t>优越的地理位置及交通信息</a:t>
            </a:r>
            <a:endParaRPr lang="en-US" altLang="zh-CN" sz="1100" b="1" dirty="0" smtClean="0">
              <a:solidFill>
                <a:srgbClr val="00B1E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b="1" dirty="0" smtClean="0">
                <a:solidFill>
                  <a:srgbClr val="00B1EF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100" b="1" dirty="0" smtClean="0">
                <a:solidFill>
                  <a:srgbClr val="00B1EF"/>
                </a:solidFill>
                <a:latin typeface="微软雅黑" pitchFamily="34" charset="-122"/>
                <a:ea typeface="微软雅黑" pitchFamily="34" charset="-122"/>
              </a:rPr>
              <a:t>帮助顾客快速找到昇悦</a:t>
            </a:r>
            <a:endParaRPr lang="zh-CN" altLang="en-US" sz="1100" b="1" dirty="0">
              <a:solidFill>
                <a:srgbClr val="00B1E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6" name="组合 32"/>
          <p:cNvGrpSpPr/>
          <p:nvPr/>
        </p:nvGrpSpPr>
        <p:grpSpPr>
          <a:xfrm>
            <a:off x="3596946" y="3503535"/>
            <a:ext cx="1506609" cy="447808"/>
            <a:chOff x="6193755" y="2014537"/>
            <a:chExt cx="2500312" cy="759510"/>
          </a:xfrm>
        </p:grpSpPr>
        <p:sp>
          <p:nvSpPr>
            <p:cNvPr id="58" name="矩形 7"/>
            <p:cNvSpPr/>
            <p:nvPr/>
          </p:nvSpPr>
          <p:spPr>
            <a:xfrm rot="20921778">
              <a:off x="6256683" y="2131109"/>
              <a:ext cx="2412000" cy="642938"/>
            </a:xfrm>
            <a:custGeom>
              <a:avLst/>
              <a:gdLst>
                <a:gd name="connsiteX0" fmla="*/ 0 w 2412000"/>
                <a:gd name="connsiteY0" fmla="*/ 0 h 642938"/>
                <a:gd name="connsiteX1" fmla="*/ 2412000 w 2412000"/>
                <a:gd name="connsiteY1" fmla="*/ 0 h 642938"/>
                <a:gd name="connsiteX2" fmla="*/ 2412000 w 2412000"/>
                <a:gd name="connsiteY2" fmla="*/ 642938 h 642938"/>
                <a:gd name="connsiteX3" fmla="*/ 0 w 2412000"/>
                <a:gd name="connsiteY3" fmla="*/ 642938 h 642938"/>
                <a:gd name="connsiteX4" fmla="*/ 0 w 2412000"/>
                <a:gd name="connsiteY4" fmla="*/ 0 h 642938"/>
                <a:gd name="connsiteX0" fmla="*/ 0 w 2412000"/>
                <a:gd name="connsiteY0" fmla="*/ 0 h 642938"/>
                <a:gd name="connsiteX1" fmla="*/ 2411025 w 2412000"/>
                <a:gd name="connsiteY1" fmla="*/ 641824 h 642938"/>
                <a:gd name="connsiteX2" fmla="*/ 2412000 w 2412000"/>
                <a:gd name="connsiteY2" fmla="*/ 642938 h 642938"/>
                <a:gd name="connsiteX3" fmla="*/ 0 w 2412000"/>
                <a:gd name="connsiteY3" fmla="*/ 642938 h 642938"/>
                <a:gd name="connsiteX4" fmla="*/ 0 w 2412000"/>
                <a:gd name="connsiteY4" fmla="*/ 0 h 642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2000" h="642938">
                  <a:moveTo>
                    <a:pt x="0" y="0"/>
                  </a:moveTo>
                  <a:lnTo>
                    <a:pt x="2411025" y="641824"/>
                  </a:lnTo>
                  <a:lnTo>
                    <a:pt x="2412000" y="642938"/>
                  </a:lnTo>
                  <a:lnTo>
                    <a:pt x="0" y="6429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59" name="矩形 58"/>
            <p:cNvSpPr/>
            <p:nvPr/>
          </p:nvSpPr>
          <p:spPr>
            <a:xfrm>
              <a:off x="6193755" y="2014537"/>
              <a:ext cx="2500312" cy="642938"/>
            </a:xfrm>
            <a:prstGeom prst="rect">
              <a:avLst/>
            </a:prstGeom>
            <a:solidFill>
              <a:srgbClr val="00B1E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昇悦在线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738095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2" y="3277772"/>
            <a:ext cx="9144001" cy="3580228"/>
          </a:xfrm>
          <a:prstGeom prst="rect">
            <a:avLst/>
          </a:prstGeom>
          <a:solidFill>
            <a:srgbClr val="00B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>
            <a:off x="-2" y="6172197"/>
            <a:ext cx="9144001" cy="685803"/>
          </a:xfrm>
          <a:prstGeom prst="triangle">
            <a:avLst>
              <a:gd name="adj" fmla="val 6730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2" y="6254494"/>
            <a:ext cx="6613239" cy="603506"/>
          </a:xfrm>
          <a:prstGeom prst="triangle">
            <a:avLst>
              <a:gd name="adj" fmla="val 4144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1616365" y="6172197"/>
            <a:ext cx="5911274" cy="685803"/>
          </a:xfrm>
          <a:prstGeom prst="triangle">
            <a:avLst>
              <a:gd name="adj" fmla="val 7675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943759" y="1319051"/>
            <a:ext cx="52564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00B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05</a:t>
            </a:r>
            <a:endParaRPr lang="zh-CN" altLang="en-US" sz="6000" b="1" dirty="0">
              <a:solidFill>
                <a:srgbClr val="00B1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1425" y="3813558"/>
            <a:ext cx="84211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FontTx/>
              <a:buChar char="-"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公众平台使用流程梳理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FontTx/>
              <a:buChar char="-"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开发周期预估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FontTx/>
              <a:buChar char="-"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公众号推广建议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FontTx/>
              <a:buChar char="-"/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98268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3981450" y="2449327"/>
            <a:ext cx="1581150" cy="3316922"/>
          </a:xfrm>
          <a:prstGeom prst="roundRect">
            <a:avLst>
              <a:gd name="adj" fmla="val 8836"/>
            </a:avLst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" name="图示 34"/>
          <p:cNvGraphicFramePr/>
          <p:nvPr/>
        </p:nvGraphicFramePr>
        <p:xfrm>
          <a:off x="2487864" y="1489355"/>
          <a:ext cx="665613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矩形 29"/>
          <p:cNvSpPr/>
          <p:nvPr/>
        </p:nvSpPr>
        <p:spPr>
          <a:xfrm>
            <a:off x="2326976" y="848174"/>
            <a:ext cx="1523480" cy="5200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>
            <a:off x="-1" y="6345381"/>
            <a:ext cx="9144000" cy="512618"/>
          </a:xfrm>
          <a:prstGeom prst="triangle">
            <a:avLst>
              <a:gd name="adj" fmla="val 67302"/>
            </a:avLst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3" y="6406896"/>
            <a:ext cx="6613239" cy="451103"/>
          </a:xfrm>
          <a:prstGeom prst="triangle">
            <a:avLst>
              <a:gd name="adj" fmla="val 41443"/>
            </a:avLst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1616365" y="6345382"/>
            <a:ext cx="5911273" cy="512618"/>
          </a:xfrm>
          <a:prstGeom prst="triangle">
            <a:avLst>
              <a:gd name="adj" fmla="val 76756"/>
            </a:avLst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235528" y="207819"/>
            <a:ext cx="321426" cy="277091"/>
          </a:xfrm>
          <a:prstGeom prst="triangle">
            <a:avLst>
              <a:gd name="adj" fmla="val 18806"/>
            </a:avLst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330014" y="158221"/>
            <a:ext cx="276538" cy="421176"/>
          </a:xfrm>
          <a:prstGeom prst="triangle">
            <a:avLst/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78871" y="146309"/>
            <a:ext cx="2978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B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公众号平台使用流程</a:t>
            </a:r>
            <a:r>
              <a:rPr lang="en-US" altLang="zh-CN" sz="2000" b="1" dirty="0" smtClean="0">
                <a:solidFill>
                  <a:srgbClr val="00B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-IA</a:t>
            </a:r>
            <a:endParaRPr lang="zh-CN" altLang="en-US" sz="2000" b="1" dirty="0">
              <a:solidFill>
                <a:srgbClr val="00B1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55944" y="848174"/>
            <a:ext cx="2260520" cy="1615012"/>
            <a:chOff x="455943" y="848173"/>
            <a:chExt cx="2789779" cy="1993137"/>
          </a:xfrm>
        </p:grpSpPr>
        <p:sp>
          <p:nvSpPr>
            <p:cNvPr id="12" name="弧形 11"/>
            <p:cNvSpPr/>
            <p:nvPr/>
          </p:nvSpPr>
          <p:spPr>
            <a:xfrm rot="14400000">
              <a:off x="455943" y="889430"/>
              <a:ext cx="1951880" cy="1951880"/>
            </a:xfrm>
            <a:prstGeom prst="arc">
              <a:avLst>
                <a:gd name="adj1" fmla="val 10495481"/>
                <a:gd name="adj2" fmla="val 305995"/>
              </a:avLst>
            </a:prstGeom>
            <a:ln w="25400">
              <a:solidFill>
                <a:srgbClr val="00B1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00B1EF"/>
                </a:solidFill>
              </a:endParaRPr>
            </a:p>
          </p:txBody>
        </p:sp>
        <p:sp>
          <p:nvSpPr>
            <p:cNvPr id="11" name="弧形 10"/>
            <p:cNvSpPr/>
            <p:nvPr/>
          </p:nvSpPr>
          <p:spPr>
            <a:xfrm rot="10800000">
              <a:off x="604960" y="1038446"/>
              <a:ext cx="1653850" cy="1653850"/>
            </a:xfrm>
            <a:prstGeom prst="arc">
              <a:avLst>
                <a:gd name="adj1" fmla="val 11648648"/>
                <a:gd name="adj2" fmla="val 3038351"/>
              </a:avLst>
            </a:prstGeom>
            <a:ln w="114300">
              <a:solidFill>
                <a:srgbClr val="00B1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00B1EF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72732" y="848173"/>
              <a:ext cx="2172990" cy="569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0B1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ONE</a:t>
              </a:r>
              <a:endParaRPr lang="zh-CN" altLang="en-US" sz="2400" dirty="0">
                <a:solidFill>
                  <a:srgbClr val="00B1E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72730" y="1371393"/>
              <a:ext cx="2172992" cy="721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00B1E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关注公众号</a:t>
              </a:r>
              <a:endParaRPr lang="en-US" altLang="zh-CN" sz="1600" dirty="0" smtClean="0">
                <a:solidFill>
                  <a:srgbClr val="00B1E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zh-CN" altLang="en-US" sz="1600" dirty="0" smtClean="0">
                  <a:solidFill>
                    <a:srgbClr val="00B1E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深圳昇悦酒店</a:t>
              </a:r>
              <a:endParaRPr lang="zh-CN" altLang="en-US" sz="1600" dirty="0">
                <a:solidFill>
                  <a:srgbClr val="00B1E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9145" y="2705347"/>
            <a:ext cx="2260520" cy="1615012"/>
            <a:chOff x="3476138" y="848173"/>
            <a:chExt cx="2789779" cy="1993137"/>
          </a:xfrm>
        </p:grpSpPr>
        <p:sp>
          <p:nvSpPr>
            <p:cNvPr id="19" name="弧形 18"/>
            <p:cNvSpPr/>
            <p:nvPr/>
          </p:nvSpPr>
          <p:spPr>
            <a:xfrm rot="14400000">
              <a:off x="3476138" y="889430"/>
              <a:ext cx="1951880" cy="1951880"/>
            </a:xfrm>
            <a:prstGeom prst="arc">
              <a:avLst>
                <a:gd name="adj1" fmla="val 10495481"/>
                <a:gd name="adj2" fmla="val 305995"/>
              </a:avLst>
            </a:prstGeom>
            <a:ln w="25400">
              <a:solidFill>
                <a:srgbClr val="00B1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00B1EF"/>
                </a:solidFill>
              </a:endParaRPr>
            </a:p>
          </p:txBody>
        </p:sp>
        <p:sp>
          <p:nvSpPr>
            <p:cNvPr id="18" name="弧形 17"/>
            <p:cNvSpPr/>
            <p:nvPr/>
          </p:nvSpPr>
          <p:spPr>
            <a:xfrm rot="10800000">
              <a:off x="3625155" y="1038446"/>
              <a:ext cx="1653850" cy="1653850"/>
            </a:xfrm>
            <a:prstGeom prst="arc">
              <a:avLst>
                <a:gd name="adj1" fmla="val 11648648"/>
                <a:gd name="adj2" fmla="val 3038351"/>
              </a:avLst>
            </a:prstGeom>
            <a:ln w="114300">
              <a:solidFill>
                <a:srgbClr val="00B1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00B1EF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092927" y="848173"/>
              <a:ext cx="2172990" cy="569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0B1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TWO</a:t>
              </a:r>
              <a:endParaRPr lang="zh-CN" altLang="en-US" sz="2400" dirty="0">
                <a:solidFill>
                  <a:srgbClr val="00B1E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092925" y="1371393"/>
              <a:ext cx="2172992" cy="721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00B1E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注册绑定</a:t>
              </a:r>
              <a:endParaRPr lang="en-US" altLang="zh-CN" sz="1600" dirty="0" smtClean="0">
                <a:solidFill>
                  <a:srgbClr val="00B1E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zh-CN" altLang="en-US" sz="1600" dirty="0" smtClean="0">
                  <a:solidFill>
                    <a:srgbClr val="00B1E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成为会员</a:t>
              </a:r>
              <a:endParaRPr lang="zh-CN" altLang="en-US" sz="1600" dirty="0">
                <a:solidFill>
                  <a:srgbClr val="00B1E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29145" y="4511294"/>
            <a:ext cx="2260520" cy="1615012"/>
            <a:chOff x="6483429" y="848173"/>
            <a:chExt cx="2789779" cy="1993137"/>
          </a:xfrm>
        </p:grpSpPr>
        <p:sp>
          <p:nvSpPr>
            <p:cNvPr id="23" name="弧形 22"/>
            <p:cNvSpPr/>
            <p:nvPr/>
          </p:nvSpPr>
          <p:spPr>
            <a:xfrm rot="14400000">
              <a:off x="6483429" y="889430"/>
              <a:ext cx="1951880" cy="1951880"/>
            </a:xfrm>
            <a:prstGeom prst="arc">
              <a:avLst>
                <a:gd name="adj1" fmla="val 10495481"/>
                <a:gd name="adj2" fmla="val 305995"/>
              </a:avLst>
            </a:prstGeom>
            <a:ln w="25400">
              <a:solidFill>
                <a:srgbClr val="00B1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00B1EF"/>
                </a:solidFill>
              </a:endParaRPr>
            </a:p>
          </p:txBody>
        </p:sp>
        <p:sp>
          <p:nvSpPr>
            <p:cNvPr id="22" name="弧形 21"/>
            <p:cNvSpPr/>
            <p:nvPr/>
          </p:nvSpPr>
          <p:spPr>
            <a:xfrm rot="10800000">
              <a:off x="6632446" y="1038446"/>
              <a:ext cx="1653850" cy="1653850"/>
            </a:xfrm>
            <a:prstGeom prst="arc">
              <a:avLst>
                <a:gd name="adj1" fmla="val 11648648"/>
                <a:gd name="adj2" fmla="val 3038351"/>
              </a:avLst>
            </a:prstGeom>
            <a:ln w="114300">
              <a:solidFill>
                <a:srgbClr val="00B1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00B1EF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100218" y="848173"/>
              <a:ext cx="2172990" cy="569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0B1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THREE</a:t>
              </a:r>
              <a:endParaRPr lang="zh-CN" altLang="en-US" sz="2400" dirty="0">
                <a:solidFill>
                  <a:srgbClr val="00B1E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100216" y="1371393"/>
              <a:ext cx="2172992" cy="1025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00B1E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快速预订房间</a:t>
              </a:r>
              <a:endParaRPr lang="en-US" altLang="zh-CN" sz="1600" dirty="0" smtClean="0">
                <a:solidFill>
                  <a:srgbClr val="00B1E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zh-CN" altLang="en-US" sz="1600" dirty="0" smtClean="0">
                  <a:solidFill>
                    <a:srgbClr val="00B1E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查看会员福利</a:t>
              </a:r>
              <a:endParaRPr lang="en-US" altLang="zh-CN" sz="1600" dirty="0" smtClean="0">
                <a:solidFill>
                  <a:srgbClr val="00B1E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endParaRPr lang="zh-CN" altLang="en-US" sz="1600" dirty="0">
                <a:solidFill>
                  <a:srgbClr val="00B1E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547447" y="2632355"/>
            <a:ext cx="1078732" cy="1063345"/>
            <a:chOff x="534787" y="4270655"/>
            <a:chExt cx="861891" cy="861891"/>
          </a:xfrm>
        </p:grpSpPr>
        <p:pic>
          <p:nvPicPr>
            <p:cNvPr id="27" name="图片 26" descr="3bf33a87e950352a5936aa0a5543fbf2b2118b59.jp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4787" y="4270655"/>
              <a:ext cx="861891" cy="861891"/>
            </a:xfrm>
            <a:prstGeom prst="rect">
              <a:avLst/>
            </a:prstGeom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826226" y="4528482"/>
              <a:ext cx="300069" cy="333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9" name="TextBox 28"/>
          <p:cNvSpPr txBox="1"/>
          <p:nvPr/>
        </p:nvSpPr>
        <p:spPr>
          <a:xfrm>
            <a:off x="2445640" y="3712638"/>
            <a:ext cx="134766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扫描二维码</a:t>
            </a:r>
            <a:endParaRPr lang="en-US" altLang="zh-CN" sz="900" b="1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9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或通过微信搜索公众号“深圳昇悦酒店”</a:t>
            </a:r>
            <a:endParaRPr lang="zh-CN" altLang="en-US" sz="9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52196" y="2092325"/>
            <a:ext cx="137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关注公众号</a:t>
            </a:r>
            <a:endParaRPr lang="en-US" altLang="zh-CN" sz="1400" b="1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渠道推广建议</a:t>
            </a:r>
            <a:endParaRPr lang="zh-CN" altLang="en-US" sz="1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52875" y="848175"/>
            <a:ext cx="3686175" cy="52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756755" y="848175"/>
            <a:ext cx="1091970" cy="52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021811" y="949325"/>
            <a:ext cx="1826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会员预订引导</a:t>
            </a:r>
            <a:endParaRPr lang="zh-CN" altLang="en-US" sz="1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2" name="肘形连接符 41"/>
          <p:cNvCxnSpPr/>
          <p:nvPr/>
        </p:nvCxnSpPr>
        <p:spPr>
          <a:xfrm rot="10800000" flipV="1">
            <a:off x="5562602" y="3455703"/>
            <a:ext cx="752474" cy="459070"/>
          </a:xfrm>
          <a:prstGeom prst="bentConnector3">
            <a:avLst>
              <a:gd name="adj1" fmla="val -6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/>
          <p:nvPr/>
        </p:nvCxnSpPr>
        <p:spPr>
          <a:xfrm rot="10800000" flipV="1">
            <a:off x="5562601" y="2915182"/>
            <a:ext cx="1590674" cy="1340092"/>
          </a:xfrm>
          <a:prstGeom prst="bentConnector3">
            <a:avLst>
              <a:gd name="adj1" fmla="val -2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562601" y="4972959"/>
            <a:ext cx="49529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6057900" y="4665469"/>
            <a:ext cx="1315518" cy="554231"/>
          </a:xfrm>
          <a:prstGeom prst="roundRect">
            <a:avLst>
              <a:gd name="adj" fmla="val 8836"/>
            </a:avLst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体验良好</a:t>
            </a:r>
            <a:endParaRPr lang="en-US" altLang="zh-CN" sz="12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酒店服务</a:t>
            </a:r>
            <a:endParaRPr lang="zh-CN" altLang="en-US" sz="12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061556" y="2978648"/>
            <a:ext cx="472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再次入住</a:t>
            </a:r>
            <a:endParaRPr lang="zh-CN" altLang="en-US" sz="1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6642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>
            <a:off x="-1" y="6345381"/>
            <a:ext cx="9144000" cy="512618"/>
          </a:xfrm>
          <a:prstGeom prst="triangle">
            <a:avLst>
              <a:gd name="adj" fmla="val 67302"/>
            </a:avLst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3" y="6406896"/>
            <a:ext cx="6613239" cy="451103"/>
          </a:xfrm>
          <a:prstGeom prst="triangle">
            <a:avLst>
              <a:gd name="adj" fmla="val 41443"/>
            </a:avLst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1616365" y="6345382"/>
            <a:ext cx="5911273" cy="512618"/>
          </a:xfrm>
          <a:prstGeom prst="triangle">
            <a:avLst>
              <a:gd name="adj" fmla="val 76756"/>
            </a:avLst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235528" y="207819"/>
            <a:ext cx="321426" cy="277091"/>
          </a:xfrm>
          <a:prstGeom prst="triangle">
            <a:avLst>
              <a:gd name="adj" fmla="val 18806"/>
            </a:avLst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330014" y="158221"/>
            <a:ext cx="276538" cy="421176"/>
          </a:xfrm>
          <a:prstGeom prst="triangle">
            <a:avLst/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78871" y="146309"/>
            <a:ext cx="2978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B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公众号推广建议</a:t>
            </a:r>
          </a:p>
        </p:txBody>
      </p:sp>
      <p:sp>
        <p:nvSpPr>
          <p:cNvPr id="30" name="矩形 29"/>
          <p:cNvSpPr/>
          <p:nvPr/>
        </p:nvSpPr>
        <p:spPr>
          <a:xfrm>
            <a:off x="324887" y="2698749"/>
            <a:ext cx="1523480" cy="2063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2" name="图片 61" descr="01300542906611141982522518042_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71" y="3298102"/>
            <a:ext cx="903488" cy="632442"/>
          </a:xfrm>
          <a:prstGeom prst="rect">
            <a:avLst/>
          </a:prstGeom>
        </p:spPr>
      </p:pic>
      <p:pic>
        <p:nvPicPr>
          <p:cNvPr id="63" name="图片 62" descr="u=3481939457,3184514343&amp;fm=21&amp;gp=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104" y="2792905"/>
            <a:ext cx="1101346" cy="371051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394731" y="4446019"/>
            <a:ext cx="1456475" cy="255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深圳频道曝光酒店二维码</a:t>
            </a:r>
            <a:endParaRPr lang="zh-CN" altLang="en-US" sz="8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3317" y="2423162"/>
            <a:ext cx="1456475" cy="306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合作网站</a:t>
            </a:r>
            <a:endParaRPr lang="zh-CN" altLang="en-US" sz="105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19685" y="1418588"/>
            <a:ext cx="1523480" cy="1076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58115" y="1143000"/>
            <a:ext cx="1456475" cy="306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官方渠道</a:t>
            </a:r>
            <a:endParaRPr lang="zh-CN" altLang="en-US" sz="105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1013" y="1504950"/>
            <a:ext cx="1214437" cy="53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" name="矩形 49"/>
          <p:cNvSpPr/>
          <p:nvPr/>
        </p:nvSpPr>
        <p:spPr>
          <a:xfrm>
            <a:off x="394731" y="2025134"/>
            <a:ext cx="1435008" cy="4399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http://www.zenseinn.com</a:t>
            </a:r>
          </a:p>
          <a:p>
            <a:pPr algn="ctr">
              <a:lnSpc>
                <a:spcPct val="150000"/>
              </a:lnSpc>
            </a:pPr>
            <a:r>
              <a:rPr lang="zh-CN" altLang="en-US" sz="8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官方网站</a:t>
            </a:r>
          </a:p>
        </p:txBody>
      </p:sp>
      <p:pic>
        <p:nvPicPr>
          <p:cNvPr id="51" name="图片 50" descr="u=575084690,3046597991&amp;fm=21&amp;gp=0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787" y="3894535"/>
            <a:ext cx="1163131" cy="551484"/>
          </a:xfrm>
          <a:prstGeom prst="rect">
            <a:avLst/>
          </a:prstGeom>
        </p:spPr>
      </p:pic>
      <p:sp>
        <p:nvSpPr>
          <p:cNvPr id="52" name="矩形 51"/>
          <p:cNvSpPr/>
          <p:nvPr/>
        </p:nvSpPr>
        <p:spPr>
          <a:xfrm>
            <a:off x="1957984" y="1428113"/>
            <a:ext cx="6995515" cy="33343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330040" y="1143000"/>
            <a:ext cx="1456475" cy="306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酒店印刷品</a:t>
            </a:r>
            <a:endParaRPr lang="zh-CN" altLang="en-US" sz="105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88357" y="1728790"/>
            <a:ext cx="2241546" cy="1382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91757" y="2442649"/>
            <a:ext cx="151688" cy="21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8" name="组合 67"/>
          <p:cNvGrpSpPr/>
          <p:nvPr/>
        </p:nvGrpSpPr>
        <p:grpSpPr>
          <a:xfrm>
            <a:off x="2291757" y="2442649"/>
            <a:ext cx="264042" cy="239387"/>
            <a:chOff x="534787" y="4270655"/>
            <a:chExt cx="861891" cy="861891"/>
          </a:xfrm>
        </p:grpSpPr>
        <p:pic>
          <p:nvPicPr>
            <p:cNvPr id="69" name="图片 68" descr="3bf33a87e950352a5936aa0a5543fbf2b2118b59.jp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4787" y="4270655"/>
              <a:ext cx="861891" cy="861891"/>
            </a:xfrm>
            <a:prstGeom prst="rect">
              <a:avLst/>
            </a:prstGeom>
          </p:spPr>
        </p:pic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826226" y="4528482"/>
              <a:ext cx="300069" cy="333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367130" y="3163955"/>
            <a:ext cx="2227062" cy="1547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" name="Picture 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317816" y="3930544"/>
            <a:ext cx="83554" cy="11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1" name="组合 70"/>
          <p:cNvGrpSpPr/>
          <p:nvPr/>
        </p:nvGrpSpPr>
        <p:grpSpPr>
          <a:xfrm>
            <a:off x="5289784" y="3967544"/>
            <a:ext cx="173188" cy="202733"/>
            <a:chOff x="534787" y="4270655"/>
            <a:chExt cx="861891" cy="861891"/>
          </a:xfrm>
        </p:grpSpPr>
        <p:pic>
          <p:nvPicPr>
            <p:cNvPr id="72" name="图片 71" descr="3bf33a87e950352a5936aa0a5543fbf2b2118b59.jp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4787" y="4270655"/>
              <a:ext cx="861891" cy="861891"/>
            </a:xfrm>
            <a:prstGeom prst="rect">
              <a:avLst/>
            </a:prstGeom>
          </p:spPr>
        </p:pic>
        <p:pic>
          <p:nvPicPr>
            <p:cNvPr id="73" name="Picture 2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826226" y="4528482"/>
              <a:ext cx="300069" cy="333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094716" y="3160454"/>
            <a:ext cx="2231045" cy="1551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" name="Picture 9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945726" y="4055957"/>
            <a:ext cx="83554" cy="13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4" name="组合 73"/>
          <p:cNvGrpSpPr/>
          <p:nvPr/>
        </p:nvGrpSpPr>
        <p:grpSpPr>
          <a:xfrm>
            <a:off x="3942686" y="4001856"/>
            <a:ext cx="173188" cy="198649"/>
            <a:chOff x="534787" y="4270655"/>
            <a:chExt cx="861891" cy="861891"/>
          </a:xfrm>
        </p:grpSpPr>
        <p:pic>
          <p:nvPicPr>
            <p:cNvPr id="75" name="图片 74" descr="3bf33a87e950352a5936aa0a5543fbf2b2118b59.jpg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34787" y="4270655"/>
              <a:ext cx="861891" cy="861891"/>
            </a:xfrm>
            <a:prstGeom prst="rect">
              <a:avLst/>
            </a:prstGeom>
          </p:spPr>
        </p:pic>
        <p:pic>
          <p:nvPicPr>
            <p:cNvPr id="76" name="Picture 2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826226" y="4528482"/>
              <a:ext cx="300069" cy="333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81" name="组合 80"/>
          <p:cNvGrpSpPr/>
          <p:nvPr/>
        </p:nvGrpSpPr>
        <p:grpSpPr>
          <a:xfrm>
            <a:off x="4367130" y="1739291"/>
            <a:ext cx="2227062" cy="1375003"/>
            <a:chOff x="5334000" y="1619251"/>
            <a:chExt cx="3076575" cy="1870770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5334000" y="1619251"/>
              <a:ext cx="3076575" cy="18707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6409108" y="2420102"/>
              <a:ext cx="199492" cy="605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77" name="组合 76"/>
            <p:cNvGrpSpPr/>
            <p:nvPr/>
          </p:nvGrpSpPr>
          <p:grpSpPr>
            <a:xfrm>
              <a:off x="6428158" y="2560621"/>
              <a:ext cx="181292" cy="200015"/>
              <a:chOff x="534787" y="4270655"/>
              <a:chExt cx="861891" cy="861891"/>
            </a:xfrm>
          </p:grpSpPr>
          <p:pic>
            <p:nvPicPr>
              <p:cNvPr id="78" name="图片 77" descr="3bf33a87e950352a5936aa0a5543fbf2b2118b59.jpg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534787" y="4270655"/>
                <a:ext cx="861891" cy="861891"/>
              </a:xfrm>
              <a:prstGeom prst="rect">
                <a:avLst/>
              </a:prstGeom>
            </p:spPr>
          </p:pic>
          <p:pic>
            <p:nvPicPr>
              <p:cNvPr id="79" name="Picture 2"/>
              <p:cNvPicPr>
                <a:picLocks noChangeAspect="1" noChangeArrowheads="1"/>
              </p:cNvPicPr>
              <p:nvPr/>
            </p:nvPicPr>
            <p:blipFill>
              <a:blip r:embed="rId21" cstate="print"/>
              <a:srcRect/>
              <a:stretch>
                <a:fillRect/>
              </a:stretch>
            </p:blipFill>
            <p:spPr bwMode="auto">
              <a:xfrm>
                <a:off x="826226" y="4528482"/>
                <a:ext cx="300069" cy="3339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sp>
        <p:nvSpPr>
          <p:cNvPr id="85" name="TextBox 84"/>
          <p:cNvSpPr txBox="1"/>
          <p:nvPr/>
        </p:nvSpPr>
        <p:spPr>
          <a:xfrm>
            <a:off x="3520470" y="1400175"/>
            <a:ext cx="3366142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立牌、易拉宝及酒店其他印刷品（名片、宣传手册等）</a:t>
            </a:r>
            <a:endParaRPr lang="zh-CN" altLang="en-US" sz="105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6" name="图片 85" descr="111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635755" y="1737264"/>
            <a:ext cx="2241546" cy="1367505"/>
          </a:xfrm>
          <a:prstGeom prst="rect">
            <a:avLst/>
          </a:prstGeom>
        </p:spPr>
      </p:pic>
      <p:pic>
        <p:nvPicPr>
          <p:cNvPr id="87" name="图片 86" descr="3bf33a87e950352a5936aa0a5543fbf2b2118b59.jp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559956" y="2351921"/>
            <a:ext cx="122570" cy="111125"/>
          </a:xfrm>
          <a:prstGeom prst="rect">
            <a:avLst/>
          </a:prstGeom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7559956" y="2329906"/>
            <a:ext cx="131947" cy="13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6635756" y="3163956"/>
            <a:ext cx="2241546" cy="1547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9" name="组合 88"/>
          <p:cNvGrpSpPr/>
          <p:nvPr/>
        </p:nvGrpSpPr>
        <p:grpSpPr>
          <a:xfrm rot="2743535">
            <a:off x="7950250" y="3562098"/>
            <a:ext cx="395989" cy="352655"/>
            <a:chOff x="534787" y="4270655"/>
            <a:chExt cx="861891" cy="861891"/>
          </a:xfrm>
        </p:grpSpPr>
        <p:pic>
          <p:nvPicPr>
            <p:cNvPr id="90" name="图片 89" descr="3bf33a87e950352a5936aa0a5543fbf2b2118b59.jpg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34787" y="4270655"/>
              <a:ext cx="861891" cy="861891"/>
            </a:xfrm>
            <a:prstGeom prst="rect">
              <a:avLst/>
            </a:prstGeom>
          </p:spPr>
        </p:pic>
        <p:pic>
          <p:nvPicPr>
            <p:cNvPr id="91" name="Picture 2"/>
            <p:cNvPicPr>
              <a:picLocks noChangeAspect="1" noChangeArrowheads="1"/>
            </p:cNvPicPr>
            <p:nvPr/>
          </p:nvPicPr>
          <p:blipFill>
            <a:blip r:embed="rId27" cstate="print"/>
            <a:srcRect/>
            <a:stretch>
              <a:fillRect/>
            </a:stretch>
          </p:blipFill>
          <p:spPr bwMode="auto">
            <a:xfrm>
              <a:off x="826226" y="4528482"/>
              <a:ext cx="300069" cy="333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xmlns="" val="826642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16200000">
            <a:off x="4967785" y="2681785"/>
            <a:ext cx="4176215" cy="4176215"/>
          </a:xfrm>
          <a:prstGeom prst="rtTriangle">
            <a:avLst/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2402006" y="4885899"/>
            <a:ext cx="6741994" cy="1972101"/>
          </a:xfrm>
          <a:prstGeom prst="triangle">
            <a:avLst>
              <a:gd name="adj" fmla="val 81445"/>
            </a:avLst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4967784" y="5254388"/>
            <a:ext cx="4176216" cy="1603612"/>
          </a:xfrm>
          <a:prstGeom prst="triangle">
            <a:avLst>
              <a:gd name="adj" fmla="val 46968"/>
            </a:avLst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>
            <a:off x="-858982" y="858983"/>
            <a:ext cx="2840182" cy="1122218"/>
          </a:xfrm>
          <a:prstGeom prst="rtTriangle">
            <a:avLst/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-1" y="-1"/>
            <a:ext cx="2757055" cy="1510146"/>
          </a:xfrm>
          <a:prstGeom prst="triangle">
            <a:avLst>
              <a:gd name="adj" fmla="val 81445"/>
            </a:avLst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0800000">
            <a:off x="0" y="0"/>
            <a:ext cx="2050473" cy="1011382"/>
          </a:xfrm>
          <a:prstGeom prst="triangle">
            <a:avLst>
              <a:gd name="adj" fmla="val 15211"/>
            </a:avLst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22218" y="2204020"/>
            <a:ext cx="49090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rgbClr val="00B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THNANKS </a:t>
            </a:r>
          </a:p>
          <a:p>
            <a:r>
              <a:rPr lang="en-US" altLang="zh-CN" sz="4400" b="1" dirty="0" smtClean="0">
                <a:solidFill>
                  <a:srgbClr val="00B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YOUR TIME</a:t>
            </a:r>
            <a:endParaRPr lang="zh-CN" altLang="en-US" sz="4400" b="1" dirty="0">
              <a:solidFill>
                <a:srgbClr val="00B1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90925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51261" y="930098"/>
            <a:ext cx="1320046" cy="78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等腰三角形 3"/>
          <p:cNvSpPr/>
          <p:nvPr/>
        </p:nvSpPr>
        <p:spPr>
          <a:xfrm rot="5400000">
            <a:off x="-2265217" y="2265216"/>
            <a:ext cx="6858000" cy="2327567"/>
          </a:xfrm>
          <a:prstGeom prst="triangle">
            <a:avLst>
              <a:gd name="adj" fmla="val 67302"/>
            </a:avLst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5400000">
            <a:off x="-1455838" y="1455839"/>
            <a:ext cx="4959929" cy="2048256"/>
          </a:xfrm>
          <a:prstGeom prst="triangle">
            <a:avLst>
              <a:gd name="adj" fmla="val 41443"/>
            </a:avLst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-1052946" y="2265218"/>
            <a:ext cx="4433455" cy="2327567"/>
          </a:xfrm>
          <a:prstGeom prst="triangle">
            <a:avLst>
              <a:gd name="adj" fmla="val 76756"/>
            </a:avLst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808347" y="2099141"/>
            <a:ext cx="6155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B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高效的</a:t>
            </a:r>
            <a:r>
              <a:rPr lang="en-US" altLang="zh-CN" sz="2000" b="1" dirty="0" smtClean="0">
                <a:solidFill>
                  <a:srgbClr val="00B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CRM</a:t>
            </a:r>
            <a:r>
              <a:rPr lang="zh-CN" altLang="en-US" sz="2000" b="1" dirty="0" smtClean="0">
                <a:solidFill>
                  <a:srgbClr val="00B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en-US" altLang="zh-CN" sz="2000" b="1" dirty="0" smtClean="0">
                <a:solidFill>
                  <a:srgbClr val="00B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400" dirty="0" smtClean="0">
                <a:solidFill>
                  <a:srgbClr val="00B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直接对话会员，加深与会员的互动；</a:t>
            </a:r>
            <a:endParaRPr lang="en-US" altLang="zh-CN" sz="1400" dirty="0" smtClean="0">
              <a:solidFill>
                <a:srgbClr val="00B1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00B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增强会员粘度，帮助提升酒店顾客的回头率</a:t>
            </a:r>
            <a:endParaRPr lang="zh-CN" altLang="en-US" sz="1400" dirty="0">
              <a:solidFill>
                <a:srgbClr val="00B1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08347" y="3144601"/>
            <a:ext cx="61555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B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实现公众号快速订房</a:t>
            </a:r>
            <a:r>
              <a:rPr lang="en-US" altLang="zh-CN" sz="2000" b="1" dirty="0" smtClean="0">
                <a:solidFill>
                  <a:srgbClr val="00B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400" dirty="0" smtClean="0">
                <a:solidFill>
                  <a:srgbClr val="00B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增加订房渠道，打通酒店房源数据库，便于顾客快速了解房源情况进行预订</a:t>
            </a:r>
            <a:endParaRPr lang="zh-CN" altLang="en-US" sz="1400" dirty="0">
              <a:solidFill>
                <a:srgbClr val="00B1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08347" y="4190061"/>
            <a:ext cx="61555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B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及时有效的传达酒店信息</a:t>
            </a:r>
            <a:r>
              <a:rPr lang="en-US" altLang="zh-CN" sz="2000" b="1" dirty="0" smtClean="0">
                <a:solidFill>
                  <a:srgbClr val="00B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400" dirty="0" smtClean="0">
                <a:solidFill>
                  <a:srgbClr val="00B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实时更新酒店促销或其他信息内容，传播企业文化，促进良好的销售循环</a:t>
            </a:r>
            <a:endParaRPr lang="zh-CN" altLang="en-US" sz="1400" dirty="0">
              <a:solidFill>
                <a:srgbClr val="00B1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08347" y="1054005"/>
            <a:ext cx="2593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n>
                  <a:solidFill>
                    <a:srgbClr val="00B1EF"/>
                  </a:solidFill>
                </a:ln>
                <a:solidFill>
                  <a:srgbClr val="00B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sz="3200" b="1" dirty="0" smtClean="0">
                <a:ln>
                  <a:solidFill>
                    <a:srgbClr val="00B1EF"/>
                  </a:solidFill>
                </a:ln>
                <a:solidFill>
                  <a:srgbClr val="00B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解读</a:t>
            </a:r>
            <a:endParaRPr lang="zh-CN" altLang="en-US" sz="3200" b="1" dirty="0">
              <a:ln>
                <a:solidFill>
                  <a:srgbClr val="00B1EF"/>
                </a:solidFill>
              </a:ln>
              <a:solidFill>
                <a:srgbClr val="00B1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92687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2" y="3277772"/>
            <a:ext cx="9144001" cy="3580228"/>
          </a:xfrm>
          <a:prstGeom prst="rect">
            <a:avLst/>
          </a:prstGeom>
          <a:solidFill>
            <a:srgbClr val="00B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>
            <a:off x="-2" y="6172197"/>
            <a:ext cx="9144001" cy="685803"/>
          </a:xfrm>
          <a:prstGeom prst="triangle">
            <a:avLst>
              <a:gd name="adj" fmla="val 6730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2" y="6254494"/>
            <a:ext cx="6613239" cy="603506"/>
          </a:xfrm>
          <a:prstGeom prst="triangle">
            <a:avLst>
              <a:gd name="adj" fmla="val 4144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1616365" y="6172197"/>
            <a:ext cx="5911274" cy="685803"/>
          </a:xfrm>
          <a:prstGeom prst="triangle">
            <a:avLst>
              <a:gd name="adj" fmla="val 7675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943759" y="1319051"/>
            <a:ext cx="52564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00B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6000" b="1" dirty="0">
              <a:solidFill>
                <a:srgbClr val="00B1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1425" y="3813558"/>
            <a:ext cx="8421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直观的公众平台架构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36098" y="4494064"/>
            <a:ext cx="82718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不仅方便酒店管理，同时需要兼顾微信用户的使用习惯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98268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12"/>
          <p:cNvSpPr/>
          <p:nvPr/>
        </p:nvSpPr>
        <p:spPr>
          <a:xfrm rot="5400000">
            <a:off x="235528" y="207819"/>
            <a:ext cx="321426" cy="277091"/>
          </a:xfrm>
          <a:prstGeom prst="triangle">
            <a:avLst>
              <a:gd name="adj" fmla="val 18806"/>
            </a:avLst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330014" y="158221"/>
            <a:ext cx="276538" cy="421176"/>
          </a:xfrm>
          <a:prstGeom prst="triangle">
            <a:avLst/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78871" y="146309"/>
            <a:ext cx="2978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B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平台框架</a:t>
            </a:r>
            <a:endParaRPr lang="zh-CN" altLang="en-US" sz="2000" b="1" dirty="0">
              <a:solidFill>
                <a:srgbClr val="00B1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847170" y="2088464"/>
            <a:ext cx="2944530" cy="2369236"/>
            <a:chOff x="6199470" y="2002739"/>
            <a:chExt cx="2944530" cy="2369236"/>
          </a:xfrm>
        </p:grpSpPr>
        <p:sp>
          <p:nvSpPr>
            <p:cNvPr id="37" name="矩形 36"/>
            <p:cNvSpPr/>
            <p:nvPr/>
          </p:nvSpPr>
          <p:spPr>
            <a:xfrm>
              <a:off x="6210299" y="2009775"/>
              <a:ext cx="1628775" cy="2362200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6199470" y="2002739"/>
              <a:ext cx="1658656" cy="549961"/>
              <a:chOff x="6193755" y="2014537"/>
              <a:chExt cx="2500312" cy="759510"/>
            </a:xfrm>
          </p:grpSpPr>
          <p:sp>
            <p:nvSpPr>
              <p:cNvPr id="26" name="矩形 7"/>
              <p:cNvSpPr/>
              <p:nvPr/>
            </p:nvSpPr>
            <p:spPr>
              <a:xfrm rot="20921778">
                <a:off x="6256683" y="2131109"/>
                <a:ext cx="2412000" cy="642938"/>
              </a:xfrm>
              <a:custGeom>
                <a:avLst/>
                <a:gdLst>
                  <a:gd name="connsiteX0" fmla="*/ 0 w 2412000"/>
                  <a:gd name="connsiteY0" fmla="*/ 0 h 642938"/>
                  <a:gd name="connsiteX1" fmla="*/ 2412000 w 2412000"/>
                  <a:gd name="connsiteY1" fmla="*/ 0 h 642938"/>
                  <a:gd name="connsiteX2" fmla="*/ 2412000 w 2412000"/>
                  <a:gd name="connsiteY2" fmla="*/ 642938 h 642938"/>
                  <a:gd name="connsiteX3" fmla="*/ 0 w 2412000"/>
                  <a:gd name="connsiteY3" fmla="*/ 642938 h 642938"/>
                  <a:gd name="connsiteX4" fmla="*/ 0 w 2412000"/>
                  <a:gd name="connsiteY4" fmla="*/ 0 h 642938"/>
                  <a:gd name="connsiteX0" fmla="*/ 0 w 2412000"/>
                  <a:gd name="connsiteY0" fmla="*/ 0 h 642938"/>
                  <a:gd name="connsiteX1" fmla="*/ 2411025 w 2412000"/>
                  <a:gd name="connsiteY1" fmla="*/ 641824 h 642938"/>
                  <a:gd name="connsiteX2" fmla="*/ 2412000 w 2412000"/>
                  <a:gd name="connsiteY2" fmla="*/ 642938 h 642938"/>
                  <a:gd name="connsiteX3" fmla="*/ 0 w 2412000"/>
                  <a:gd name="connsiteY3" fmla="*/ 642938 h 642938"/>
                  <a:gd name="connsiteX4" fmla="*/ 0 w 2412000"/>
                  <a:gd name="connsiteY4" fmla="*/ 0 h 642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2000" h="642938">
                    <a:moveTo>
                      <a:pt x="0" y="0"/>
                    </a:moveTo>
                    <a:lnTo>
                      <a:pt x="2411025" y="641824"/>
                    </a:lnTo>
                    <a:lnTo>
                      <a:pt x="2412000" y="642938"/>
                    </a:lnTo>
                    <a:lnTo>
                      <a:pt x="0" y="6429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193755" y="2014537"/>
                <a:ext cx="2500312" cy="642938"/>
              </a:xfrm>
              <a:prstGeom prst="rect">
                <a:avLst/>
              </a:prstGeom>
              <a:solidFill>
                <a:srgbClr val="00B1E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昇悦在线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0" name="文本框 25"/>
            <p:cNvSpPr txBox="1"/>
            <p:nvPr/>
          </p:nvSpPr>
          <p:spPr>
            <a:xfrm>
              <a:off x="6442366" y="2560150"/>
              <a:ext cx="270163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r>
                <a:rPr lang="zh-CN" altLang="en-US" sz="1200" dirty="0" smtClean="0">
                  <a:solidFill>
                    <a:srgbClr val="00B1EF"/>
                  </a:solidFill>
                  <a:latin typeface="微软雅黑" pitchFamily="34" charset="-122"/>
                  <a:ea typeface="微软雅黑" pitchFamily="34" charset="-122"/>
                </a:rPr>
                <a:t>关于我们</a:t>
              </a:r>
              <a:endParaRPr lang="en-US" altLang="zh-CN" sz="1200" dirty="0" smtClean="0">
                <a:solidFill>
                  <a:srgbClr val="00B1E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r>
                <a:rPr lang="zh-CN" altLang="en-US" sz="1200" dirty="0" smtClean="0">
                  <a:solidFill>
                    <a:srgbClr val="00B1EF"/>
                  </a:solidFill>
                  <a:latin typeface="微软雅黑" pitchFamily="34" charset="-122"/>
                  <a:ea typeface="微软雅黑" pitchFamily="34" charset="-122"/>
                </a:rPr>
                <a:t>地理位置</a:t>
              </a:r>
              <a:endParaRPr lang="en-US" altLang="zh-CN" sz="1200" dirty="0" smtClean="0">
                <a:solidFill>
                  <a:srgbClr val="00B1E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r>
                <a:rPr lang="zh-CN" altLang="en-US" sz="1200" dirty="0" smtClean="0">
                  <a:solidFill>
                    <a:srgbClr val="00B1EF"/>
                  </a:solidFill>
                  <a:latin typeface="微软雅黑" pitchFamily="34" charset="-122"/>
                  <a:ea typeface="微软雅黑" pitchFamily="34" charset="-122"/>
                </a:rPr>
                <a:t>小昇在线</a:t>
              </a:r>
              <a:endParaRPr lang="en-US" altLang="zh-CN" sz="1200" dirty="0" smtClean="0">
                <a:solidFill>
                  <a:srgbClr val="00B1E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r>
                <a:rPr lang="zh-CN" altLang="en-US" sz="1200" dirty="0" smtClean="0">
                  <a:solidFill>
                    <a:srgbClr val="00B1EF"/>
                  </a:solidFill>
                  <a:latin typeface="微软雅黑" pitchFamily="34" charset="-122"/>
                  <a:ea typeface="微软雅黑" pitchFamily="34" charset="-122"/>
                </a:rPr>
                <a:t>商务合作</a:t>
              </a:r>
              <a:endParaRPr lang="en-US" altLang="zh-CN" sz="1200" dirty="0" smtClean="0">
                <a:solidFill>
                  <a:srgbClr val="00B1E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972538" y="2095500"/>
            <a:ext cx="2809138" cy="2362200"/>
            <a:chOff x="515088" y="2009775"/>
            <a:chExt cx="2809138" cy="2362200"/>
          </a:xfrm>
        </p:grpSpPr>
        <p:grpSp>
          <p:nvGrpSpPr>
            <p:cNvPr id="34" name="组合 33"/>
            <p:cNvGrpSpPr/>
            <p:nvPr/>
          </p:nvGrpSpPr>
          <p:grpSpPr>
            <a:xfrm>
              <a:off x="515088" y="2014537"/>
              <a:ext cx="2809138" cy="1745943"/>
              <a:chOff x="515088" y="2014537"/>
              <a:chExt cx="2809138" cy="1745943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515088" y="2014537"/>
                <a:ext cx="1650211" cy="501278"/>
                <a:chOff x="515088" y="2014537"/>
                <a:chExt cx="2500312" cy="759510"/>
              </a:xfrm>
            </p:grpSpPr>
            <p:sp>
              <p:nvSpPr>
                <p:cNvPr id="15" name="矩形 7"/>
                <p:cNvSpPr/>
                <p:nvPr/>
              </p:nvSpPr>
              <p:spPr>
                <a:xfrm rot="20921778">
                  <a:off x="578016" y="2131109"/>
                  <a:ext cx="2412000" cy="642938"/>
                </a:xfrm>
                <a:custGeom>
                  <a:avLst/>
                  <a:gdLst>
                    <a:gd name="connsiteX0" fmla="*/ 0 w 2412000"/>
                    <a:gd name="connsiteY0" fmla="*/ 0 h 642938"/>
                    <a:gd name="connsiteX1" fmla="*/ 2412000 w 2412000"/>
                    <a:gd name="connsiteY1" fmla="*/ 0 h 642938"/>
                    <a:gd name="connsiteX2" fmla="*/ 2412000 w 2412000"/>
                    <a:gd name="connsiteY2" fmla="*/ 642938 h 642938"/>
                    <a:gd name="connsiteX3" fmla="*/ 0 w 2412000"/>
                    <a:gd name="connsiteY3" fmla="*/ 642938 h 642938"/>
                    <a:gd name="connsiteX4" fmla="*/ 0 w 2412000"/>
                    <a:gd name="connsiteY4" fmla="*/ 0 h 642938"/>
                    <a:gd name="connsiteX0" fmla="*/ 0 w 2412000"/>
                    <a:gd name="connsiteY0" fmla="*/ 0 h 642938"/>
                    <a:gd name="connsiteX1" fmla="*/ 2411025 w 2412000"/>
                    <a:gd name="connsiteY1" fmla="*/ 641824 h 642938"/>
                    <a:gd name="connsiteX2" fmla="*/ 2412000 w 2412000"/>
                    <a:gd name="connsiteY2" fmla="*/ 642938 h 642938"/>
                    <a:gd name="connsiteX3" fmla="*/ 0 w 2412000"/>
                    <a:gd name="connsiteY3" fmla="*/ 642938 h 642938"/>
                    <a:gd name="connsiteX4" fmla="*/ 0 w 2412000"/>
                    <a:gd name="connsiteY4" fmla="*/ 0 h 642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2000" h="642938">
                      <a:moveTo>
                        <a:pt x="0" y="0"/>
                      </a:moveTo>
                      <a:lnTo>
                        <a:pt x="2411025" y="641824"/>
                      </a:lnTo>
                      <a:lnTo>
                        <a:pt x="2412000" y="642938"/>
                      </a:lnTo>
                      <a:lnTo>
                        <a:pt x="0" y="642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515088" y="2014537"/>
                  <a:ext cx="2500312" cy="642938"/>
                </a:xfrm>
                <a:prstGeom prst="rect">
                  <a:avLst/>
                </a:prstGeom>
                <a:solidFill>
                  <a:srgbClr val="00B1E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预订房间</a:t>
                  </a: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8" name="文本框 23"/>
              <p:cNvSpPr txBox="1"/>
              <p:nvPr/>
            </p:nvSpPr>
            <p:spPr>
              <a:xfrm>
                <a:off x="622592" y="2560151"/>
                <a:ext cx="270163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1200" dirty="0" smtClean="0">
                    <a:solidFill>
                      <a:srgbClr val="00B1EF"/>
                    </a:solidFill>
                    <a:latin typeface="微软雅黑" pitchFamily="34" charset="-122"/>
                    <a:ea typeface="微软雅黑" pitchFamily="34" charset="-122"/>
                  </a:rPr>
                  <a:t>马上订房</a:t>
                </a:r>
                <a:endParaRPr lang="zh-CN" altLang="en-US" sz="1200" dirty="0">
                  <a:solidFill>
                    <a:srgbClr val="00B1EF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1200" dirty="0" smtClean="0">
                    <a:solidFill>
                      <a:srgbClr val="00B1EF"/>
                    </a:solidFill>
                    <a:latin typeface="微软雅黑" pitchFamily="34" charset="-122"/>
                    <a:ea typeface="微软雅黑" pitchFamily="34" charset="-122"/>
                  </a:rPr>
                  <a:t>房型介绍</a:t>
                </a:r>
                <a:endParaRPr lang="zh-CN" altLang="en-US" sz="1200" dirty="0">
                  <a:solidFill>
                    <a:srgbClr val="00B1EF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1200" dirty="0" smtClean="0">
                    <a:solidFill>
                      <a:srgbClr val="00B1EF"/>
                    </a:solidFill>
                    <a:latin typeface="微软雅黑" pitchFamily="34" charset="-122"/>
                    <a:ea typeface="微软雅黑" pitchFamily="34" charset="-122"/>
                  </a:rPr>
                  <a:t>白天房</a:t>
                </a:r>
                <a:endParaRPr lang="en-US" altLang="zh-CN" sz="1200" dirty="0" smtClean="0">
                  <a:solidFill>
                    <a:srgbClr val="00B1EF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1200" dirty="0" smtClean="0">
                    <a:solidFill>
                      <a:srgbClr val="00B1EF"/>
                    </a:solidFill>
                    <a:latin typeface="微软雅黑" pitchFamily="34" charset="-122"/>
                    <a:ea typeface="微软雅黑" pitchFamily="34" charset="-122"/>
                  </a:rPr>
                  <a:t>时租房</a:t>
                </a:r>
                <a:endParaRPr lang="zh-CN" altLang="en-US" sz="1200" dirty="0">
                  <a:solidFill>
                    <a:srgbClr val="00B1E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533399" y="2009775"/>
              <a:ext cx="1628775" cy="2362200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914391" y="2095500"/>
            <a:ext cx="2829295" cy="2362200"/>
            <a:chOff x="3342766" y="2009775"/>
            <a:chExt cx="2829295" cy="2362200"/>
          </a:xfrm>
        </p:grpSpPr>
        <p:grpSp>
          <p:nvGrpSpPr>
            <p:cNvPr id="32" name="组合 31"/>
            <p:cNvGrpSpPr/>
            <p:nvPr/>
          </p:nvGrpSpPr>
          <p:grpSpPr>
            <a:xfrm>
              <a:off x="3342766" y="2014536"/>
              <a:ext cx="1638810" cy="509589"/>
              <a:chOff x="3342766" y="2014537"/>
              <a:chExt cx="2500312" cy="759510"/>
            </a:xfrm>
          </p:grpSpPr>
          <p:sp>
            <p:nvSpPr>
              <p:cNvPr id="24" name="矩形 7"/>
              <p:cNvSpPr/>
              <p:nvPr/>
            </p:nvSpPr>
            <p:spPr>
              <a:xfrm rot="20921778">
                <a:off x="3405694" y="2131109"/>
                <a:ext cx="2412000" cy="642938"/>
              </a:xfrm>
              <a:custGeom>
                <a:avLst/>
                <a:gdLst>
                  <a:gd name="connsiteX0" fmla="*/ 0 w 2412000"/>
                  <a:gd name="connsiteY0" fmla="*/ 0 h 642938"/>
                  <a:gd name="connsiteX1" fmla="*/ 2412000 w 2412000"/>
                  <a:gd name="connsiteY1" fmla="*/ 0 h 642938"/>
                  <a:gd name="connsiteX2" fmla="*/ 2412000 w 2412000"/>
                  <a:gd name="connsiteY2" fmla="*/ 642938 h 642938"/>
                  <a:gd name="connsiteX3" fmla="*/ 0 w 2412000"/>
                  <a:gd name="connsiteY3" fmla="*/ 642938 h 642938"/>
                  <a:gd name="connsiteX4" fmla="*/ 0 w 2412000"/>
                  <a:gd name="connsiteY4" fmla="*/ 0 h 642938"/>
                  <a:gd name="connsiteX0" fmla="*/ 0 w 2412000"/>
                  <a:gd name="connsiteY0" fmla="*/ 0 h 642938"/>
                  <a:gd name="connsiteX1" fmla="*/ 2411025 w 2412000"/>
                  <a:gd name="connsiteY1" fmla="*/ 641824 h 642938"/>
                  <a:gd name="connsiteX2" fmla="*/ 2412000 w 2412000"/>
                  <a:gd name="connsiteY2" fmla="*/ 642938 h 642938"/>
                  <a:gd name="connsiteX3" fmla="*/ 0 w 2412000"/>
                  <a:gd name="connsiteY3" fmla="*/ 642938 h 642938"/>
                  <a:gd name="connsiteX4" fmla="*/ 0 w 2412000"/>
                  <a:gd name="connsiteY4" fmla="*/ 0 h 642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2000" h="642938">
                    <a:moveTo>
                      <a:pt x="0" y="0"/>
                    </a:moveTo>
                    <a:lnTo>
                      <a:pt x="2411025" y="641824"/>
                    </a:lnTo>
                    <a:lnTo>
                      <a:pt x="2412000" y="642938"/>
                    </a:lnTo>
                    <a:lnTo>
                      <a:pt x="0" y="6429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342766" y="2014537"/>
                <a:ext cx="2500312" cy="642938"/>
              </a:xfrm>
              <a:prstGeom prst="rect">
                <a:avLst/>
              </a:prstGeom>
              <a:solidFill>
                <a:srgbClr val="00B1E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会员中心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文本框 24"/>
            <p:cNvSpPr txBox="1"/>
            <p:nvPr/>
          </p:nvSpPr>
          <p:spPr>
            <a:xfrm>
              <a:off x="3470427" y="2560150"/>
              <a:ext cx="270163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r>
                <a:rPr lang="zh-CN" altLang="en-US" sz="1200" dirty="0" smtClean="0">
                  <a:solidFill>
                    <a:srgbClr val="00B1EF"/>
                  </a:solidFill>
                  <a:latin typeface="微软雅黑" pitchFamily="34" charset="-122"/>
                  <a:ea typeface="微软雅黑" pitchFamily="34" charset="-122"/>
                </a:rPr>
                <a:t>我的订单</a:t>
              </a:r>
              <a:endParaRPr lang="en-US" altLang="zh-CN" sz="1200" dirty="0" smtClean="0">
                <a:solidFill>
                  <a:srgbClr val="00B1E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r>
                <a:rPr lang="zh-CN" altLang="en-US" sz="1200" dirty="0" smtClean="0">
                  <a:solidFill>
                    <a:srgbClr val="00B1EF"/>
                  </a:solidFill>
                  <a:latin typeface="微软雅黑" pitchFamily="34" charset="-122"/>
                  <a:ea typeface="微软雅黑" pitchFamily="34" charset="-122"/>
                </a:rPr>
                <a:t>注册与绑定</a:t>
              </a:r>
              <a:endParaRPr lang="en-US" altLang="zh-CN" sz="1200" dirty="0" smtClean="0">
                <a:solidFill>
                  <a:srgbClr val="00B1E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r>
                <a:rPr lang="zh-CN" altLang="en-US" sz="1200" dirty="0" smtClean="0">
                  <a:solidFill>
                    <a:srgbClr val="00B1EF"/>
                  </a:solidFill>
                  <a:latin typeface="微软雅黑" pitchFamily="34" charset="-122"/>
                  <a:ea typeface="微软雅黑" pitchFamily="34" charset="-122"/>
                </a:rPr>
                <a:t>查询积分</a:t>
              </a:r>
              <a:endParaRPr lang="en-US" altLang="zh-CN" sz="1200" dirty="0" smtClean="0">
                <a:solidFill>
                  <a:srgbClr val="00B1E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r>
                <a:rPr lang="zh-CN" altLang="en-US" sz="1200" dirty="0" smtClean="0">
                  <a:solidFill>
                    <a:srgbClr val="00B1EF"/>
                  </a:solidFill>
                  <a:latin typeface="微软雅黑" pitchFamily="34" charset="-122"/>
                  <a:ea typeface="微软雅黑" pitchFamily="34" charset="-122"/>
                </a:rPr>
                <a:t>会员礼遇</a:t>
              </a:r>
              <a:endParaRPr lang="en-US" altLang="zh-CN" sz="1200" dirty="0" smtClean="0">
                <a:solidFill>
                  <a:srgbClr val="00B1E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r>
                <a:rPr lang="zh-CN" altLang="en-US" sz="1200" dirty="0" smtClean="0">
                  <a:solidFill>
                    <a:srgbClr val="00B1EF"/>
                  </a:solidFill>
                  <a:latin typeface="微软雅黑" pitchFamily="34" charset="-122"/>
                  <a:ea typeface="微软雅黑" pitchFamily="34" charset="-122"/>
                </a:rPr>
                <a:t>获取</a:t>
              </a:r>
              <a:r>
                <a:rPr lang="en-US" altLang="zh-CN" sz="1200" dirty="0" smtClean="0">
                  <a:solidFill>
                    <a:srgbClr val="00B1EF"/>
                  </a:solidFill>
                  <a:latin typeface="微软雅黑" pitchFamily="34" charset="-122"/>
                  <a:ea typeface="微软雅黑" pitchFamily="34" charset="-122"/>
                </a:rPr>
                <a:t>WIFI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3343274" y="2009775"/>
              <a:ext cx="1628775" cy="2362200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04774" y="1276338"/>
            <a:ext cx="2207044" cy="3929090"/>
            <a:chOff x="304774" y="1276338"/>
            <a:chExt cx="2207044" cy="3929090"/>
          </a:xfrm>
        </p:grpSpPr>
        <p:grpSp>
          <p:nvGrpSpPr>
            <p:cNvPr id="42" name="组合 41"/>
            <p:cNvGrpSpPr/>
            <p:nvPr/>
          </p:nvGrpSpPr>
          <p:grpSpPr>
            <a:xfrm>
              <a:off x="304774" y="1276338"/>
              <a:ext cx="2207044" cy="3929090"/>
              <a:chOff x="857224" y="1714488"/>
              <a:chExt cx="2207044" cy="3929090"/>
            </a:xfrm>
          </p:grpSpPr>
          <p:pic>
            <p:nvPicPr>
              <p:cNvPr id="43" name="图片 42" descr="19978077.jp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224" y="1714488"/>
                <a:ext cx="2207044" cy="392909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44" name="Picture 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500166" y="1857364"/>
                <a:ext cx="928693" cy="2186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5" name="矩形 44"/>
              <p:cNvSpPr/>
              <p:nvPr/>
            </p:nvSpPr>
            <p:spPr>
              <a:xfrm>
                <a:off x="1500166" y="1857364"/>
                <a:ext cx="877163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9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深圳昇悦酒店</a:t>
                </a:r>
                <a:endParaRPr lang="zh-CN" altLang="en-US" sz="9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7" name="矩形 46"/>
            <p:cNvSpPr/>
            <p:nvPr/>
          </p:nvSpPr>
          <p:spPr>
            <a:xfrm>
              <a:off x="723900" y="4981575"/>
              <a:ext cx="400050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6750" y="4962525"/>
              <a:ext cx="55245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房间预订</a:t>
              </a:r>
              <a:endParaRPr lang="zh-CN" altLang="en-US" sz="7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362075" y="4991100"/>
              <a:ext cx="400050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72429" y="4962495"/>
              <a:ext cx="55245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会员中心</a:t>
              </a:r>
              <a:endParaRPr lang="zh-CN" altLang="en-US" sz="7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990725" y="5000625"/>
              <a:ext cx="400050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914525" y="4962525"/>
              <a:ext cx="55245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昇悦在线</a:t>
              </a:r>
              <a:endParaRPr lang="zh-CN" altLang="en-US" sz="7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57188" y="1718157"/>
              <a:ext cx="309562" cy="30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7" name="左箭头 56"/>
            <p:cNvSpPr/>
            <p:nvPr/>
          </p:nvSpPr>
          <p:spPr>
            <a:xfrm>
              <a:off x="666750" y="1718157"/>
              <a:ext cx="504825" cy="195262"/>
            </a:xfrm>
            <a:prstGeom prst="lef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723900" y="1718157"/>
              <a:ext cx="1447800" cy="2372482"/>
            </a:xfrm>
            <a:prstGeom prst="roundRect">
              <a:avLst>
                <a:gd name="adj" fmla="val 26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28662" y="1730930"/>
              <a:ext cx="1443038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latin typeface="微软雅黑" pitchFamily="34" charset="-122"/>
                  <a:ea typeface="微软雅黑" pitchFamily="34" charset="-122"/>
                </a:rPr>
                <a:t>欢迎关注昇悦酒店！</a:t>
              </a:r>
              <a:endParaRPr lang="en-US" altLang="zh-CN" sz="8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latin typeface="微软雅黑" pitchFamily="34" charset="-122"/>
                  <a:ea typeface="微软雅黑" pitchFamily="34" charset="-122"/>
                </a:rPr>
                <a:t>马上</a:t>
              </a:r>
              <a:r>
                <a:rPr lang="zh-CN" altLang="en-US" sz="800" b="1" u="sng" dirty="0" smtClean="0">
                  <a:solidFill>
                    <a:srgbClr val="00B1EF"/>
                  </a:solidFill>
                  <a:latin typeface="微软雅黑" pitchFamily="34" charset="-122"/>
                  <a:ea typeface="微软雅黑" pitchFamily="34" charset="-122"/>
                </a:rPr>
                <a:t>注册会员</a:t>
              </a:r>
              <a:r>
                <a:rPr lang="zh-CN" altLang="en-US" sz="800" dirty="0" smtClean="0">
                  <a:latin typeface="微软雅黑" pitchFamily="34" charset="-122"/>
                  <a:ea typeface="微软雅黑" pitchFamily="34" charset="-122"/>
                </a:rPr>
                <a:t>查看最新酒店优惠信息，快速预定酒店房间哦</a:t>
              </a:r>
              <a:r>
                <a:rPr lang="en-US" altLang="zh-CN" sz="800" dirty="0" smtClean="0">
                  <a:latin typeface="微软雅黑" pitchFamily="34" charset="-122"/>
                  <a:ea typeface="微软雅黑" pitchFamily="34" charset="-122"/>
                </a:rPr>
                <a:t>~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800" dirty="0" smtClean="0">
                  <a:latin typeface="微软雅黑" pitchFamily="34" charset="-122"/>
                  <a:ea typeface="微软雅黑" pitchFamily="34" charset="-122"/>
                </a:rPr>
                <a:t>---------------------------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latin typeface="微软雅黑" pitchFamily="34" charset="-122"/>
                  <a:ea typeface="微软雅黑" pitchFamily="34" charset="-122"/>
                </a:rPr>
                <a:t>客服小昇，随时为您服务！</a:t>
              </a:r>
              <a:endParaRPr lang="en-US" altLang="zh-CN" sz="8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800" dirty="0" smtClean="0">
                  <a:latin typeface="微软雅黑" pitchFamily="34" charset="-122"/>
                  <a:ea typeface="微软雅黑" pitchFamily="34" charset="-122"/>
                </a:rPr>
                <a:t>---------------------------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latin typeface="微软雅黑" pitchFamily="34" charset="-122"/>
                  <a:ea typeface="微软雅黑" pitchFamily="34" charset="-122"/>
                </a:rPr>
                <a:t>了解更多会员福利</a:t>
              </a:r>
              <a:r>
                <a:rPr lang="en-US" altLang="zh-CN" sz="800" dirty="0" smtClean="0">
                  <a:latin typeface="微软雅黑" pitchFamily="34" charset="-122"/>
                  <a:ea typeface="微软雅黑" pitchFamily="34" charset="-122"/>
                </a:rPr>
                <a:t>&gt;&gt;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800" dirty="0" smtClean="0">
                  <a:latin typeface="微软雅黑" pitchFamily="34" charset="-122"/>
                  <a:ea typeface="微软雅黑" pitchFamily="34" charset="-122"/>
                </a:rPr>
                <a:t>【</a:t>
              </a:r>
              <a:r>
                <a:rPr lang="zh-CN" altLang="en-US" sz="800" b="1" dirty="0" smtClean="0">
                  <a:solidFill>
                    <a:srgbClr val="00B1EF"/>
                  </a:solidFill>
                  <a:latin typeface="微软雅黑" pitchFamily="34" charset="-122"/>
                  <a:ea typeface="微软雅黑" pitchFamily="34" charset="-122"/>
                </a:rPr>
                <a:t>立即注册绑定</a:t>
              </a:r>
              <a:r>
                <a:rPr lang="en-US" altLang="zh-CN" sz="800" dirty="0" smtClean="0">
                  <a:latin typeface="微软雅黑" pitchFamily="34" charset="-122"/>
                  <a:ea typeface="微软雅黑" pitchFamily="34" charset="-122"/>
                </a:rPr>
                <a:t>】</a:t>
              </a:r>
            </a:p>
            <a:p>
              <a:pPr>
                <a:lnSpc>
                  <a:spcPct val="150000"/>
                </a:lnSpc>
              </a:pPr>
              <a:endParaRPr lang="en-US" altLang="zh-CN" sz="8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8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-152400" y="1276338"/>
            <a:ext cx="994410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8">
              <a:lnSpc>
                <a:spcPct val="150000"/>
              </a:lnSpc>
            </a:pPr>
            <a:r>
              <a:rPr lang="zh-CN" altLang="en-US" b="1" dirty="0" smtClean="0">
                <a:solidFill>
                  <a:srgbClr val="00B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根据实际需求将平台功能重点分为三部分，</a:t>
            </a:r>
            <a:endParaRPr lang="en-US" altLang="zh-CN" b="1" dirty="0" smtClean="0">
              <a:solidFill>
                <a:srgbClr val="00B1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等腰三角形 59"/>
          <p:cNvSpPr/>
          <p:nvPr/>
        </p:nvSpPr>
        <p:spPr>
          <a:xfrm>
            <a:off x="-1" y="6345381"/>
            <a:ext cx="9144000" cy="512618"/>
          </a:xfrm>
          <a:prstGeom prst="triangle">
            <a:avLst>
              <a:gd name="adj" fmla="val 67302"/>
            </a:avLst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>
            <a:off x="3" y="6406896"/>
            <a:ext cx="6613239" cy="451103"/>
          </a:xfrm>
          <a:prstGeom prst="triangle">
            <a:avLst>
              <a:gd name="adj" fmla="val 41443"/>
            </a:avLst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>
            <a:off x="1616365" y="6345382"/>
            <a:ext cx="5911273" cy="512618"/>
          </a:xfrm>
          <a:prstGeom prst="triangle">
            <a:avLst>
              <a:gd name="adj" fmla="val 76756"/>
            </a:avLst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标注 45"/>
          <p:cNvSpPr/>
          <p:nvPr/>
        </p:nvSpPr>
        <p:spPr>
          <a:xfrm>
            <a:off x="2705100" y="1905000"/>
            <a:ext cx="6115050" cy="2809875"/>
          </a:xfrm>
          <a:prstGeom prst="wedgeRectCallout">
            <a:avLst>
              <a:gd name="adj1" fmla="val -61020"/>
              <a:gd name="adj2" fmla="val 51992"/>
            </a:avLst>
          </a:prstGeom>
          <a:noFill/>
          <a:ln w="19050">
            <a:solidFill>
              <a:srgbClr val="00B1E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22672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2" y="3277772"/>
            <a:ext cx="9144001" cy="3580228"/>
          </a:xfrm>
          <a:prstGeom prst="rect">
            <a:avLst/>
          </a:prstGeom>
          <a:solidFill>
            <a:srgbClr val="00B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>
            <a:off x="-2" y="6172197"/>
            <a:ext cx="9144001" cy="685803"/>
          </a:xfrm>
          <a:prstGeom prst="triangle">
            <a:avLst>
              <a:gd name="adj" fmla="val 6730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2" y="6254494"/>
            <a:ext cx="6613239" cy="603506"/>
          </a:xfrm>
          <a:prstGeom prst="triangle">
            <a:avLst>
              <a:gd name="adj" fmla="val 4144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1616365" y="6172197"/>
            <a:ext cx="5911274" cy="685803"/>
          </a:xfrm>
          <a:prstGeom prst="triangle">
            <a:avLst>
              <a:gd name="adj" fmla="val 7675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943759" y="1319051"/>
            <a:ext cx="52564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00B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6000" b="1" dirty="0">
              <a:solidFill>
                <a:srgbClr val="00B1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1425" y="3813558"/>
            <a:ext cx="8421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公众平台成为会员预订房间的快速通道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4"/>
          <p:cNvSpPr txBox="1"/>
          <p:nvPr/>
        </p:nvSpPr>
        <p:spPr>
          <a:xfrm>
            <a:off x="361425" y="4494064"/>
            <a:ext cx="85825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打通房源数据，多平台酒店房间预订，提高订房效率，节省人力成本，提升入住率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98268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>
            <a:off x="-1" y="6345381"/>
            <a:ext cx="9144000" cy="512618"/>
          </a:xfrm>
          <a:prstGeom prst="triangle">
            <a:avLst>
              <a:gd name="adj" fmla="val 67302"/>
            </a:avLst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3" y="6406896"/>
            <a:ext cx="6613239" cy="451103"/>
          </a:xfrm>
          <a:prstGeom prst="triangle">
            <a:avLst>
              <a:gd name="adj" fmla="val 41443"/>
            </a:avLst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1616365" y="6345382"/>
            <a:ext cx="5911273" cy="512618"/>
          </a:xfrm>
          <a:prstGeom prst="triangle">
            <a:avLst>
              <a:gd name="adj" fmla="val 76756"/>
            </a:avLst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235528" y="207819"/>
            <a:ext cx="321426" cy="277091"/>
          </a:xfrm>
          <a:prstGeom prst="triangle">
            <a:avLst>
              <a:gd name="adj" fmla="val 18806"/>
            </a:avLst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330014" y="158221"/>
            <a:ext cx="276538" cy="421176"/>
          </a:xfrm>
          <a:prstGeom prst="triangle">
            <a:avLst/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78871" y="146309"/>
            <a:ext cx="2978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B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公众平台速预订系统开发</a:t>
            </a:r>
          </a:p>
        </p:txBody>
      </p:sp>
      <p:sp>
        <p:nvSpPr>
          <p:cNvPr id="11" name="Line 70"/>
          <p:cNvSpPr>
            <a:spLocks noChangeShapeType="1"/>
          </p:cNvSpPr>
          <p:nvPr/>
        </p:nvSpPr>
        <p:spPr bwMode="auto">
          <a:xfrm flipV="1">
            <a:off x="2193926" y="1814513"/>
            <a:ext cx="5113337" cy="3529012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/>
        </p:nvSpPr>
        <p:spPr bwMode="auto">
          <a:xfrm>
            <a:off x="2592388" y="1624013"/>
            <a:ext cx="4151313" cy="4151312"/>
          </a:xfrm>
          <a:prstGeom prst="ellipse">
            <a:avLst/>
          </a:prstGeom>
          <a:noFill/>
          <a:ln w="25400" algn="ctr">
            <a:solidFill>
              <a:schemeClr val="bg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endParaRPr lang="zh-CN" altLang="zh-CN" sz="1600" b="1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TextBox 146"/>
          <p:cNvSpPr txBox="1">
            <a:spLocks noChangeArrowheads="1"/>
          </p:cNvSpPr>
          <p:nvPr/>
        </p:nvSpPr>
        <p:spPr bwMode="auto">
          <a:xfrm>
            <a:off x="6777038" y="3894138"/>
            <a:ext cx="2581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 b="1" dirty="0" smtClean="0">
                <a:solidFill>
                  <a:srgbClr val="00B1E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更多会员优惠，优选房型</a:t>
            </a:r>
            <a:endParaRPr lang="en-US" altLang="zh-CN" sz="1400" b="1" dirty="0">
              <a:solidFill>
                <a:srgbClr val="00B1E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TextBox 146"/>
          <p:cNvSpPr txBox="1">
            <a:spLocks noChangeArrowheads="1"/>
          </p:cNvSpPr>
          <p:nvPr/>
        </p:nvSpPr>
        <p:spPr bwMode="auto">
          <a:xfrm>
            <a:off x="6624638" y="4491038"/>
            <a:ext cx="2581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 b="1" dirty="0" smtClean="0">
                <a:solidFill>
                  <a:srgbClr val="00B1E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快速订房，节省人力成本</a:t>
            </a:r>
            <a:endParaRPr lang="en-US" altLang="zh-CN" sz="1400" b="1" dirty="0">
              <a:solidFill>
                <a:srgbClr val="00B1E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TextBox 146"/>
          <p:cNvSpPr txBox="1">
            <a:spLocks noChangeArrowheads="1"/>
          </p:cNvSpPr>
          <p:nvPr/>
        </p:nvSpPr>
        <p:spPr bwMode="auto">
          <a:xfrm>
            <a:off x="404813" y="2630488"/>
            <a:ext cx="22987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1400" b="1" dirty="0" smtClean="0">
                <a:solidFill>
                  <a:srgbClr val="00B1E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实时同步房源数据</a:t>
            </a:r>
            <a:endParaRPr lang="en-US" altLang="zh-CN" sz="1400" b="1" dirty="0">
              <a:solidFill>
                <a:srgbClr val="00B1E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TextBox 146"/>
          <p:cNvSpPr txBox="1">
            <a:spLocks noChangeArrowheads="1"/>
          </p:cNvSpPr>
          <p:nvPr/>
        </p:nvSpPr>
        <p:spPr bwMode="auto">
          <a:xfrm>
            <a:off x="214313" y="3227388"/>
            <a:ext cx="22987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1400" b="1" dirty="0" smtClean="0">
                <a:solidFill>
                  <a:srgbClr val="00B1E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帮助提升会员注册量</a:t>
            </a:r>
            <a:endParaRPr lang="en-US" altLang="zh-CN" sz="1400" b="1" dirty="0">
              <a:solidFill>
                <a:srgbClr val="00B1E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TextBox 146"/>
          <p:cNvSpPr txBox="1">
            <a:spLocks noChangeArrowheads="1"/>
          </p:cNvSpPr>
          <p:nvPr/>
        </p:nvSpPr>
        <p:spPr bwMode="auto">
          <a:xfrm>
            <a:off x="214313" y="3824288"/>
            <a:ext cx="22987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1400" b="1" dirty="0" smtClean="0">
                <a:solidFill>
                  <a:srgbClr val="00B1E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提高效率，顺利办理入住</a:t>
            </a:r>
            <a:endParaRPr lang="en-US" altLang="zh-CN" sz="1400" b="1" dirty="0">
              <a:solidFill>
                <a:srgbClr val="00B1E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3849688" y="2822575"/>
            <a:ext cx="1728788" cy="1728788"/>
            <a:chOff x="2109" y="1026"/>
            <a:chExt cx="1542" cy="1542"/>
          </a:xfrm>
        </p:grpSpPr>
        <p:sp>
          <p:nvSpPr>
            <p:cNvPr id="23" name="Oval 378"/>
            <p:cNvSpPr>
              <a:spLocks noChangeArrowheads="1"/>
            </p:cNvSpPr>
            <p:nvPr/>
          </p:nvSpPr>
          <p:spPr bwMode="auto">
            <a:xfrm>
              <a:off x="2109" y="1026"/>
              <a:ext cx="1542" cy="1542"/>
            </a:xfrm>
            <a:prstGeom prst="ellipse">
              <a:avLst/>
            </a:prstGeom>
            <a:solidFill>
              <a:srgbClr val="00B1EF"/>
            </a:solidFill>
            <a:ln w="19050" algn="ctr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4579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600">
                <a:solidFill>
                  <a:srgbClr val="000000"/>
                </a:solidFill>
                <a:latin typeface="微软雅黑 Light" panose="020B0502040204020203" pitchFamily="34" charset="-122"/>
                <a:ea typeface="Gulim" pitchFamily="34" charset="-127"/>
              </a:endParaRPr>
            </a:p>
          </p:txBody>
        </p:sp>
        <p:sp>
          <p:nvSpPr>
            <p:cNvPr id="24" name="AutoShape 383"/>
            <p:cNvSpPr>
              <a:spLocks noChangeArrowheads="1"/>
            </p:cNvSpPr>
            <p:nvPr/>
          </p:nvSpPr>
          <p:spPr bwMode="auto">
            <a:xfrm>
              <a:off x="2154" y="1071"/>
              <a:ext cx="1451" cy="1451"/>
            </a:xfrm>
            <a:custGeom>
              <a:avLst/>
              <a:gdLst>
                <a:gd name="T0" fmla="*/ 3 w 21600"/>
                <a:gd name="T1" fmla="*/ 0 h 21600"/>
                <a:gd name="T2" fmla="*/ 1 w 21600"/>
                <a:gd name="T3" fmla="*/ 1 h 21600"/>
                <a:gd name="T4" fmla="*/ 3 w 21600"/>
                <a:gd name="T5" fmla="*/ 1 h 21600"/>
                <a:gd name="T6" fmla="*/ 5 w 21600"/>
                <a:gd name="T7" fmla="*/ 1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425 w 21600"/>
                <a:gd name="T13" fmla="*/ 0 h 21600"/>
                <a:gd name="T14" fmla="*/ 19175 w 21600"/>
                <a:gd name="T15" fmla="*/ 529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311" y="4017"/>
                  </a:moveTo>
                  <a:cubicBezTo>
                    <a:pt x="6864" y="2760"/>
                    <a:pt x="8802" y="2074"/>
                    <a:pt x="10800" y="2075"/>
                  </a:cubicBezTo>
                  <a:cubicBezTo>
                    <a:pt x="12797" y="2075"/>
                    <a:pt x="14735" y="2760"/>
                    <a:pt x="16288" y="4017"/>
                  </a:cubicBezTo>
                  <a:lnTo>
                    <a:pt x="17593" y="2404"/>
                  </a:lnTo>
                  <a:cubicBezTo>
                    <a:pt x="15671" y="848"/>
                    <a:pt x="13273" y="-1"/>
                    <a:pt x="10799" y="0"/>
                  </a:cubicBezTo>
                  <a:cubicBezTo>
                    <a:pt x="8326" y="0"/>
                    <a:pt x="5928" y="848"/>
                    <a:pt x="4006" y="2404"/>
                  </a:cubicBez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  <a:ln>
              <a:noFill/>
            </a:ln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微软雅黑 Light" panose="020B0502040204020203" pitchFamily="34" charset="-122"/>
                <a:ea typeface="굴림" pitchFamily="34" charset="-127"/>
              </a:endParaRPr>
            </a:p>
          </p:txBody>
        </p:sp>
        <p:sp>
          <p:nvSpPr>
            <p:cNvPr id="25" name="AutoShape 384"/>
            <p:cNvSpPr>
              <a:spLocks noChangeArrowheads="1"/>
            </p:cNvSpPr>
            <p:nvPr/>
          </p:nvSpPr>
          <p:spPr bwMode="auto">
            <a:xfrm rot="3527902">
              <a:off x="2154" y="1071"/>
              <a:ext cx="1451" cy="1451"/>
            </a:xfrm>
            <a:custGeom>
              <a:avLst/>
              <a:gdLst>
                <a:gd name="T0" fmla="*/ 3 w 21600"/>
                <a:gd name="T1" fmla="*/ 0 h 21600"/>
                <a:gd name="T2" fmla="*/ 2 w 21600"/>
                <a:gd name="T3" fmla="*/ 0 h 21600"/>
                <a:gd name="T4" fmla="*/ 3 w 21600"/>
                <a:gd name="T5" fmla="*/ 1 h 21600"/>
                <a:gd name="T6" fmla="*/ 4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6144 w 21600"/>
                <a:gd name="T13" fmla="*/ 0 h 21600"/>
                <a:gd name="T14" fmla="*/ 15456 w 21600"/>
                <a:gd name="T15" fmla="*/ 287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8403" y="2334"/>
                  </a:moveTo>
                  <a:cubicBezTo>
                    <a:pt x="9183" y="2113"/>
                    <a:pt x="9989" y="2001"/>
                    <a:pt x="10800" y="2002"/>
                  </a:cubicBezTo>
                  <a:cubicBezTo>
                    <a:pt x="11610" y="2002"/>
                    <a:pt x="12416" y="2113"/>
                    <a:pt x="13196" y="2334"/>
                  </a:cubicBezTo>
                  <a:lnTo>
                    <a:pt x="13742" y="408"/>
                  </a:lnTo>
                  <a:cubicBezTo>
                    <a:pt x="12784" y="137"/>
                    <a:pt x="11794" y="-1"/>
                    <a:pt x="10799" y="0"/>
                  </a:cubicBezTo>
                  <a:cubicBezTo>
                    <a:pt x="9805" y="0"/>
                    <a:pt x="8815" y="137"/>
                    <a:pt x="7857" y="408"/>
                  </a:cubicBez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  <a:ln>
              <a:noFill/>
            </a:ln>
            <a:extLst/>
          </p:spPr>
          <p:txBody>
            <a:bodyPr rot="10800000"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微软雅黑 Light" panose="020B0502040204020203" pitchFamily="34" charset="-122"/>
                <a:ea typeface="굴림" pitchFamily="34" charset="-127"/>
              </a:endParaRPr>
            </a:p>
          </p:txBody>
        </p:sp>
        <p:sp>
          <p:nvSpPr>
            <p:cNvPr id="26" name="Text Box 57"/>
            <p:cNvSpPr txBox="1">
              <a:spLocks noChangeArrowheads="1"/>
            </p:cNvSpPr>
            <p:nvPr/>
          </p:nvSpPr>
          <p:spPr bwMode="auto">
            <a:xfrm>
              <a:off x="2154" y="1520"/>
              <a:ext cx="1452" cy="6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服务器</a:t>
              </a:r>
              <a:endParaRPr lang="en-US" altLang="zh-CN" sz="16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数据端口</a:t>
              </a:r>
              <a:endParaRPr lang="en-US" altLang="zh-CN" sz="16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2554288" y="4119563"/>
            <a:ext cx="1130300" cy="1130300"/>
            <a:chOff x="975" y="1797"/>
            <a:chExt cx="1088" cy="1088"/>
          </a:xfrm>
        </p:grpSpPr>
        <p:sp>
          <p:nvSpPr>
            <p:cNvPr id="28" name="Oval 379"/>
            <p:cNvSpPr>
              <a:spLocks noChangeArrowheads="1"/>
            </p:cNvSpPr>
            <p:nvPr/>
          </p:nvSpPr>
          <p:spPr bwMode="auto">
            <a:xfrm>
              <a:off x="975" y="1797"/>
              <a:ext cx="1088" cy="1088"/>
            </a:xfrm>
            <a:prstGeom prst="ellipse">
              <a:avLst/>
            </a:prstGeom>
            <a:solidFill>
              <a:srgbClr val="00B1EF"/>
            </a:solidFill>
            <a:ln w="19050" algn="ctr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4579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ko-KR" altLang="en-US" sz="1600">
                <a:solidFill>
                  <a:srgbClr val="000000"/>
                </a:solidFill>
                <a:latin typeface="微软雅黑 Light" panose="020B0502040204020203" pitchFamily="34" charset="-122"/>
                <a:ea typeface="Gulim" pitchFamily="34" charset="-127"/>
              </a:endParaRPr>
            </a:p>
          </p:txBody>
        </p:sp>
        <p:grpSp>
          <p:nvGrpSpPr>
            <p:cNvPr id="4" name="Group 385"/>
            <p:cNvGrpSpPr>
              <a:grpSpLocks/>
            </p:cNvGrpSpPr>
            <p:nvPr/>
          </p:nvGrpSpPr>
          <p:grpSpPr bwMode="auto">
            <a:xfrm>
              <a:off x="1020" y="1842"/>
              <a:ext cx="998" cy="998"/>
              <a:chOff x="2290" y="1026"/>
              <a:chExt cx="1452" cy="1452"/>
            </a:xfrm>
          </p:grpSpPr>
          <p:sp>
            <p:nvSpPr>
              <p:cNvPr id="31" name="AutoShape 386"/>
              <p:cNvSpPr>
                <a:spLocks noChangeArrowheads="1"/>
              </p:cNvSpPr>
              <p:nvPr/>
            </p:nvSpPr>
            <p:spPr bwMode="auto">
              <a:xfrm>
                <a:off x="2289" y="1025"/>
                <a:ext cx="1454" cy="1454"/>
              </a:xfrm>
              <a:custGeom>
                <a:avLst/>
                <a:gdLst>
                  <a:gd name="T0" fmla="*/ 3 w 21600"/>
                  <a:gd name="T1" fmla="*/ 0 h 21600"/>
                  <a:gd name="T2" fmla="*/ 1 w 21600"/>
                  <a:gd name="T3" fmla="*/ 1 h 21600"/>
                  <a:gd name="T4" fmla="*/ 3 w 21600"/>
                  <a:gd name="T5" fmla="*/ 1 h 21600"/>
                  <a:gd name="T6" fmla="*/ 5 w 21600"/>
                  <a:gd name="T7" fmla="*/ 1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425 w 21600"/>
                  <a:gd name="T13" fmla="*/ 0 h 21600"/>
                  <a:gd name="T14" fmla="*/ 19175 w 21600"/>
                  <a:gd name="T15" fmla="*/ 529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311" y="4017"/>
                    </a:moveTo>
                    <a:cubicBezTo>
                      <a:pt x="6864" y="2760"/>
                      <a:pt x="8802" y="2074"/>
                      <a:pt x="10800" y="2075"/>
                    </a:cubicBezTo>
                    <a:cubicBezTo>
                      <a:pt x="12797" y="2075"/>
                      <a:pt x="14735" y="2760"/>
                      <a:pt x="16288" y="4017"/>
                    </a:cubicBezTo>
                    <a:lnTo>
                      <a:pt x="17593" y="2404"/>
                    </a:lnTo>
                    <a:cubicBezTo>
                      <a:pt x="15671" y="848"/>
                      <a:pt x="13273" y="-1"/>
                      <a:pt x="10799" y="0"/>
                    </a:cubicBezTo>
                    <a:cubicBezTo>
                      <a:pt x="8326" y="0"/>
                      <a:pt x="5928" y="848"/>
                      <a:pt x="4006" y="2404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>
                <a:noFill/>
              </a:ln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微软雅黑 Light" panose="020B0502040204020203" pitchFamily="34" charset="-122"/>
                  <a:ea typeface="굴림" pitchFamily="34" charset="-127"/>
                </a:endParaRPr>
              </a:p>
            </p:txBody>
          </p:sp>
          <p:sp>
            <p:nvSpPr>
              <p:cNvPr id="32" name="AutoShape 387"/>
              <p:cNvSpPr>
                <a:spLocks noChangeArrowheads="1"/>
              </p:cNvSpPr>
              <p:nvPr/>
            </p:nvSpPr>
            <p:spPr bwMode="auto">
              <a:xfrm rot="3527902">
                <a:off x="2289" y="1025"/>
                <a:ext cx="1454" cy="1454"/>
              </a:xfrm>
              <a:custGeom>
                <a:avLst/>
                <a:gdLst>
                  <a:gd name="T0" fmla="*/ 3 w 21600"/>
                  <a:gd name="T1" fmla="*/ 0 h 21600"/>
                  <a:gd name="T2" fmla="*/ 2 w 21600"/>
                  <a:gd name="T3" fmla="*/ 0 h 21600"/>
                  <a:gd name="T4" fmla="*/ 3 w 21600"/>
                  <a:gd name="T5" fmla="*/ 1 h 21600"/>
                  <a:gd name="T6" fmla="*/ 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6144 w 21600"/>
                  <a:gd name="T13" fmla="*/ 0 h 21600"/>
                  <a:gd name="T14" fmla="*/ 15456 w 21600"/>
                  <a:gd name="T15" fmla="*/ 28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8403" y="2334"/>
                    </a:moveTo>
                    <a:cubicBezTo>
                      <a:pt x="9183" y="2113"/>
                      <a:pt x="9989" y="2001"/>
                      <a:pt x="10800" y="2002"/>
                    </a:cubicBezTo>
                    <a:cubicBezTo>
                      <a:pt x="11610" y="2002"/>
                      <a:pt x="12416" y="2113"/>
                      <a:pt x="13196" y="2334"/>
                    </a:cubicBezTo>
                    <a:lnTo>
                      <a:pt x="13742" y="408"/>
                    </a:lnTo>
                    <a:cubicBezTo>
                      <a:pt x="12784" y="137"/>
                      <a:pt x="11794" y="-1"/>
                      <a:pt x="10799" y="0"/>
                    </a:cubicBezTo>
                    <a:cubicBezTo>
                      <a:pt x="9805" y="0"/>
                      <a:pt x="8815" y="137"/>
                      <a:pt x="7857" y="408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>
                <a:noFill/>
              </a:ln>
              <a:extLst/>
            </p:spPr>
            <p:txBody>
              <a:bodyPr rot="10800000"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微软雅黑 Light" panose="020B0502040204020203" pitchFamily="34" charset="-122"/>
                  <a:ea typeface="굴림" pitchFamily="34" charset="-127"/>
                </a:endParaRPr>
              </a:p>
            </p:txBody>
          </p:sp>
        </p:grpSp>
        <p:sp>
          <p:nvSpPr>
            <p:cNvPr id="30" name="Text Box 63"/>
            <p:cNvSpPr txBox="1">
              <a:spLocks noChangeArrowheads="1"/>
            </p:cNvSpPr>
            <p:nvPr/>
          </p:nvSpPr>
          <p:spPr bwMode="auto">
            <a:xfrm>
              <a:off x="1022" y="2113"/>
              <a:ext cx="994" cy="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酒店管理系统</a:t>
              </a:r>
              <a:endParaRPr lang="en-US" altLang="zh-CN" sz="16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5505451" y="2103438"/>
            <a:ext cx="1368425" cy="1157287"/>
            <a:chOff x="657" y="2886"/>
            <a:chExt cx="590" cy="499"/>
          </a:xfrm>
        </p:grpSpPr>
        <p:sp>
          <p:nvSpPr>
            <p:cNvPr id="34" name="Oval 381"/>
            <p:cNvSpPr>
              <a:spLocks noChangeArrowheads="1"/>
            </p:cNvSpPr>
            <p:nvPr/>
          </p:nvSpPr>
          <p:spPr bwMode="auto">
            <a:xfrm>
              <a:off x="703" y="2886"/>
              <a:ext cx="499" cy="499"/>
            </a:xfrm>
            <a:prstGeom prst="ellipse">
              <a:avLst/>
            </a:prstGeom>
            <a:solidFill>
              <a:srgbClr val="00B1EF"/>
            </a:solidFill>
            <a:ln w="19050" algn="ctr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4579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600">
                <a:solidFill>
                  <a:srgbClr val="000000"/>
                </a:solidFill>
                <a:latin typeface="微软雅黑 Light" panose="020B0502040204020203" pitchFamily="34" charset="-122"/>
                <a:ea typeface="Gulim" pitchFamily="34" charset="-127"/>
              </a:endParaRPr>
            </a:p>
          </p:txBody>
        </p:sp>
        <p:grpSp>
          <p:nvGrpSpPr>
            <p:cNvPr id="6" name="Group 394"/>
            <p:cNvGrpSpPr>
              <a:grpSpLocks/>
            </p:cNvGrpSpPr>
            <p:nvPr/>
          </p:nvGrpSpPr>
          <p:grpSpPr bwMode="auto">
            <a:xfrm>
              <a:off x="748" y="2931"/>
              <a:ext cx="408" cy="408"/>
              <a:chOff x="2290" y="1026"/>
              <a:chExt cx="1452" cy="1452"/>
            </a:xfrm>
          </p:grpSpPr>
          <p:sp>
            <p:nvSpPr>
              <p:cNvPr id="37" name="AutoShape 395"/>
              <p:cNvSpPr>
                <a:spLocks noChangeArrowheads="1"/>
              </p:cNvSpPr>
              <p:nvPr/>
            </p:nvSpPr>
            <p:spPr bwMode="auto">
              <a:xfrm>
                <a:off x="2290" y="1027"/>
                <a:ext cx="1452" cy="1452"/>
              </a:xfrm>
              <a:custGeom>
                <a:avLst/>
                <a:gdLst>
                  <a:gd name="T0" fmla="*/ 3 w 21600"/>
                  <a:gd name="T1" fmla="*/ 0 h 21600"/>
                  <a:gd name="T2" fmla="*/ 1 w 21600"/>
                  <a:gd name="T3" fmla="*/ 1 h 21600"/>
                  <a:gd name="T4" fmla="*/ 3 w 21600"/>
                  <a:gd name="T5" fmla="*/ 1 h 21600"/>
                  <a:gd name="T6" fmla="*/ 5 w 21600"/>
                  <a:gd name="T7" fmla="*/ 1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425 w 21600"/>
                  <a:gd name="T13" fmla="*/ 0 h 21600"/>
                  <a:gd name="T14" fmla="*/ 19175 w 21600"/>
                  <a:gd name="T15" fmla="*/ 529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311" y="4017"/>
                    </a:moveTo>
                    <a:cubicBezTo>
                      <a:pt x="6864" y="2760"/>
                      <a:pt x="8802" y="2074"/>
                      <a:pt x="10800" y="2075"/>
                    </a:cubicBezTo>
                    <a:cubicBezTo>
                      <a:pt x="12797" y="2075"/>
                      <a:pt x="14735" y="2760"/>
                      <a:pt x="16288" y="4017"/>
                    </a:cubicBezTo>
                    <a:lnTo>
                      <a:pt x="17593" y="2404"/>
                    </a:lnTo>
                    <a:cubicBezTo>
                      <a:pt x="15671" y="848"/>
                      <a:pt x="13273" y="-1"/>
                      <a:pt x="10799" y="0"/>
                    </a:cubicBezTo>
                    <a:cubicBezTo>
                      <a:pt x="8326" y="0"/>
                      <a:pt x="5928" y="848"/>
                      <a:pt x="4006" y="2404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>
                <a:noFill/>
              </a:ln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微软雅黑 Light" panose="020B0502040204020203" pitchFamily="34" charset="-122"/>
                  <a:ea typeface="굴림" pitchFamily="34" charset="-127"/>
                </a:endParaRPr>
              </a:p>
            </p:txBody>
          </p:sp>
          <p:sp>
            <p:nvSpPr>
              <p:cNvPr id="38" name="AutoShape 396"/>
              <p:cNvSpPr>
                <a:spLocks noChangeArrowheads="1"/>
              </p:cNvSpPr>
              <p:nvPr/>
            </p:nvSpPr>
            <p:spPr bwMode="auto">
              <a:xfrm rot="3527902">
                <a:off x="2290" y="1027"/>
                <a:ext cx="1452" cy="1452"/>
              </a:xfrm>
              <a:custGeom>
                <a:avLst/>
                <a:gdLst>
                  <a:gd name="T0" fmla="*/ 3 w 21600"/>
                  <a:gd name="T1" fmla="*/ 0 h 21600"/>
                  <a:gd name="T2" fmla="*/ 2 w 21600"/>
                  <a:gd name="T3" fmla="*/ 0 h 21600"/>
                  <a:gd name="T4" fmla="*/ 3 w 21600"/>
                  <a:gd name="T5" fmla="*/ 1 h 21600"/>
                  <a:gd name="T6" fmla="*/ 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6144 w 21600"/>
                  <a:gd name="T13" fmla="*/ 0 h 21600"/>
                  <a:gd name="T14" fmla="*/ 15456 w 21600"/>
                  <a:gd name="T15" fmla="*/ 28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8403" y="2334"/>
                    </a:moveTo>
                    <a:cubicBezTo>
                      <a:pt x="9183" y="2113"/>
                      <a:pt x="9989" y="2001"/>
                      <a:pt x="10800" y="2002"/>
                    </a:cubicBezTo>
                    <a:cubicBezTo>
                      <a:pt x="11610" y="2002"/>
                      <a:pt x="12416" y="2113"/>
                      <a:pt x="13196" y="2334"/>
                    </a:cubicBezTo>
                    <a:lnTo>
                      <a:pt x="13742" y="408"/>
                    </a:lnTo>
                    <a:cubicBezTo>
                      <a:pt x="12784" y="137"/>
                      <a:pt x="11794" y="-1"/>
                      <a:pt x="10799" y="0"/>
                    </a:cubicBezTo>
                    <a:cubicBezTo>
                      <a:pt x="9805" y="0"/>
                      <a:pt x="8815" y="137"/>
                      <a:pt x="7857" y="408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>
                <a:noFill/>
              </a:ln>
              <a:extLst/>
            </p:spPr>
            <p:txBody>
              <a:bodyPr rot="10800000"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微软雅黑 Light" panose="020B0502040204020203" pitchFamily="34" charset="-122"/>
                  <a:ea typeface="굴림" pitchFamily="34" charset="-127"/>
                </a:endParaRPr>
              </a:p>
            </p:txBody>
          </p:sp>
        </p:grpSp>
        <p:sp>
          <p:nvSpPr>
            <p:cNvPr id="36" name="Text Box 69"/>
            <p:cNvSpPr txBox="1">
              <a:spLocks noChangeArrowheads="1"/>
            </p:cNvSpPr>
            <p:nvPr/>
          </p:nvSpPr>
          <p:spPr bwMode="auto">
            <a:xfrm>
              <a:off x="657" y="2988"/>
              <a:ext cx="59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微信</a:t>
              </a:r>
              <a:endParaRPr lang="en-US" altLang="zh-CN" sz="16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公众平台</a:t>
              </a:r>
              <a:endParaRPr lang="en-US" altLang="zh-CN" sz="16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9" name="Oval 71"/>
          <p:cNvSpPr>
            <a:spLocks noChangeArrowheads="1"/>
          </p:cNvSpPr>
          <p:nvPr/>
        </p:nvSpPr>
        <p:spPr bwMode="auto">
          <a:xfrm>
            <a:off x="2497138" y="3875088"/>
            <a:ext cx="215900" cy="215900"/>
          </a:xfrm>
          <a:prstGeom prst="ellipse">
            <a:avLst/>
          </a:prstGeom>
          <a:solidFill>
            <a:srgbClr val="00B1EF"/>
          </a:solidFill>
          <a:ln w="57150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sz="1400" b="1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0" name="Oval 72"/>
          <p:cNvSpPr>
            <a:spLocks noChangeArrowheads="1"/>
          </p:cNvSpPr>
          <p:nvPr/>
        </p:nvSpPr>
        <p:spPr bwMode="auto">
          <a:xfrm>
            <a:off x="2497138" y="3255963"/>
            <a:ext cx="215900" cy="215900"/>
          </a:xfrm>
          <a:prstGeom prst="ellipse">
            <a:avLst/>
          </a:prstGeom>
          <a:solidFill>
            <a:srgbClr val="00B1EF"/>
          </a:solidFill>
          <a:ln w="57150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sz="1400" b="1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1" name="Oval 73"/>
          <p:cNvSpPr>
            <a:spLocks noChangeArrowheads="1"/>
          </p:cNvSpPr>
          <p:nvPr/>
        </p:nvSpPr>
        <p:spPr bwMode="auto">
          <a:xfrm>
            <a:off x="2698751" y="2679700"/>
            <a:ext cx="215900" cy="215900"/>
          </a:xfrm>
          <a:prstGeom prst="ellipse">
            <a:avLst/>
          </a:prstGeom>
          <a:solidFill>
            <a:srgbClr val="00B1EF"/>
          </a:solidFill>
          <a:ln w="57150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sz="1400" b="1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2" name="Oval 74"/>
          <p:cNvSpPr>
            <a:spLocks noChangeArrowheads="1"/>
          </p:cNvSpPr>
          <p:nvPr/>
        </p:nvSpPr>
        <p:spPr bwMode="auto">
          <a:xfrm>
            <a:off x="6629401" y="3889375"/>
            <a:ext cx="215900" cy="215900"/>
          </a:xfrm>
          <a:prstGeom prst="ellipse">
            <a:avLst/>
          </a:prstGeom>
          <a:solidFill>
            <a:srgbClr val="00B1EF"/>
          </a:solidFill>
          <a:ln w="57150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sz="1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3" name="Oval 75"/>
          <p:cNvSpPr>
            <a:spLocks noChangeArrowheads="1"/>
          </p:cNvSpPr>
          <p:nvPr/>
        </p:nvSpPr>
        <p:spPr bwMode="auto">
          <a:xfrm>
            <a:off x="6442076" y="4465638"/>
            <a:ext cx="215900" cy="215900"/>
          </a:xfrm>
          <a:prstGeom prst="ellipse">
            <a:avLst/>
          </a:prstGeom>
          <a:solidFill>
            <a:srgbClr val="00B1EF"/>
          </a:solidFill>
          <a:ln w="57150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sz="1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4" name="Oval 78"/>
          <p:cNvSpPr>
            <a:spLocks noChangeArrowheads="1"/>
          </p:cNvSpPr>
          <p:nvPr/>
        </p:nvSpPr>
        <p:spPr bwMode="auto">
          <a:xfrm>
            <a:off x="6629401" y="3284538"/>
            <a:ext cx="215900" cy="215900"/>
          </a:xfrm>
          <a:prstGeom prst="ellipse">
            <a:avLst/>
          </a:prstGeom>
          <a:solidFill>
            <a:srgbClr val="00B1EF"/>
          </a:solidFill>
          <a:ln w="57150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sz="1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TextBox 146"/>
          <p:cNvSpPr txBox="1">
            <a:spLocks noChangeArrowheads="1"/>
          </p:cNvSpPr>
          <p:nvPr/>
        </p:nvSpPr>
        <p:spPr bwMode="auto">
          <a:xfrm>
            <a:off x="6839473" y="3264288"/>
            <a:ext cx="2581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 b="1" dirty="0" smtClean="0">
                <a:solidFill>
                  <a:srgbClr val="00B1E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用户及时了解最新房源</a:t>
            </a:r>
            <a:endParaRPr lang="en-US" altLang="zh-CN" sz="1400" b="1" dirty="0">
              <a:solidFill>
                <a:srgbClr val="00B1E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-3148806" y="897551"/>
            <a:ext cx="118602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8" algn="ctr">
              <a:lnSpc>
                <a:spcPct val="150000"/>
              </a:lnSpc>
            </a:pPr>
            <a:r>
              <a:rPr lang="zh-CN" altLang="en-US" b="1" dirty="0" smtClean="0">
                <a:solidFill>
                  <a:srgbClr val="00B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打通微信公众平台订房与酒店管理系统数据，增加订房渠道</a:t>
            </a:r>
            <a:endParaRPr lang="en-US" altLang="zh-CN" b="1" dirty="0" smtClean="0">
              <a:solidFill>
                <a:srgbClr val="00B1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8" algn="ctr">
              <a:lnSpc>
                <a:spcPct val="150000"/>
              </a:lnSpc>
            </a:pPr>
            <a:r>
              <a:rPr lang="zh-CN" altLang="en-US" b="1" dirty="0" smtClean="0">
                <a:solidFill>
                  <a:srgbClr val="00B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有效提高订房效率</a:t>
            </a:r>
            <a:endParaRPr lang="en-US" altLang="zh-CN" b="1" dirty="0" smtClean="0">
              <a:solidFill>
                <a:srgbClr val="00B1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20559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>
            <a:off x="-1" y="6345381"/>
            <a:ext cx="9144000" cy="512618"/>
          </a:xfrm>
          <a:prstGeom prst="triangle">
            <a:avLst>
              <a:gd name="adj" fmla="val 67302"/>
            </a:avLst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3" y="6406896"/>
            <a:ext cx="6613239" cy="451103"/>
          </a:xfrm>
          <a:prstGeom prst="triangle">
            <a:avLst>
              <a:gd name="adj" fmla="val 41443"/>
            </a:avLst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1616365" y="6345382"/>
            <a:ext cx="5911273" cy="512618"/>
          </a:xfrm>
          <a:prstGeom prst="triangle">
            <a:avLst>
              <a:gd name="adj" fmla="val 76756"/>
            </a:avLst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235528" y="207819"/>
            <a:ext cx="321426" cy="277091"/>
          </a:xfrm>
          <a:prstGeom prst="triangle">
            <a:avLst>
              <a:gd name="adj" fmla="val 18806"/>
            </a:avLst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330014" y="158221"/>
            <a:ext cx="276538" cy="421176"/>
          </a:xfrm>
          <a:prstGeom prst="triangle">
            <a:avLst/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78871" y="146309"/>
            <a:ext cx="2978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B1EF"/>
                </a:solidFill>
                <a:latin typeface="微软雅黑" pitchFamily="34" charset="-122"/>
                <a:ea typeface="微软雅黑" pitchFamily="34" charset="-122"/>
              </a:rPr>
              <a:t>会员快速订房演示</a:t>
            </a:r>
            <a:endParaRPr lang="zh-CN" altLang="en-US" sz="2000" b="1" dirty="0">
              <a:solidFill>
                <a:srgbClr val="00B1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18065" y="1486266"/>
            <a:ext cx="2158411" cy="4238855"/>
            <a:chOff x="304774" y="1276338"/>
            <a:chExt cx="2226697" cy="3929090"/>
          </a:xfrm>
        </p:grpSpPr>
        <p:grpSp>
          <p:nvGrpSpPr>
            <p:cNvPr id="23" name="组合 41"/>
            <p:cNvGrpSpPr/>
            <p:nvPr/>
          </p:nvGrpSpPr>
          <p:grpSpPr>
            <a:xfrm>
              <a:off x="304774" y="1276338"/>
              <a:ext cx="2207044" cy="3929090"/>
              <a:chOff x="857224" y="1714488"/>
              <a:chExt cx="2207044" cy="3929090"/>
            </a:xfrm>
          </p:grpSpPr>
          <p:pic>
            <p:nvPicPr>
              <p:cNvPr id="34" name="图片 33" descr="19978077.jp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224" y="1714488"/>
                <a:ext cx="2207044" cy="392909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35" name="Picture 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500166" y="1857364"/>
                <a:ext cx="928693" cy="2186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6" name="矩形 35"/>
              <p:cNvSpPr/>
              <p:nvPr/>
            </p:nvSpPr>
            <p:spPr>
              <a:xfrm>
                <a:off x="1500166" y="1857364"/>
                <a:ext cx="904914" cy="2139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9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深圳昇悦酒店</a:t>
                </a:r>
                <a:endParaRPr lang="zh-CN" altLang="en-US" sz="9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723900" y="4981575"/>
              <a:ext cx="400050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6402" y="4993728"/>
              <a:ext cx="597293" cy="188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房间预订</a:t>
              </a:r>
              <a:endParaRPr lang="zh-CN" altLang="en-US" sz="7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362075" y="4991100"/>
              <a:ext cx="400050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92082" y="4993697"/>
              <a:ext cx="597293" cy="188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会员中心</a:t>
              </a:r>
              <a:endParaRPr lang="zh-CN" altLang="en-US" sz="7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990725" y="5000625"/>
              <a:ext cx="400050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34178" y="4993728"/>
              <a:ext cx="597293" cy="188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昇悦在线</a:t>
              </a:r>
              <a:endParaRPr lang="zh-CN" altLang="en-US" sz="7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57188" y="1718157"/>
              <a:ext cx="309562" cy="30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1" name="左箭头 30"/>
            <p:cNvSpPr/>
            <p:nvPr/>
          </p:nvSpPr>
          <p:spPr>
            <a:xfrm>
              <a:off x="666750" y="1718157"/>
              <a:ext cx="504825" cy="195262"/>
            </a:xfrm>
            <a:prstGeom prst="lef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723900" y="1718157"/>
              <a:ext cx="1447800" cy="2372482"/>
            </a:xfrm>
            <a:prstGeom prst="roundRect">
              <a:avLst>
                <a:gd name="adj" fmla="val 26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8662" y="1730930"/>
              <a:ext cx="1443038" cy="1968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latin typeface="微软雅黑" pitchFamily="34" charset="-122"/>
                  <a:ea typeface="微软雅黑" pitchFamily="34" charset="-122"/>
                </a:rPr>
                <a:t>欢迎关注昇悦酒店！</a:t>
              </a:r>
              <a:endParaRPr lang="en-US" altLang="zh-CN" sz="8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latin typeface="微软雅黑" pitchFamily="34" charset="-122"/>
                  <a:ea typeface="微软雅黑" pitchFamily="34" charset="-122"/>
                </a:rPr>
                <a:t>马上</a:t>
              </a:r>
              <a:r>
                <a:rPr lang="zh-CN" altLang="en-US" sz="800" b="1" u="sng" dirty="0" smtClean="0">
                  <a:solidFill>
                    <a:srgbClr val="00B1EF"/>
                  </a:solidFill>
                  <a:latin typeface="微软雅黑" pitchFamily="34" charset="-122"/>
                  <a:ea typeface="微软雅黑" pitchFamily="34" charset="-122"/>
                </a:rPr>
                <a:t>注册绑定会员</a:t>
              </a:r>
              <a:r>
                <a:rPr lang="zh-CN" altLang="en-US" sz="800" dirty="0" smtClean="0">
                  <a:latin typeface="微软雅黑" pitchFamily="34" charset="-122"/>
                  <a:ea typeface="微软雅黑" pitchFamily="34" charset="-122"/>
                </a:rPr>
                <a:t>查看最新酒店优惠信息，快速预定酒店房间哦</a:t>
              </a:r>
              <a:r>
                <a:rPr lang="en-US" altLang="zh-CN" sz="800" dirty="0" smtClean="0">
                  <a:latin typeface="微软雅黑" pitchFamily="34" charset="-122"/>
                  <a:ea typeface="微软雅黑" pitchFamily="34" charset="-122"/>
                </a:rPr>
                <a:t>~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800" dirty="0" smtClean="0">
                  <a:latin typeface="微软雅黑" pitchFamily="34" charset="-122"/>
                  <a:ea typeface="微软雅黑" pitchFamily="34" charset="-122"/>
                </a:rPr>
                <a:t>---------------------------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latin typeface="微软雅黑" pitchFamily="34" charset="-122"/>
                  <a:ea typeface="微软雅黑" pitchFamily="34" charset="-122"/>
                </a:rPr>
                <a:t>客服小昇，随时为您服务！</a:t>
              </a:r>
              <a:endParaRPr lang="en-US" altLang="zh-CN" sz="8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800" dirty="0" smtClean="0">
                  <a:latin typeface="微软雅黑" pitchFamily="34" charset="-122"/>
                  <a:ea typeface="微软雅黑" pitchFamily="34" charset="-122"/>
                </a:rPr>
                <a:t>---------------------------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latin typeface="微软雅黑" pitchFamily="34" charset="-122"/>
                  <a:ea typeface="微软雅黑" pitchFamily="34" charset="-122"/>
                </a:rPr>
                <a:t>了解更多会员福利</a:t>
              </a:r>
              <a:r>
                <a:rPr lang="en-US" altLang="zh-CN" sz="800" dirty="0" smtClean="0">
                  <a:latin typeface="微软雅黑" pitchFamily="34" charset="-122"/>
                  <a:ea typeface="微软雅黑" pitchFamily="34" charset="-122"/>
                </a:rPr>
                <a:t>&gt;&gt;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800" dirty="0" smtClean="0">
                  <a:latin typeface="微软雅黑" pitchFamily="34" charset="-122"/>
                  <a:ea typeface="微软雅黑" pitchFamily="34" charset="-122"/>
                </a:rPr>
                <a:t>【</a:t>
              </a:r>
              <a:r>
                <a:rPr lang="zh-CN" altLang="en-US" sz="800" b="1" dirty="0" smtClean="0">
                  <a:solidFill>
                    <a:srgbClr val="00B1EF"/>
                  </a:solidFill>
                  <a:latin typeface="微软雅黑" pitchFamily="34" charset="-122"/>
                  <a:ea typeface="微软雅黑" pitchFamily="34" charset="-122"/>
                </a:rPr>
                <a:t>立即注册绑定</a:t>
              </a:r>
              <a:r>
                <a:rPr lang="en-US" altLang="zh-CN" sz="800" dirty="0" smtClean="0">
                  <a:latin typeface="微软雅黑" pitchFamily="34" charset="-122"/>
                  <a:ea typeface="微软雅黑" pitchFamily="34" charset="-122"/>
                </a:rPr>
                <a:t>】</a:t>
              </a:r>
            </a:p>
            <a:p>
              <a:pPr>
                <a:lnSpc>
                  <a:spcPct val="150000"/>
                </a:lnSpc>
              </a:pPr>
              <a:endParaRPr lang="en-US" altLang="zh-CN" sz="8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8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397286" y="4331014"/>
          <a:ext cx="710874" cy="1062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0874"/>
              </a:tblGrid>
              <a:tr h="265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马上订房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5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房型介绍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5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白天房</a:t>
                      </a:r>
                      <a:endParaRPr lang="en-US" altLang="zh-CN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5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时租房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椭圆 38"/>
          <p:cNvSpPr/>
          <p:nvPr/>
        </p:nvSpPr>
        <p:spPr>
          <a:xfrm>
            <a:off x="358360" y="4326799"/>
            <a:ext cx="788657" cy="25048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右箭头 39"/>
          <p:cNvSpPr/>
          <p:nvPr/>
        </p:nvSpPr>
        <p:spPr>
          <a:xfrm rot="12624447">
            <a:off x="950334" y="4381295"/>
            <a:ext cx="173444" cy="152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4" name="组合 113"/>
          <p:cNvGrpSpPr/>
          <p:nvPr/>
        </p:nvGrpSpPr>
        <p:grpSpPr>
          <a:xfrm>
            <a:off x="2351064" y="1486268"/>
            <a:ext cx="2259079" cy="4284577"/>
            <a:chOff x="2664217" y="1276338"/>
            <a:chExt cx="2360842" cy="3971472"/>
          </a:xfrm>
        </p:grpSpPr>
        <p:grpSp>
          <p:nvGrpSpPr>
            <p:cNvPr id="41" name="组合 40"/>
            <p:cNvGrpSpPr/>
            <p:nvPr/>
          </p:nvGrpSpPr>
          <p:grpSpPr>
            <a:xfrm>
              <a:off x="2664217" y="1276338"/>
              <a:ext cx="2207045" cy="3971472"/>
              <a:chOff x="304773" y="1276338"/>
              <a:chExt cx="2207045" cy="3971472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304774" y="1276338"/>
                <a:ext cx="2207044" cy="3929090"/>
                <a:chOff x="857224" y="1714488"/>
                <a:chExt cx="2207044" cy="3929090"/>
              </a:xfrm>
            </p:grpSpPr>
            <p:pic>
              <p:nvPicPr>
                <p:cNvPr id="53" name="图片 52" descr="19978077.jpg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7224" y="1714488"/>
                  <a:ext cx="2207044" cy="3929090"/>
                </a:xfrm>
                <a:prstGeom prst="rect">
                  <a:avLst/>
                </a:prstGeom>
                <a:ln>
                  <a:noFill/>
                </a:ln>
                <a:effectLst>
                  <a:outerShdw blurRad="190500" algn="tl" rotWithShape="0">
                    <a:srgbClr val="000000">
                      <a:alpha val="70000"/>
                    </a:srgbClr>
                  </a:outerShdw>
                </a:effectLst>
              </p:spPr>
            </p:pic>
            <p:pic>
              <p:nvPicPr>
                <p:cNvPr id="54" name="Picture 2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500166" y="1857364"/>
                  <a:ext cx="928693" cy="2186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55" name="矩形 54"/>
                <p:cNvSpPr/>
                <p:nvPr/>
              </p:nvSpPr>
              <p:spPr>
                <a:xfrm>
                  <a:off x="1643041" y="1857364"/>
                  <a:ext cx="646331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9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马上订房</a:t>
                  </a:r>
                  <a:endParaRPr lang="zh-CN" altLang="en-US" sz="9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43" name="矩形 42"/>
              <p:cNvSpPr/>
              <p:nvPr/>
            </p:nvSpPr>
            <p:spPr>
              <a:xfrm>
                <a:off x="723900" y="4981575"/>
                <a:ext cx="400050" cy="1714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66750" y="4962525"/>
                <a:ext cx="55245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房间预订</a:t>
                </a:r>
                <a:endParaRPr lang="zh-CN" altLang="en-US" sz="700" b="1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1362075" y="4991100"/>
                <a:ext cx="400050" cy="1714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272429" y="4962495"/>
                <a:ext cx="55245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会员中心</a:t>
                </a:r>
                <a:endParaRPr lang="zh-CN" altLang="en-US" sz="700" b="1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990725" y="5000625"/>
                <a:ext cx="400050" cy="1714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914525" y="4962525"/>
                <a:ext cx="552450" cy="285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昇悦在线</a:t>
                </a:r>
                <a:endParaRPr lang="zh-CN" altLang="en-US" sz="700" b="1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0" name="左箭头 49"/>
              <p:cNvSpPr/>
              <p:nvPr/>
            </p:nvSpPr>
            <p:spPr>
              <a:xfrm>
                <a:off x="666750" y="1718157"/>
                <a:ext cx="504825" cy="195262"/>
              </a:xfrm>
              <a:prstGeom prst="lef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304773" y="4962494"/>
                <a:ext cx="2162201" cy="242933"/>
              </a:xfrm>
              <a:prstGeom prst="roundRect">
                <a:avLst>
                  <a:gd name="adj" fmla="val 26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矩形 56"/>
            <p:cNvSpPr/>
            <p:nvPr/>
          </p:nvSpPr>
          <p:spPr>
            <a:xfrm>
              <a:off x="2711843" y="1718157"/>
              <a:ext cx="2086001" cy="3095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订单信息填写</a:t>
              </a:r>
              <a:endParaRPr lang="zh-CN" altLang="en-US" sz="1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711843" y="2027719"/>
              <a:ext cx="2086001" cy="1401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2711843" y="2438400"/>
              <a:ext cx="2086001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2721368" y="3028950"/>
              <a:ext cx="2086001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圆角矩形 63"/>
            <p:cNvSpPr/>
            <p:nvPr/>
          </p:nvSpPr>
          <p:spPr>
            <a:xfrm>
              <a:off x="2711843" y="3545026"/>
              <a:ext cx="2086001" cy="30956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提交订单</a:t>
              </a:r>
              <a:endParaRPr lang="zh-CN" altLang="en-US" sz="1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12672" y="2161070"/>
              <a:ext cx="251622" cy="191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5" name="TextBox 64"/>
            <p:cNvSpPr txBox="1"/>
            <p:nvPr/>
          </p:nvSpPr>
          <p:spPr>
            <a:xfrm>
              <a:off x="3060216" y="2151545"/>
              <a:ext cx="7892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深圳</a:t>
              </a: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812672" y="2647950"/>
              <a:ext cx="252645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6" name="TextBox 65"/>
            <p:cNvSpPr txBox="1"/>
            <p:nvPr/>
          </p:nvSpPr>
          <p:spPr>
            <a:xfrm>
              <a:off x="3049985" y="2527455"/>
              <a:ext cx="7892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r>
                <a:rPr lang="zh-CN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月 </a:t>
              </a:r>
              <a:r>
                <a:rPr lang="en-US" altLang="zh-CN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/29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9816" y="2526339"/>
              <a:ext cx="7892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r>
                <a:rPr lang="zh-CN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月 </a:t>
              </a:r>
              <a:r>
                <a:rPr lang="en-US" altLang="zh-CN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/30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54769" y="2758287"/>
              <a:ext cx="7892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周日入住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674600" y="2757171"/>
              <a:ext cx="7892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周日离店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235853" y="2678739"/>
              <a:ext cx="7892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晚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燕尾形 70"/>
            <p:cNvSpPr/>
            <p:nvPr/>
          </p:nvSpPr>
          <p:spPr>
            <a:xfrm>
              <a:off x="4572000" y="2678739"/>
              <a:ext cx="178219" cy="20733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803147" y="3102892"/>
              <a:ext cx="283835" cy="259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2" name="TextBox 71"/>
            <p:cNvSpPr txBox="1"/>
            <p:nvPr/>
          </p:nvSpPr>
          <p:spPr>
            <a:xfrm>
              <a:off x="3058407" y="3150789"/>
              <a:ext cx="7892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选择房型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燕尾形 72"/>
            <p:cNvSpPr/>
            <p:nvPr/>
          </p:nvSpPr>
          <p:spPr>
            <a:xfrm>
              <a:off x="4572000" y="3150789"/>
              <a:ext cx="178219" cy="20733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4540148" y="1489012"/>
            <a:ext cx="2272430" cy="3217206"/>
            <a:chOff x="5166797" y="1276338"/>
            <a:chExt cx="2207044" cy="3895737"/>
          </a:xfrm>
        </p:grpSpPr>
        <p:grpSp>
          <p:nvGrpSpPr>
            <p:cNvPr id="74" name="组合 73"/>
            <p:cNvGrpSpPr/>
            <p:nvPr/>
          </p:nvGrpSpPr>
          <p:grpSpPr>
            <a:xfrm>
              <a:off x="5166797" y="1276338"/>
              <a:ext cx="2207044" cy="3895737"/>
              <a:chOff x="304774" y="1276338"/>
              <a:chExt cx="2207044" cy="3895737"/>
            </a:xfrm>
          </p:grpSpPr>
          <p:grpSp>
            <p:nvGrpSpPr>
              <p:cNvPr id="75" name="组合 41"/>
              <p:cNvGrpSpPr/>
              <p:nvPr/>
            </p:nvGrpSpPr>
            <p:grpSpPr>
              <a:xfrm>
                <a:off x="304774" y="1276338"/>
                <a:ext cx="2207044" cy="2561542"/>
                <a:chOff x="857224" y="1714488"/>
                <a:chExt cx="2207044" cy="2561542"/>
              </a:xfrm>
            </p:grpSpPr>
            <p:pic>
              <p:nvPicPr>
                <p:cNvPr id="84" name="图片 83" descr="19978077.jpg"/>
                <p:cNvPicPr>
                  <a:picLocks noChangeAspect="1"/>
                </p:cNvPicPr>
                <p:nvPr/>
              </p:nvPicPr>
              <p:blipFill>
                <a:blip r:embed="rId3"/>
                <a:srcRect b="34806"/>
                <a:stretch>
                  <a:fillRect/>
                </a:stretch>
              </p:blipFill>
              <p:spPr>
                <a:xfrm>
                  <a:off x="857224" y="1714488"/>
                  <a:ext cx="2207044" cy="2561542"/>
                </a:xfrm>
                <a:prstGeom prst="rect">
                  <a:avLst/>
                </a:prstGeom>
                <a:ln>
                  <a:noFill/>
                </a:ln>
                <a:effectLst>
                  <a:outerShdw blurRad="190500" algn="tl" rotWithShape="0">
                    <a:srgbClr val="000000">
                      <a:alpha val="70000"/>
                    </a:srgbClr>
                  </a:outerShdw>
                </a:effectLst>
              </p:spPr>
            </p:pic>
            <p:pic>
              <p:nvPicPr>
                <p:cNvPr id="85" name="Picture 2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500166" y="1857364"/>
                  <a:ext cx="928693" cy="2186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86" name="矩形 85"/>
                <p:cNvSpPr/>
                <p:nvPr/>
              </p:nvSpPr>
              <p:spPr>
                <a:xfrm>
                  <a:off x="1443016" y="1857364"/>
                  <a:ext cx="1157689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9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马上订房</a:t>
                  </a:r>
                  <a:r>
                    <a:rPr lang="en-US" altLang="zh-CN" sz="9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-</a:t>
                  </a:r>
                  <a:r>
                    <a:rPr lang="zh-CN" altLang="en-US" sz="9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日期选择</a:t>
                  </a:r>
                  <a:endParaRPr lang="zh-CN" altLang="en-US" sz="9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76" name="矩形 75"/>
              <p:cNvSpPr/>
              <p:nvPr/>
            </p:nvSpPr>
            <p:spPr>
              <a:xfrm>
                <a:off x="723900" y="4981575"/>
                <a:ext cx="400050" cy="1714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1362075" y="4991100"/>
                <a:ext cx="400050" cy="1714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990725" y="5000625"/>
                <a:ext cx="400050" cy="1714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左箭头 81"/>
              <p:cNvSpPr/>
              <p:nvPr/>
            </p:nvSpPr>
            <p:spPr>
              <a:xfrm>
                <a:off x="666750" y="1718157"/>
                <a:ext cx="504825" cy="195262"/>
              </a:xfrm>
              <a:prstGeom prst="lef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7" name="矩形 86"/>
            <p:cNvSpPr/>
            <p:nvPr/>
          </p:nvSpPr>
          <p:spPr>
            <a:xfrm>
              <a:off x="5214422" y="1718157"/>
              <a:ext cx="2086001" cy="309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日期选择</a:t>
              </a:r>
            </a:p>
          </p:txBody>
        </p:sp>
        <p:cxnSp>
          <p:nvCxnSpPr>
            <p:cNvPr id="106" name="直接连接符 105"/>
            <p:cNvCxnSpPr/>
            <p:nvPr/>
          </p:nvCxnSpPr>
          <p:spPr>
            <a:xfrm>
              <a:off x="5315251" y="2181226"/>
              <a:ext cx="1937547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389492" y="1964542"/>
              <a:ext cx="1937548" cy="260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入住日期</a:t>
              </a:r>
              <a:r>
                <a:rPr lang="en-US" altLang="zh-CN" sz="8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11/29            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离店日期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11/30</a:t>
              </a: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" name="圆角矩形 107"/>
            <p:cNvSpPr/>
            <p:nvPr/>
          </p:nvSpPr>
          <p:spPr>
            <a:xfrm>
              <a:off x="5315251" y="2286002"/>
              <a:ext cx="1937547" cy="22463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252523" y="2279805"/>
              <a:ext cx="20383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 smtClean="0">
                  <a:latin typeface="微软雅黑" pitchFamily="34" charset="-122"/>
                  <a:ea typeface="微软雅黑" pitchFamily="34" charset="-122"/>
                </a:rPr>
                <a:t>&lt;           11</a:t>
              </a:r>
              <a:r>
                <a:rPr lang="zh-CN" altLang="en-US" sz="900" b="1" dirty="0" smtClean="0">
                  <a:latin typeface="微软雅黑" pitchFamily="34" charset="-122"/>
                  <a:ea typeface="微软雅黑" pitchFamily="34" charset="-122"/>
                </a:rPr>
                <a:t>月</a:t>
              </a:r>
              <a:r>
                <a:rPr lang="en-US" altLang="zh-CN" sz="900" b="1" dirty="0" smtClean="0">
                  <a:latin typeface="微软雅黑" pitchFamily="34" charset="-122"/>
                  <a:ea typeface="微软雅黑" pitchFamily="34" charset="-122"/>
                </a:rPr>
                <a:t>2015           &gt;</a:t>
              </a:r>
              <a:endParaRPr lang="zh-CN" altLang="en-US" sz="9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559409" y="2510636"/>
              <a:ext cx="1404527" cy="1217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0" name="TextBox 109"/>
            <p:cNvSpPr txBox="1"/>
            <p:nvPr/>
          </p:nvSpPr>
          <p:spPr>
            <a:xfrm>
              <a:off x="5484541" y="3632902"/>
              <a:ext cx="420082" cy="204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入住</a:t>
              </a:r>
              <a:endParaRPr lang="zh-CN" altLang="en-US" sz="5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751241" y="3632902"/>
              <a:ext cx="420082" cy="204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离店</a:t>
              </a:r>
              <a:endParaRPr lang="zh-CN" altLang="en-US" sz="5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" name="燕尾形 111"/>
            <p:cNvSpPr/>
            <p:nvPr/>
          </p:nvSpPr>
          <p:spPr>
            <a:xfrm flipH="1">
              <a:off x="5383311" y="1791808"/>
              <a:ext cx="122440" cy="20733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4561171" y="3716850"/>
            <a:ext cx="2251407" cy="2008272"/>
            <a:chOff x="5166797" y="1276338"/>
            <a:chExt cx="2207044" cy="2833432"/>
          </a:xfrm>
        </p:grpSpPr>
        <p:grpSp>
          <p:nvGrpSpPr>
            <p:cNvPr id="116" name="组合 73"/>
            <p:cNvGrpSpPr/>
            <p:nvPr/>
          </p:nvGrpSpPr>
          <p:grpSpPr>
            <a:xfrm>
              <a:off x="5166797" y="1276338"/>
              <a:ext cx="2207044" cy="2833432"/>
              <a:chOff x="304774" y="1276338"/>
              <a:chExt cx="2207044" cy="2833432"/>
            </a:xfrm>
          </p:grpSpPr>
          <p:grpSp>
            <p:nvGrpSpPr>
              <p:cNvPr id="126" name="组合 41"/>
              <p:cNvGrpSpPr/>
              <p:nvPr/>
            </p:nvGrpSpPr>
            <p:grpSpPr>
              <a:xfrm>
                <a:off x="304774" y="1276338"/>
                <a:ext cx="2207044" cy="2833432"/>
                <a:chOff x="857224" y="1714488"/>
                <a:chExt cx="2207044" cy="2833432"/>
              </a:xfrm>
            </p:grpSpPr>
            <p:pic>
              <p:nvPicPr>
                <p:cNvPr id="131" name="图片 130" descr="19978077.jpg"/>
                <p:cNvPicPr>
                  <a:picLocks noChangeAspect="1"/>
                </p:cNvPicPr>
                <p:nvPr/>
              </p:nvPicPr>
              <p:blipFill>
                <a:blip r:embed="rId10" cstate="print"/>
                <a:srcRect b="27886"/>
                <a:stretch>
                  <a:fillRect/>
                </a:stretch>
              </p:blipFill>
              <p:spPr>
                <a:xfrm>
                  <a:off x="857224" y="1714488"/>
                  <a:ext cx="2207044" cy="2833432"/>
                </a:xfrm>
                <a:prstGeom prst="rect">
                  <a:avLst/>
                </a:prstGeom>
                <a:ln>
                  <a:noFill/>
                </a:ln>
                <a:effectLst>
                  <a:outerShdw blurRad="190500" algn="tl" rotWithShape="0">
                    <a:srgbClr val="000000">
                      <a:alpha val="70000"/>
                    </a:srgbClr>
                  </a:outerShdw>
                </a:effectLst>
              </p:spPr>
            </p:pic>
            <p:pic>
              <p:nvPicPr>
                <p:cNvPr id="132" name="Picture 2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500166" y="1857364"/>
                  <a:ext cx="928693" cy="2186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133" name="矩形 132"/>
                <p:cNvSpPr/>
                <p:nvPr/>
              </p:nvSpPr>
              <p:spPr>
                <a:xfrm>
                  <a:off x="1443016" y="1790170"/>
                  <a:ext cx="1086975" cy="27780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9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马上订房</a:t>
                  </a:r>
                  <a:r>
                    <a:rPr lang="en-US" altLang="zh-CN" sz="9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-</a:t>
                  </a:r>
                  <a:r>
                    <a:rPr lang="zh-CN" altLang="en-US" sz="9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房型选择</a:t>
                  </a:r>
                  <a:endParaRPr lang="zh-CN" altLang="en-US" sz="9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30" name="左箭头 129"/>
              <p:cNvSpPr/>
              <p:nvPr/>
            </p:nvSpPr>
            <p:spPr>
              <a:xfrm>
                <a:off x="666750" y="1718157"/>
                <a:ext cx="504825" cy="195262"/>
              </a:xfrm>
              <a:prstGeom prst="lef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7" name="矩形 116"/>
            <p:cNvSpPr/>
            <p:nvPr/>
          </p:nvSpPr>
          <p:spPr>
            <a:xfrm>
              <a:off x="5214422" y="1718157"/>
              <a:ext cx="2086001" cy="309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房型选择</a:t>
              </a:r>
            </a:p>
          </p:txBody>
        </p:sp>
        <p:sp>
          <p:nvSpPr>
            <p:cNvPr id="125" name="燕尾形 124"/>
            <p:cNvSpPr/>
            <p:nvPr/>
          </p:nvSpPr>
          <p:spPr>
            <a:xfrm flipH="1">
              <a:off x="5383311" y="1791808"/>
              <a:ext cx="122440" cy="20733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37" name="直接连接符 136"/>
          <p:cNvCxnSpPr/>
          <p:nvPr/>
        </p:nvCxnSpPr>
        <p:spPr>
          <a:xfrm>
            <a:off x="4663004" y="4402015"/>
            <a:ext cx="2063597" cy="1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5871115" y="4220389"/>
            <a:ext cx="963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更多房型介绍</a:t>
            </a:r>
            <a:r>
              <a:rPr lang="en-US" altLang="zh-CN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endParaRPr lang="zh-CN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4693000" y="4435834"/>
            <a:ext cx="1994949" cy="4168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4682054" y="4441356"/>
            <a:ext cx="1994949" cy="2084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4682055" y="4428941"/>
            <a:ext cx="892380" cy="255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精致大床房</a:t>
            </a:r>
          </a:p>
        </p:txBody>
      </p:sp>
      <p:sp>
        <p:nvSpPr>
          <p:cNvPr id="142" name="矩形 141"/>
          <p:cNvSpPr/>
          <p:nvPr/>
        </p:nvSpPr>
        <p:spPr>
          <a:xfrm>
            <a:off x="4693000" y="4910830"/>
            <a:ext cx="1994949" cy="2084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4693000" y="5184679"/>
            <a:ext cx="1994949" cy="2084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4693000" y="5460140"/>
            <a:ext cx="1994949" cy="2084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4693498" y="4901305"/>
            <a:ext cx="892380" cy="255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昇悦圆床房</a:t>
            </a:r>
          </a:p>
        </p:txBody>
      </p:sp>
      <p:sp>
        <p:nvSpPr>
          <p:cNvPr id="146" name="矩形 145"/>
          <p:cNvSpPr/>
          <p:nvPr/>
        </p:nvSpPr>
        <p:spPr>
          <a:xfrm>
            <a:off x="4677262" y="5166056"/>
            <a:ext cx="892380" cy="255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豪华大床房</a:t>
            </a:r>
          </a:p>
        </p:txBody>
      </p:sp>
      <p:sp>
        <p:nvSpPr>
          <p:cNvPr id="147" name="矩形 146"/>
          <p:cNvSpPr/>
          <p:nvPr/>
        </p:nvSpPr>
        <p:spPr>
          <a:xfrm>
            <a:off x="4677262" y="5442281"/>
            <a:ext cx="892380" cy="255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豪华套房</a:t>
            </a:r>
          </a:p>
        </p:txBody>
      </p:sp>
      <p:sp>
        <p:nvSpPr>
          <p:cNvPr id="149" name="椭圆 148"/>
          <p:cNvSpPr/>
          <p:nvPr/>
        </p:nvSpPr>
        <p:spPr>
          <a:xfrm>
            <a:off x="5714881" y="4450882"/>
            <a:ext cx="156234" cy="1675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TextBox 147"/>
          <p:cNvSpPr txBox="1"/>
          <p:nvPr/>
        </p:nvSpPr>
        <p:spPr>
          <a:xfrm>
            <a:off x="5648206" y="4426078"/>
            <a:ext cx="14669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会 </a:t>
            </a:r>
            <a:r>
              <a:rPr lang="en-US" altLang="zh-CN" sz="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¥259</a:t>
            </a:r>
            <a:r>
              <a:rPr lang="zh-CN" altLang="en-US" sz="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4" name="组合 153"/>
          <p:cNvGrpSpPr/>
          <p:nvPr/>
        </p:nvGrpSpPr>
        <p:grpSpPr>
          <a:xfrm>
            <a:off x="6234959" y="4441176"/>
            <a:ext cx="963130" cy="215444"/>
            <a:chOff x="6368309" y="4231626"/>
            <a:chExt cx="963130" cy="215444"/>
          </a:xfrm>
        </p:grpSpPr>
        <p:sp>
          <p:nvSpPr>
            <p:cNvPr id="151" name="圆角矩形 150"/>
            <p:cNvSpPr/>
            <p:nvPr/>
          </p:nvSpPr>
          <p:spPr>
            <a:xfrm>
              <a:off x="6391387" y="4250856"/>
              <a:ext cx="371341" cy="167581"/>
            </a:xfrm>
            <a:prstGeom prst="roundRect">
              <a:avLst/>
            </a:prstGeom>
            <a:solidFill>
              <a:srgbClr val="00B1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6368309" y="4231626"/>
              <a:ext cx="9631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预定</a:t>
              </a:r>
              <a:endParaRPr lang="zh-CN" altLang="en-US" sz="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6" name="圆角矩形 155"/>
          <p:cNvSpPr/>
          <p:nvPr/>
        </p:nvSpPr>
        <p:spPr>
          <a:xfrm>
            <a:off x="6267562" y="4936656"/>
            <a:ext cx="371341" cy="16758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6245614" y="4910830"/>
            <a:ext cx="963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已满</a:t>
            </a:r>
            <a:endParaRPr lang="zh-CN" altLang="en-US" sz="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8" name="组合 157"/>
          <p:cNvGrpSpPr/>
          <p:nvPr/>
        </p:nvGrpSpPr>
        <p:grpSpPr>
          <a:xfrm>
            <a:off x="6254009" y="5193651"/>
            <a:ext cx="963130" cy="215444"/>
            <a:chOff x="6368309" y="4231626"/>
            <a:chExt cx="963130" cy="215444"/>
          </a:xfrm>
        </p:grpSpPr>
        <p:sp>
          <p:nvSpPr>
            <p:cNvPr id="159" name="圆角矩形 158"/>
            <p:cNvSpPr/>
            <p:nvPr/>
          </p:nvSpPr>
          <p:spPr>
            <a:xfrm>
              <a:off x="6391387" y="4250856"/>
              <a:ext cx="371341" cy="167581"/>
            </a:xfrm>
            <a:prstGeom prst="roundRect">
              <a:avLst/>
            </a:prstGeom>
            <a:solidFill>
              <a:srgbClr val="00B1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6368309" y="4231626"/>
              <a:ext cx="9631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预定</a:t>
              </a:r>
              <a:endParaRPr lang="zh-CN" altLang="en-US" sz="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6263534" y="5469876"/>
            <a:ext cx="963130" cy="215444"/>
            <a:chOff x="6368309" y="4231626"/>
            <a:chExt cx="963130" cy="215444"/>
          </a:xfrm>
        </p:grpSpPr>
        <p:sp>
          <p:nvSpPr>
            <p:cNvPr id="162" name="圆角矩形 161"/>
            <p:cNvSpPr/>
            <p:nvPr/>
          </p:nvSpPr>
          <p:spPr>
            <a:xfrm>
              <a:off x="6391387" y="4250856"/>
              <a:ext cx="371341" cy="167581"/>
            </a:xfrm>
            <a:prstGeom prst="roundRect">
              <a:avLst/>
            </a:prstGeom>
            <a:solidFill>
              <a:srgbClr val="00B1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368309" y="4231626"/>
              <a:ext cx="9631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预定</a:t>
              </a:r>
              <a:endParaRPr lang="zh-CN" altLang="en-US" sz="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4" name="椭圆 163"/>
          <p:cNvSpPr/>
          <p:nvPr/>
        </p:nvSpPr>
        <p:spPr>
          <a:xfrm>
            <a:off x="5733245" y="4936309"/>
            <a:ext cx="156234" cy="1675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5666570" y="4911505"/>
            <a:ext cx="14669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会 </a:t>
            </a:r>
            <a:r>
              <a:rPr lang="en-US" altLang="zh-CN" sz="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¥289</a:t>
            </a:r>
            <a:r>
              <a:rPr lang="zh-CN" altLang="en-US" sz="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椭圆 165"/>
          <p:cNvSpPr/>
          <p:nvPr/>
        </p:nvSpPr>
        <p:spPr>
          <a:xfrm>
            <a:off x="5733245" y="5222059"/>
            <a:ext cx="156234" cy="1675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5666570" y="5197255"/>
            <a:ext cx="14669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会 </a:t>
            </a:r>
            <a:r>
              <a:rPr lang="en-US" altLang="zh-CN" sz="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¥319</a:t>
            </a:r>
            <a:r>
              <a:rPr lang="zh-CN" altLang="en-US" sz="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8" name="椭圆 167"/>
          <p:cNvSpPr/>
          <p:nvPr/>
        </p:nvSpPr>
        <p:spPr>
          <a:xfrm>
            <a:off x="5742770" y="5479234"/>
            <a:ext cx="156234" cy="1675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TextBox 168"/>
          <p:cNvSpPr txBox="1"/>
          <p:nvPr/>
        </p:nvSpPr>
        <p:spPr>
          <a:xfrm>
            <a:off x="5676095" y="5454430"/>
            <a:ext cx="14669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会 </a:t>
            </a:r>
            <a:r>
              <a:rPr lang="en-US" altLang="zh-CN" sz="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¥499</a:t>
            </a:r>
            <a:r>
              <a:rPr lang="zh-CN" altLang="en-US" sz="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852393" y="4647037"/>
            <a:ext cx="1835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日常价格</a:t>
            </a:r>
            <a:r>
              <a:rPr lang="en-US" altLang="zh-CN" sz="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¥ 499   </a:t>
            </a:r>
            <a:r>
              <a:rPr lang="zh-CN" altLang="en-US" sz="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会员立减</a:t>
            </a:r>
            <a:r>
              <a:rPr lang="en-US" altLang="zh-CN" sz="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¥ 240</a:t>
            </a:r>
            <a:endParaRPr lang="zh-CN" altLang="en-US" sz="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2" name="组合 40"/>
          <p:cNvGrpSpPr/>
          <p:nvPr/>
        </p:nvGrpSpPr>
        <p:grpSpPr>
          <a:xfrm>
            <a:off x="6911267" y="1484976"/>
            <a:ext cx="2111910" cy="4284577"/>
            <a:chOff x="304773" y="1276338"/>
            <a:chExt cx="2207045" cy="3971472"/>
          </a:xfrm>
        </p:grpSpPr>
        <p:grpSp>
          <p:nvGrpSpPr>
            <p:cNvPr id="190" name="组合 41"/>
            <p:cNvGrpSpPr/>
            <p:nvPr/>
          </p:nvGrpSpPr>
          <p:grpSpPr>
            <a:xfrm>
              <a:off x="304774" y="1276338"/>
              <a:ext cx="2207044" cy="3929090"/>
              <a:chOff x="857224" y="1714488"/>
              <a:chExt cx="2207044" cy="3929090"/>
            </a:xfrm>
          </p:grpSpPr>
          <p:pic>
            <p:nvPicPr>
              <p:cNvPr id="199" name="图片 198" descr="19978077.jp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224" y="1714488"/>
                <a:ext cx="2207044" cy="392909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200" name="Picture 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500166" y="1857364"/>
                <a:ext cx="928693" cy="2186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01" name="矩形 200"/>
              <p:cNvSpPr/>
              <p:nvPr/>
            </p:nvSpPr>
            <p:spPr>
              <a:xfrm>
                <a:off x="1344419" y="1857364"/>
                <a:ext cx="1209839" cy="2139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9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马上订房</a:t>
                </a:r>
                <a:r>
                  <a:rPr lang="en-US" altLang="zh-CN" sz="9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-</a:t>
                </a:r>
                <a:r>
                  <a:rPr lang="zh-CN" altLang="en-US" sz="9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预订成功</a:t>
                </a:r>
                <a:endParaRPr lang="zh-CN" altLang="en-US" sz="9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91" name="矩形 190"/>
            <p:cNvSpPr/>
            <p:nvPr/>
          </p:nvSpPr>
          <p:spPr>
            <a:xfrm>
              <a:off x="723900" y="4981575"/>
              <a:ext cx="400050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666750" y="4962525"/>
              <a:ext cx="55245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房间预订</a:t>
              </a:r>
              <a:endParaRPr lang="zh-CN" altLang="en-US" sz="7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3" name="矩形 192"/>
            <p:cNvSpPr/>
            <p:nvPr/>
          </p:nvSpPr>
          <p:spPr>
            <a:xfrm>
              <a:off x="1362075" y="4991100"/>
              <a:ext cx="400050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272429" y="4962495"/>
              <a:ext cx="55245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会员中心</a:t>
              </a:r>
              <a:endParaRPr lang="zh-CN" altLang="en-US" sz="7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1990725" y="5000625"/>
              <a:ext cx="400050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1914525" y="4962525"/>
              <a:ext cx="552450" cy="285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昇悦在线</a:t>
              </a:r>
              <a:endParaRPr lang="zh-CN" altLang="en-US" sz="7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7" name="左箭头 196"/>
            <p:cNvSpPr/>
            <p:nvPr/>
          </p:nvSpPr>
          <p:spPr>
            <a:xfrm>
              <a:off x="666750" y="1718157"/>
              <a:ext cx="504825" cy="195262"/>
            </a:xfrm>
            <a:prstGeom prst="lef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圆角矩形 197"/>
            <p:cNvSpPr/>
            <p:nvPr/>
          </p:nvSpPr>
          <p:spPr>
            <a:xfrm>
              <a:off x="304773" y="4962494"/>
              <a:ext cx="2162201" cy="242933"/>
            </a:xfrm>
            <a:prstGeom prst="roundRect">
              <a:avLst>
                <a:gd name="adj" fmla="val 26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3" name="矩形 172"/>
          <p:cNvSpPr/>
          <p:nvPr/>
        </p:nvSpPr>
        <p:spPr>
          <a:xfrm>
            <a:off x="6956840" y="1961627"/>
            <a:ext cx="1996084" cy="3339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恭喜预订成功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选择支付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6956840" y="2295595"/>
            <a:ext cx="1996084" cy="15117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5" name="直接连接符 174"/>
          <p:cNvCxnSpPr/>
          <p:nvPr/>
        </p:nvCxnSpPr>
        <p:spPr>
          <a:xfrm>
            <a:off x="6956840" y="2738653"/>
            <a:ext cx="1996084" cy="17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/>
        </p:nvCxnSpPr>
        <p:spPr>
          <a:xfrm>
            <a:off x="6965954" y="3375761"/>
            <a:ext cx="1996084" cy="17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圆角矩形 176"/>
          <p:cNvSpPr/>
          <p:nvPr/>
        </p:nvSpPr>
        <p:spPr>
          <a:xfrm>
            <a:off x="6984182" y="5254717"/>
            <a:ext cx="1996084" cy="3339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支付 </a:t>
            </a:r>
            <a:r>
              <a:rPr lang="en-US" altLang="zh-CN" sz="1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¥259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6994921" y="2429183"/>
            <a:ext cx="1338511" cy="253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深圳昇悦酒店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6985132" y="2834729"/>
            <a:ext cx="755188" cy="24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 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/29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7004465" y="3136327"/>
            <a:ext cx="755188" cy="24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 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/30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712208" y="2999232"/>
            <a:ext cx="7551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晚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7002715" y="3507206"/>
            <a:ext cx="11506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精致大床房   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间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8333432" y="2846159"/>
            <a:ext cx="146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¥259</a:t>
            </a:r>
            <a:r>
              <a:rPr lang="zh-CN" altLang="en-US" sz="1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6965954" y="3827642"/>
            <a:ext cx="1996084" cy="13384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7" name="TextBox 206"/>
          <p:cNvSpPr txBox="1"/>
          <p:nvPr/>
        </p:nvSpPr>
        <p:spPr>
          <a:xfrm>
            <a:off x="6992779" y="3807689"/>
            <a:ext cx="1709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会员联系方式：</a:t>
            </a:r>
            <a:endParaRPr lang="en-US" altLang="zh-CN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联系人：</a:t>
            </a:r>
            <a:r>
              <a:rPr lang="en-US" altLang="zh-CN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wang</a:t>
            </a:r>
            <a:endParaRPr lang="en-US" altLang="zh-CN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联系电话：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15811233977</a:t>
            </a:r>
          </a:p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订单编号：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X20158968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7058026" y="4801129"/>
            <a:ext cx="1798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订单将保留到入住当天晚上</a:t>
            </a:r>
            <a:r>
              <a:rPr lang="en-US" altLang="zh-CN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22:00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预订已成功，支付房费可整晚保留房间</a:t>
            </a:r>
            <a:endParaRPr lang="en-US" altLang="zh-CN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zh-CN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8" name="组合 217"/>
          <p:cNvGrpSpPr/>
          <p:nvPr/>
        </p:nvGrpSpPr>
        <p:grpSpPr>
          <a:xfrm>
            <a:off x="114966" y="931307"/>
            <a:ext cx="8892410" cy="495300"/>
            <a:chOff x="118065" y="5724525"/>
            <a:chExt cx="8892410" cy="495300"/>
          </a:xfrm>
        </p:grpSpPr>
        <p:sp>
          <p:nvSpPr>
            <p:cNvPr id="211" name="圆角矩形 210"/>
            <p:cNvSpPr/>
            <p:nvPr/>
          </p:nvSpPr>
          <p:spPr>
            <a:xfrm>
              <a:off x="118065" y="5724525"/>
              <a:ext cx="2053635" cy="495300"/>
            </a:xfrm>
            <a:prstGeom prst="roundRect">
              <a:avLst/>
            </a:prstGeom>
            <a:solidFill>
              <a:srgbClr val="00B1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找到订房入口</a:t>
              </a:r>
              <a:endPara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2" name="圆角矩形 211"/>
            <p:cNvSpPr/>
            <p:nvPr/>
          </p:nvSpPr>
          <p:spPr>
            <a:xfrm>
              <a:off x="2404529" y="5724525"/>
              <a:ext cx="2053635" cy="495300"/>
            </a:xfrm>
            <a:prstGeom prst="roundRect">
              <a:avLst/>
            </a:prstGeom>
            <a:solidFill>
              <a:srgbClr val="00B1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填写订单</a:t>
              </a:r>
              <a:endPara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3" name="圆角矩形 212"/>
            <p:cNvSpPr/>
            <p:nvPr/>
          </p:nvSpPr>
          <p:spPr>
            <a:xfrm>
              <a:off x="4683973" y="5724525"/>
              <a:ext cx="2053635" cy="495300"/>
            </a:xfrm>
            <a:prstGeom prst="roundRect">
              <a:avLst/>
            </a:prstGeom>
            <a:solidFill>
              <a:srgbClr val="00B1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根据同步房源数据</a:t>
              </a:r>
              <a:endPara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选择入住时间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+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房型</a:t>
              </a:r>
              <a:endPara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4" name="圆角矩形 213"/>
            <p:cNvSpPr/>
            <p:nvPr/>
          </p:nvSpPr>
          <p:spPr>
            <a:xfrm>
              <a:off x="6956840" y="5724525"/>
              <a:ext cx="2053635" cy="495300"/>
            </a:xfrm>
            <a:prstGeom prst="roundRect">
              <a:avLst/>
            </a:prstGeom>
            <a:solidFill>
              <a:srgbClr val="00B1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成功预订，并进行支付</a:t>
              </a:r>
              <a:endPara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" name="右箭头 214"/>
            <p:cNvSpPr/>
            <p:nvPr/>
          </p:nvSpPr>
          <p:spPr>
            <a:xfrm>
              <a:off x="2171700" y="5915025"/>
              <a:ext cx="224937" cy="180975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6" name="右箭头 215"/>
            <p:cNvSpPr/>
            <p:nvPr/>
          </p:nvSpPr>
          <p:spPr>
            <a:xfrm>
              <a:off x="4462975" y="5886450"/>
              <a:ext cx="224937" cy="180975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7" name="右箭头 216"/>
            <p:cNvSpPr/>
            <p:nvPr/>
          </p:nvSpPr>
          <p:spPr>
            <a:xfrm>
              <a:off x="6737684" y="5915025"/>
              <a:ext cx="224937" cy="180975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322672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2" y="3277772"/>
            <a:ext cx="9144001" cy="3580228"/>
          </a:xfrm>
          <a:prstGeom prst="rect">
            <a:avLst/>
          </a:prstGeom>
          <a:solidFill>
            <a:srgbClr val="00B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>
            <a:off x="-2" y="6172197"/>
            <a:ext cx="9144001" cy="685803"/>
          </a:xfrm>
          <a:prstGeom prst="triangle">
            <a:avLst>
              <a:gd name="adj" fmla="val 6730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2" y="6254494"/>
            <a:ext cx="6613239" cy="603506"/>
          </a:xfrm>
          <a:prstGeom prst="triangle">
            <a:avLst>
              <a:gd name="adj" fmla="val 4144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1616365" y="6172197"/>
            <a:ext cx="5911274" cy="685803"/>
          </a:xfrm>
          <a:prstGeom prst="triangle">
            <a:avLst>
              <a:gd name="adj" fmla="val 7675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943759" y="1319051"/>
            <a:ext cx="52564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00B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6000" b="1" dirty="0">
              <a:solidFill>
                <a:srgbClr val="00B1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1425" y="3813558"/>
            <a:ext cx="8421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辅助优化会员中心管理系统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36098" y="4494064"/>
            <a:ext cx="827180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系统管理会员信息，深入互动，保持良好的会员关系，提高顾客回头率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98268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>
            <a:off x="-1" y="6345381"/>
            <a:ext cx="9144000" cy="512618"/>
          </a:xfrm>
          <a:prstGeom prst="triangle">
            <a:avLst>
              <a:gd name="adj" fmla="val 67302"/>
            </a:avLst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3" y="6406896"/>
            <a:ext cx="6613239" cy="451103"/>
          </a:xfrm>
          <a:prstGeom prst="triangle">
            <a:avLst>
              <a:gd name="adj" fmla="val 41443"/>
            </a:avLst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1616365" y="6345382"/>
            <a:ext cx="5911273" cy="512618"/>
          </a:xfrm>
          <a:prstGeom prst="triangle">
            <a:avLst>
              <a:gd name="adj" fmla="val 76756"/>
            </a:avLst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235528" y="207819"/>
            <a:ext cx="321426" cy="277091"/>
          </a:xfrm>
          <a:prstGeom prst="triangle">
            <a:avLst>
              <a:gd name="adj" fmla="val 18806"/>
            </a:avLst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330014" y="158221"/>
            <a:ext cx="276538" cy="421176"/>
          </a:xfrm>
          <a:prstGeom prst="triangle">
            <a:avLst/>
          </a:prstGeom>
          <a:solidFill>
            <a:srgbClr val="00B1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78871" y="146309"/>
            <a:ext cx="2978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B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会员注册管理优化</a:t>
            </a:r>
            <a:endParaRPr lang="zh-CN" altLang="en-US" sz="2000" b="1" dirty="0">
              <a:solidFill>
                <a:srgbClr val="00B1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Oval 96"/>
          <p:cNvSpPr>
            <a:spLocks noChangeArrowheads="1"/>
          </p:cNvSpPr>
          <p:nvPr/>
        </p:nvSpPr>
        <p:spPr bwMode="auto">
          <a:xfrm>
            <a:off x="1170874" y="1895135"/>
            <a:ext cx="1805124" cy="1805344"/>
          </a:xfrm>
          <a:prstGeom prst="ellipse">
            <a:avLst/>
          </a:prstGeom>
          <a:solidFill>
            <a:srgbClr val="00B1EF"/>
          </a:solidFill>
          <a:ln w="381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wrap="square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完善服务指南</a:t>
            </a:r>
          </a:p>
          <a:p>
            <a:pPr algn="ctr">
              <a:lnSpc>
                <a:spcPct val="150000"/>
              </a:lnSpc>
              <a:buFontTx/>
              <a:buChar char="-"/>
            </a:pPr>
            <a:r>
              <a:rPr lang="zh-CN" altLang="en-US" sz="9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客服在线服务</a:t>
            </a:r>
            <a:endParaRPr lang="en-US" altLang="zh-CN" sz="900" b="1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9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与顾客保持适度互动</a:t>
            </a:r>
            <a:endParaRPr lang="zh-CN" altLang="en-US" sz="9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Oval 102"/>
          <p:cNvSpPr>
            <a:spLocks noChangeArrowheads="1"/>
          </p:cNvSpPr>
          <p:nvPr/>
        </p:nvSpPr>
        <p:spPr bwMode="auto">
          <a:xfrm>
            <a:off x="6351932" y="1974510"/>
            <a:ext cx="1805123" cy="1805344"/>
          </a:xfrm>
          <a:prstGeom prst="ellipse">
            <a:avLst/>
          </a:prstGeom>
          <a:solidFill>
            <a:srgbClr val="00B1EF"/>
          </a:solidFill>
          <a:ln w="381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wrap="square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丰富会员福利</a:t>
            </a:r>
          </a:p>
          <a:p>
            <a:pPr algn="ctr">
              <a:lnSpc>
                <a:spcPct val="150000"/>
              </a:lnSpc>
            </a:pPr>
            <a:r>
              <a:rPr lang="en-US" altLang="zh-CN" sz="9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9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会员福利一键可查</a:t>
            </a:r>
            <a:endParaRPr lang="en-US" altLang="zh-CN" sz="900" b="1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9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9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优惠特享即刻告知</a:t>
            </a:r>
            <a:endParaRPr lang="en-US" altLang="zh-CN" sz="900" b="1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endParaRPr lang="zh-CN" altLang="en-US" sz="11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Oval 108"/>
          <p:cNvSpPr>
            <a:spLocks noChangeArrowheads="1"/>
          </p:cNvSpPr>
          <p:nvPr/>
        </p:nvSpPr>
        <p:spPr bwMode="auto">
          <a:xfrm>
            <a:off x="3687185" y="1190047"/>
            <a:ext cx="1942090" cy="1942091"/>
          </a:xfrm>
          <a:prstGeom prst="ellipse">
            <a:avLst/>
          </a:prstGeom>
          <a:solidFill>
            <a:srgbClr val="00B1EF"/>
          </a:solidFill>
          <a:ln w="381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wrap="square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简化注册流程</a:t>
            </a:r>
          </a:p>
          <a:p>
            <a:pPr algn="ctr">
              <a:lnSpc>
                <a:spcPct val="150000"/>
              </a:lnSpc>
            </a:pPr>
            <a:r>
              <a:rPr lang="zh-CN" altLang="en-US" sz="9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新老会员一次注册绑定</a:t>
            </a:r>
            <a:endParaRPr lang="en-US" altLang="zh-CN" sz="900" b="1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9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定制终身会员服务</a:t>
            </a:r>
          </a:p>
        </p:txBody>
      </p:sp>
      <p:sp>
        <p:nvSpPr>
          <p:cNvPr id="17" name="AutoShape 46"/>
          <p:cNvSpPr>
            <a:spLocks noChangeArrowheads="1"/>
          </p:cNvSpPr>
          <p:nvPr/>
        </p:nvSpPr>
        <p:spPr bwMode="auto">
          <a:xfrm>
            <a:off x="4203122" y="2932113"/>
            <a:ext cx="914400" cy="754062"/>
          </a:xfrm>
          <a:prstGeom prst="upArrow">
            <a:avLst>
              <a:gd name="adj1" fmla="val 52833"/>
              <a:gd name="adj2" fmla="val 45940"/>
            </a:avLst>
          </a:prstGeom>
          <a:gradFill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1">
              <a:defRPr/>
            </a:pPr>
            <a:endParaRPr kumimoji="1" lang="ko-KR" altLang="ko-KR">
              <a:latin typeface="微软雅黑 Light" panose="020B0502040204020203" pitchFamily="34" charset="-122"/>
              <a:ea typeface="Gulim" pitchFamily="34" charset="-127"/>
            </a:endParaRPr>
          </a:p>
        </p:txBody>
      </p:sp>
      <p:sp>
        <p:nvSpPr>
          <p:cNvPr id="18" name="AutoShape 65"/>
          <p:cNvSpPr>
            <a:spLocks noChangeArrowheads="1"/>
          </p:cNvSpPr>
          <p:nvPr/>
        </p:nvSpPr>
        <p:spPr bwMode="auto">
          <a:xfrm rot="-2367420">
            <a:off x="2236331" y="3328988"/>
            <a:ext cx="914400" cy="754062"/>
          </a:xfrm>
          <a:prstGeom prst="upArrow">
            <a:avLst>
              <a:gd name="adj1" fmla="val 52833"/>
              <a:gd name="adj2" fmla="val 45940"/>
            </a:avLst>
          </a:prstGeom>
          <a:gradFill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1">
              <a:defRPr/>
            </a:pPr>
            <a:endParaRPr kumimoji="1" lang="ko-KR" altLang="ko-KR">
              <a:latin typeface="微软雅黑 Light" panose="020B0502040204020203" pitchFamily="34" charset="-122"/>
              <a:ea typeface="Gulim" pitchFamily="34" charset="-127"/>
            </a:endParaRPr>
          </a:p>
        </p:txBody>
      </p:sp>
      <p:sp>
        <p:nvSpPr>
          <p:cNvPr id="19" name="AutoShape 66"/>
          <p:cNvSpPr>
            <a:spLocks noChangeArrowheads="1"/>
          </p:cNvSpPr>
          <p:nvPr/>
        </p:nvSpPr>
        <p:spPr bwMode="auto">
          <a:xfrm rot="2480061">
            <a:off x="6104526" y="3327400"/>
            <a:ext cx="914400" cy="754063"/>
          </a:xfrm>
          <a:prstGeom prst="upArrow">
            <a:avLst>
              <a:gd name="adj1" fmla="val 52833"/>
              <a:gd name="adj2" fmla="val 45940"/>
            </a:avLst>
          </a:prstGeom>
          <a:gradFill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1">
              <a:defRPr/>
            </a:pPr>
            <a:endParaRPr kumimoji="1" lang="ko-KR" altLang="ko-KR">
              <a:latin typeface="微软雅黑 Light" panose="020B0502040204020203" pitchFamily="34" charset="-122"/>
              <a:ea typeface="Gulim" pitchFamily="34" charset="-127"/>
            </a:endParaRPr>
          </a:p>
        </p:txBody>
      </p:sp>
      <p:sp>
        <p:nvSpPr>
          <p:cNvPr id="20" name="弧形 19"/>
          <p:cNvSpPr/>
          <p:nvPr/>
        </p:nvSpPr>
        <p:spPr>
          <a:xfrm rot="18820530">
            <a:off x="2260811" y="3809201"/>
            <a:ext cx="4749808" cy="4749808"/>
          </a:xfrm>
          <a:prstGeom prst="arc">
            <a:avLst>
              <a:gd name="adj1" fmla="val 16200000"/>
              <a:gd name="adj2" fmla="val 87752"/>
            </a:avLst>
          </a:prstGeom>
          <a:ln>
            <a:solidFill>
              <a:srgbClr val="00B1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34787" y="4611058"/>
            <a:ext cx="7839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B1E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公众号平台辅助优化酒店会员管理制度，真正做到宾至如归</a:t>
            </a:r>
            <a:endParaRPr lang="en-US" altLang="zh-CN" b="1" dirty="0" smtClean="0">
              <a:solidFill>
                <a:srgbClr val="00B1E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b="1" dirty="0" smtClean="0">
                <a:solidFill>
                  <a:srgbClr val="00B1E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提升顾客对酒店的认同感，增强粘度</a:t>
            </a:r>
            <a:endParaRPr lang="zh-CN" altLang="en-US" b="1" dirty="0">
              <a:solidFill>
                <a:srgbClr val="00B1E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83258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809</TotalTime>
  <Words>1199</Words>
  <Application>Microsoft Office PowerPoint</Application>
  <PresentationFormat>全屏显示(4:3)</PresentationFormat>
  <Paragraphs>282</Paragraphs>
  <Slides>17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po du</dc:creator>
  <cp:lastModifiedBy>admin</cp:lastModifiedBy>
  <cp:revision>113</cp:revision>
  <dcterms:created xsi:type="dcterms:W3CDTF">2014-06-27T02:10:48Z</dcterms:created>
  <dcterms:modified xsi:type="dcterms:W3CDTF">2016-03-14T08:25:42Z</dcterms:modified>
</cp:coreProperties>
</file>