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349A-666E-7283-669A-691B52A01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90BDC-CDF4-E057-B36E-7C0E6BA15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644B6-6366-4AC0-0568-90D976632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0B9F-1EEF-48E8-BE35-AA51D5817526}" type="datetimeFigureOut">
              <a:rPr lang="en-SG" smtClean="0"/>
              <a:t>21/7/2022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323A6-875B-0599-A4D8-DC2CA384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18B63-91A1-5BB3-3B4A-5D783958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50AA-BB8F-487A-B883-5285EC32C3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843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D7E6-76DF-5C82-0F62-DE60F0FE2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19EE6-5C0B-3391-A663-F65161A7B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6845E-5D8A-7036-E798-6393B271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0B9F-1EEF-48E8-BE35-AA51D5817526}" type="datetimeFigureOut">
              <a:rPr lang="en-SG" smtClean="0"/>
              <a:t>21/7/2022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D5906-A183-8F87-9794-13AF8ACB7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6E202-309A-C420-17EA-C10930BF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50AA-BB8F-487A-B883-5285EC32C3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630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7978CC-6F0A-6CDF-54E4-3DEE99513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2443C-05D3-1FFF-1B46-2D565F1FB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E48B2-793E-A4E9-6E04-AFB31E29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0B9F-1EEF-48E8-BE35-AA51D5817526}" type="datetimeFigureOut">
              <a:rPr lang="en-SG" smtClean="0"/>
              <a:t>21/7/2022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D6973-EC63-0D62-707A-A86180A7F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8A093-F807-2085-A1D8-8914C3D2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50AA-BB8F-487A-B883-5285EC32C3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5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FB97E-D121-0527-E3AC-784A6648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50040-A8E9-2A50-9463-E369A7390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0F458-88A4-DE03-50DC-2839F21D0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0B9F-1EEF-48E8-BE35-AA51D5817526}" type="datetimeFigureOut">
              <a:rPr lang="en-SG" smtClean="0"/>
              <a:t>21/7/2022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70E01-F649-C8E8-7404-145961C6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6010C-0197-2D29-1909-BF999EA2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50AA-BB8F-487A-B883-5285EC32C3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569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028F-3A18-E84B-CAA6-5578603E1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2C8AC-4DDF-4BD7-5F23-013FCC681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7044C-5684-B665-9C18-051ADEDF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0B9F-1EEF-48E8-BE35-AA51D5817526}" type="datetimeFigureOut">
              <a:rPr lang="en-SG" smtClean="0"/>
              <a:t>21/7/2022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19163-EF46-7EEA-AEC7-BD87BEE4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0D460-B11A-6566-BD04-9F6073622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50AA-BB8F-487A-B883-5285EC32C3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460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5689-1B31-BE75-AC33-32090E58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C342C-9690-4F5E-6517-DE5D2ACC1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5F7CF-7979-09D0-65DC-97FAF3DC7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72C4E-E8B4-A2A2-2E60-3BF0E8009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0B9F-1EEF-48E8-BE35-AA51D5817526}" type="datetimeFigureOut">
              <a:rPr lang="en-SG" smtClean="0"/>
              <a:t>21/7/2022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960E5-A826-E793-E1D9-32F4747A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FCF73-E23D-6FBE-290F-C67D880A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50AA-BB8F-487A-B883-5285EC32C3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263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FDD17-C0D9-0C26-645A-AF7927E46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B559D-6C92-4075-5166-41EA17293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26360-C5E4-0024-19B3-BCCD45553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9D318-A7AF-BCFF-BF0B-E2027BF64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FF8AA-27E5-64C2-0223-FF6204461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DC9189-7278-7C84-200A-63DB9230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0B9F-1EEF-48E8-BE35-AA51D5817526}" type="datetimeFigureOut">
              <a:rPr lang="en-SG" smtClean="0"/>
              <a:t>21/7/2022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BD6F7-6087-6BAE-F874-7355D66C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0879DE-057D-DFCF-A4C1-9AF77867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50AA-BB8F-487A-B883-5285EC32C3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632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A85A8-4AF6-D12B-254D-3A16A5059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7A4FE-FC72-E0BA-83DD-3EA9C6C6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0B9F-1EEF-48E8-BE35-AA51D5817526}" type="datetimeFigureOut">
              <a:rPr lang="en-SG" smtClean="0"/>
              <a:t>21/7/2022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14BCC-BBA9-14FE-CE62-C90C445E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A05E9-6BA9-D824-D10C-A77B28E2A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50AA-BB8F-487A-B883-5285EC32C3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849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FE6767-B302-E6E5-B876-B05E67D59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0B9F-1EEF-48E8-BE35-AA51D5817526}" type="datetimeFigureOut">
              <a:rPr lang="en-SG" smtClean="0"/>
              <a:t>21/7/2022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172A44-A7BB-2FBD-704C-391C20933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59C47-1B9E-49C3-9538-62224FD0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50AA-BB8F-487A-B883-5285EC32C3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066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8680-5271-EF03-9ECA-47EA1C73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E4440-3739-383A-C9D5-C9FF064F1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A1C2E-9F4A-FA22-FA0F-8A81ABD8A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D984A-EF6A-FBB0-E5A1-5B159FFE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0B9F-1EEF-48E8-BE35-AA51D5817526}" type="datetimeFigureOut">
              <a:rPr lang="en-SG" smtClean="0"/>
              <a:t>21/7/2022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B1152-4A99-F2AA-75C0-EC72CB7A1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E3F8C-0C30-DE5F-F728-7AF246F33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50AA-BB8F-487A-B883-5285EC32C3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712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CC97-A941-42FA-544C-281186EEC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84A9E0-D0E7-0A5E-B807-DAF83A7F1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08690-95CB-3999-C09A-F92339A64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A13C9-AA3E-D0E7-8EBB-635E13CF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0B9F-1EEF-48E8-BE35-AA51D5817526}" type="datetimeFigureOut">
              <a:rPr lang="en-SG" smtClean="0"/>
              <a:t>21/7/2022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C43C7-6E0D-AFD8-3453-2F7C386C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88805-FCAA-FD07-7AF2-32258519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50AA-BB8F-487A-B883-5285EC32C3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718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B3CBE1-2A35-2556-25A4-345E34C44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FB7E8-80EF-E3F1-03AD-4553506D3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D81E4-532D-582D-7955-99D42D873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50B9F-1EEF-48E8-BE35-AA51D5817526}" type="datetimeFigureOut">
              <a:rPr lang="en-SG" smtClean="0"/>
              <a:t>21/7/2022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EA8B7-1EC4-3782-51C3-8830BDA21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B2302-E287-61F0-76D8-3012CAA0A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E50AA-BB8F-487A-B883-5285EC32C3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750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17D9-C15A-9111-8757-B92EB9916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732F00-7137-B8C8-8D67-3C526E1CA8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109DA2-E983-0EF4-9581-F3B3CF752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FA061C-8D1A-FE9E-B277-ECD50E128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296" y="4619742"/>
            <a:ext cx="3973407" cy="6902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641EDA-6AA8-BBF2-2DC9-41BDF408C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342" y="1547963"/>
            <a:ext cx="4534533" cy="2762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6DCEA9-94C4-8A5B-DE98-889F87531189}"/>
              </a:ext>
            </a:extLst>
          </p:cNvPr>
          <p:cNvSpPr/>
          <p:nvPr/>
        </p:nvSpPr>
        <p:spPr>
          <a:xfrm>
            <a:off x="3828732" y="2063925"/>
            <a:ext cx="4534533" cy="2452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&lt;Time left&gt;</a:t>
            </a:r>
          </a:p>
          <a:p>
            <a:endParaRPr lang="en-SG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en-SG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1: Math HW – 30mins </a:t>
            </a:r>
            <a:r>
              <a:rPr lang="en-SG" b="1" dirty="0">
                <a:solidFill>
                  <a:schemeClr val="tx1"/>
                </a:solidFill>
                <a:highlight>
                  <a:srgbClr val="00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(extend)</a:t>
            </a:r>
            <a:r>
              <a:rPr lang="en-SG" b="1" dirty="0">
                <a:solidFill>
                  <a:schemeClr val="tx1"/>
                </a:solidFill>
                <a:highlight>
                  <a:srgbClr val="FF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(del)</a:t>
            </a:r>
          </a:p>
          <a:p>
            <a:pPr algn="r"/>
            <a:r>
              <a:rPr lang="en-SG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2: Brush teeth – 30mins </a:t>
            </a:r>
            <a:r>
              <a:rPr lang="en-SG" b="1" dirty="0">
                <a:solidFill>
                  <a:schemeClr val="tx1"/>
                </a:solidFill>
                <a:highlight>
                  <a:srgbClr val="00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(extend)</a:t>
            </a:r>
            <a:r>
              <a:rPr lang="en-SG" b="1" dirty="0">
                <a:solidFill>
                  <a:schemeClr val="tx1"/>
                </a:solidFill>
                <a:highlight>
                  <a:srgbClr val="FF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(del)</a:t>
            </a:r>
            <a:endParaRPr lang="en-SG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en-SG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3: Walk the dog – 30mins </a:t>
            </a:r>
            <a:r>
              <a:rPr lang="en-SG" b="1" dirty="0">
                <a:solidFill>
                  <a:schemeClr val="tx1"/>
                </a:solidFill>
                <a:highlight>
                  <a:srgbClr val="00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(extend)</a:t>
            </a:r>
            <a:r>
              <a:rPr lang="en-SG" b="1" dirty="0">
                <a:solidFill>
                  <a:schemeClr val="tx1"/>
                </a:solidFill>
                <a:highlight>
                  <a:srgbClr val="FF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(del)</a:t>
            </a:r>
          </a:p>
          <a:p>
            <a:pPr algn="ctr"/>
            <a:endParaRPr lang="en-SG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556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 FU WEN</dc:creator>
  <cp:lastModifiedBy>TAY FU WEN</cp:lastModifiedBy>
  <cp:revision>1</cp:revision>
  <dcterms:created xsi:type="dcterms:W3CDTF">2022-07-21T11:57:09Z</dcterms:created>
  <dcterms:modified xsi:type="dcterms:W3CDTF">2022-07-21T12:07:36Z</dcterms:modified>
</cp:coreProperties>
</file>