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12192000" cy="10458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708AA-76BE-422C-AD7B-1D69A4EEBC52}" v="334" dt="2024-02-25T01:59:25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392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 FU WEN" userId="3ce95b04-c093-49f3-bc84-da593a32a19c" providerId="ADAL" clId="{56F708AA-76BE-422C-AD7B-1D69A4EEBC52}"/>
    <pc:docChg chg="undo redo custSel addSld delSld modSld modMainMaster">
      <pc:chgData name="TAY FU WEN" userId="3ce95b04-c093-49f3-bc84-da593a32a19c" providerId="ADAL" clId="{56F708AA-76BE-422C-AD7B-1D69A4EEBC52}" dt="2024-02-25T02:00:11.368" v="1188" actId="1037"/>
      <pc:docMkLst>
        <pc:docMk/>
      </pc:docMkLst>
      <pc:sldChg chg="modSp del">
        <pc:chgData name="TAY FU WEN" userId="3ce95b04-c093-49f3-bc84-da593a32a19c" providerId="ADAL" clId="{56F708AA-76BE-422C-AD7B-1D69A4EEBC52}" dt="2024-02-23T14:25:33.378" v="648" actId="47"/>
        <pc:sldMkLst>
          <pc:docMk/>
          <pc:sldMk cId="1089650797" sldId="256"/>
        </pc:sldMkLst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k cId="1089650797" sldId="256"/>
            <ac:spMk id="4" creationId="{C03CA209-83C9-4D61-B9F0-0C2655489D8A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k cId="1089650797" sldId="256"/>
            <ac:spMk id="7" creationId="{7198BD51-5C89-295B-ECCB-6B52B95BDCFD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k cId="1089650797" sldId="256"/>
            <ac:spMk id="9" creationId="{893A580E-1E91-8A07-81E6-24A92BCE99F8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k cId="1089650797" sldId="256"/>
            <ac:spMk id="11" creationId="{30C9728D-5BDA-28F0-8A45-C10377CA02C1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k cId="1089650797" sldId="256"/>
            <ac:spMk id="13" creationId="{12889934-3D8B-6B9D-83CC-D169DBF8D987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k cId="1089650797" sldId="256"/>
            <ac:spMk id="17" creationId="{97DA5987-982E-5625-5F2B-6C6675F9DA3B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k cId="1089650797" sldId="256"/>
            <ac:spMk id="21" creationId="{E6F04ABA-3DA4-9516-4CE2-48CBF1C7AA36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k cId="1089650797" sldId="256"/>
            <ac:spMk id="28" creationId="{01892438-7F28-731D-D2F3-2C7104A6C024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k cId="1089650797" sldId="256"/>
            <ac:spMk id="29" creationId="{4161857A-E5B6-B27F-72C0-04945FB1D4B6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k cId="1089650797" sldId="256"/>
            <ac:spMk id="31" creationId="{B1202F35-D2BA-D35A-5B7C-44B4A85C93CA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k cId="1089650797" sldId="256"/>
            <ac:spMk id="35" creationId="{5437AC16-61D6-1B21-CDEA-5557FAF6E5D1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k cId="1089650797" sldId="256"/>
            <ac:spMk id="50" creationId="{B122B4B6-B78B-18FD-310C-D357611DC5AB}"/>
          </ac:spMkLst>
        </pc:spChg>
        <pc:grpChg chg="mod">
          <ac:chgData name="TAY FU WEN" userId="3ce95b04-c093-49f3-bc84-da593a32a19c" providerId="ADAL" clId="{56F708AA-76BE-422C-AD7B-1D69A4EEBC52}" dt="2024-02-23T13:12:46.154" v="205"/>
          <ac:grpSpMkLst>
            <pc:docMk/>
            <pc:sldMk cId="1089650797" sldId="256"/>
            <ac:grpSpMk id="8" creationId="{6698EA6D-3F36-E119-0573-93C702DFD20A}"/>
          </ac:grpSpMkLst>
        </pc:grpChg>
        <pc:grpChg chg="mod">
          <ac:chgData name="TAY FU WEN" userId="3ce95b04-c093-49f3-bc84-da593a32a19c" providerId="ADAL" clId="{56F708AA-76BE-422C-AD7B-1D69A4EEBC52}" dt="2024-02-23T13:12:46.154" v="205"/>
          <ac:grpSpMkLst>
            <pc:docMk/>
            <pc:sldMk cId="1089650797" sldId="256"/>
            <ac:grpSpMk id="10" creationId="{7B715315-E3CC-53E3-3E6C-406295F926A6}"/>
          </ac:grpSpMkLst>
        </pc:grpChg>
        <pc:grpChg chg="mod">
          <ac:chgData name="TAY FU WEN" userId="3ce95b04-c093-49f3-bc84-da593a32a19c" providerId="ADAL" clId="{56F708AA-76BE-422C-AD7B-1D69A4EEBC52}" dt="2024-02-23T13:12:46.154" v="205"/>
          <ac:grpSpMkLst>
            <pc:docMk/>
            <pc:sldMk cId="1089650797" sldId="256"/>
            <ac:grpSpMk id="12" creationId="{1A7369A9-C71C-765B-442F-C0530E105737}"/>
          </ac:grpSpMkLst>
        </pc:grpChg>
        <pc:grpChg chg="mod">
          <ac:chgData name="TAY FU WEN" userId="3ce95b04-c093-49f3-bc84-da593a32a19c" providerId="ADAL" clId="{56F708AA-76BE-422C-AD7B-1D69A4EEBC52}" dt="2024-02-23T13:12:46.154" v="205"/>
          <ac:grpSpMkLst>
            <pc:docMk/>
            <pc:sldMk cId="1089650797" sldId="256"/>
            <ac:grpSpMk id="14" creationId="{0041F907-3EB8-2A94-B308-EC9651A1D1BE}"/>
          </ac:grpSpMkLst>
        </pc:grpChg>
        <pc:grpChg chg="mod">
          <ac:chgData name="TAY FU WEN" userId="3ce95b04-c093-49f3-bc84-da593a32a19c" providerId="ADAL" clId="{56F708AA-76BE-422C-AD7B-1D69A4EEBC52}" dt="2024-02-23T13:12:46.154" v="205"/>
          <ac:grpSpMkLst>
            <pc:docMk/>
            <pc:sldMk cId="1089650797" sldId="256"/>
            <ac:grpSpMk id="32" creationId="{D0CE725D-EC3B-B129-83C8-93DE8796DC9D}"/>
          </ac:grpSpMkLst>
        </pc:grpChg>
        <pc:grpChg chg="mod">
          <ac:chgData name="TAY FU WEN" userId="3ce95b04-c093-49f3-bc84-da593a32a19c" providerId="ADAL" clId="{56F708AA-76BE-422C-AD7B-1D69A4EEBC52}" dt="2024-02-23T13:12:46.154" v="205"/>
          <ac:grpSpMkLst>
            <pc:docMk/>
            <pc:sldMk cId="1089650797" sldId="256"/>
            <ac:grpSpMk id="33" creationId="{F5236645-884D-5AF6-2D83-81C04E40E767}"/>
          </ac:grpSpMkLst>
        </pc:grpChg>
        <pc:picChg chg="mod">
          <ac:chgData name="TAY FU WEN" userId="3ce95b04-c093-49f3-bc84-da593a32a19c" providerId="ADAL" clId="{56F708AA-76BE-422C-AD7B-1D69A4EEBC52}" dt="2024-02-23T13:12:46.154" v="205"/>
          <ac:picMkLst>
            <pc:docMk/>
            <pc:sldMk cId="1089650797" sldId="256"/>
            <ac:picMk id="34" creationId="{F9F56164-9386-D68D-D422-1EAAA1B1CF15}"/>
          </ac:picMkLst>
        </pc:picChg>
        <pc:picChg chg="mod">
          <ac:chgData name="TAY FU WEN" userId="3ce95b04-c093-49f3-bc84-da593a32a19c" providerId="ADAL" clId="{56F708AA-76BE-422C-AD7B-1D69A4EEBC52}" dt="2024-02-23T13:12:46.154" v="205"/>
          <ac:picMkLst>
            <pc:docMk/>
            <pc:sldMk cId="1089650797" sldId="256"/>
            <ac:picMk id="1026" creationId="{3F3BB51E-0B1D-FE0D-EAF7-443BBAE848DC}"/>
          </ac:picMkLst>
        </pc:picChg>
        <pc:picChg chg="mod">
          <ac:chgData name="TAY FU WEN" userId="3ce95b04-c093-49f3-bc84-da593a32a19c" providerId="ADAL" clId="{56F708AA-76BE-422C-AD7B-1D69A4EEBC52}" dt="2024-02-23T13:12:46.154" v="205"/>
          <ac:picMkLst>
            <pc:docMk/>
            <pc:sldMk cId="1089650797" sldId="256"/>
            <ac:picMk id="1028" creationId="{F2E57381-8BF0-F6FE-BB47-9D8E5034FEE8}"/>
          </ac:picMkLst>
        </pc:picChg>
        <pc:picChg chg="mod">
          <ac:chgData name="TAY FU WEN" userId="3ce95b04-c093-49f3-bc84-da593a32a19c" providerId="ADAL" clId="{56F708AA-76BE-422C-AD7B-1D69A4EEBC52}" dt="2024-02-23T13:12:46.154" v="205"/>
          <ac:picMkLst>
            <pc:docMk/>
            <pc:sldMk cId="1089650797" sldId="256"/>
            <ac:picMk id="1030" creationId="{70532229-5C08-F360-E208-B01F063695BD}"/>
          </ac:picMkLst>
        </pc:picChg>
        <pc:picChg chg="mod">
          <ac:chgData name="TAY FU WEN" userId="3ce95b04-c093-49f3-bc84-da593a32a19c" providerId="ADAL" clId="{56F708AA-76BE-422C-AD7B-1D69A4EEBC52}" dt="2024-02-23T13:12:46.154" v="205"/>
          <ac:picMkLst>
            <pc:docMk/>
            <pc:sldMk cId="1089650797" sldId="256"/>
            <ac:picMk id="1032" creationId="{A013E522-227C-80C6-8D4A-6E93C723ABB8}"/>
          </ac:picMkLst>
        </pc:picChg>
        <pc:picChg chg="mod">
          <ac:chgData name="TAY FU WEN" userId="3ce95b04-c093-49f3-bc84-da593a32a19c" providerId="ADAL" clId="{56F708AA-76BE-422C-AD7B-1D69A4EEBC52}" dt="2024-02-23T13:12:46.154" v="205"/>
          <ac:picMkLst>
            <pc:docMk/>
            <pc:sldMk cId="1089650797" sldId="256"/>
            <ac:picMk id="1034" creationId="{9A42192B-E2F2-57C3-2A20-00008D953E0A}"/>
          </ac:picMkLst>
        </pc:picChg>
        <pc:cxnChg chg="mod">
          <ac:chgData name="TAY FU WEN" userId="3ce95b04-c093-49f3-bc84-da593a32a19c" providerId="ADAL" clId="{56F708AA-76BE-422C-AD7B-1D69A4EEBC52}" dt="2024-02-23T13:12:46.154" v="205"/>
          <ac:cxnSpMkLst>
            <pc:docMk/>
            <pc:sldMk cId="1089650797" sldId="256"/>
            <ac:cxnSpMk id="6" creationId="{02CA618E-C303-8235-D978-080AC4AD916D}"/>
          </ac:cxnSpMkLst>
        </pc:cxnChg>
        <pc:cxnChg chg="mod">
          <ac:chgData name="TAY FU WEN" userId="3ce95b04-c093-49f3-bc84-da593a32a19c" providerId="ADAL" clId="{56F708AA-76BE-422C-AD7B-1D69A4EEBC52}" dt="2024-02-23T13:12:46.154" v="205"/>
          <ac:cxnSpMkLst>
            <pc:docMk/>
            <pc:sldMk cId="1089650797" sldId="256"/>
            <ac:cxnSpMk id="16" creationId="{9E1CB6C1-63CB-F03F-8B4A-3DB62A57500D}"/>
          </ac:cxnSpMkLst>
        </pc:cxnChg>
        <pc:cxnChg chg="mod">
          <ac:chgData name="TAY FU WEN" userId="3ce95b04-c093-49f3-bc84-da593a32a19c" providerId="ADAL" clId="{56F708AA-76BE-422C-AD7B-1D69A4EEBC52}" dt="2024-02-23T13:12:46.154" v="205"/>
          <ac:cxnSpMkLst>
            <pc:docMk/>
            <pc:sldMk cId="1089650797" sldId="256"/>
            <ac:cxnSpMk id="20" creationId="{3DDC378F-5E57-7793-F9A0-06AA891A34F4}"/>
          </ac:cxnSpMkLst>
        </pc:cxnChg>
        <pc:cxnChg chg="mod">
          <ac:chgData name="TAY FU WEN" userId="3ce95b04-c093-49f3-bc84-da593a32a19c" providerId="ADAL" clId="{56F708AA-76BE-422C-AD7B-1D69A4EEBC52}" dt="2024-02-23T13:12:46.154" v="205"/>
          <ac:cxnSpMkLst>
            <pc:docMk/>
            <pc:sldMk cId="1089650797" sldId="256"/>
            <ac:cxnSpMk id="27" creationId="{EF5C7B5F-33B2-5C0F-4F01-10CED2337181}"/>
          </ac:cxnSpMkLst>
        </pc:cxnChg>
        <pc:cxnChg chg="mod">
          <ac:chgData name="TAY FU WEN" userId="3ce95b04-c093-49f3-bc84-da593a32a19c" providerId="ADAL" clId="{56F708AA-76BE-422C-AD7B-1D69A4EEBC52}" dt="2024-02-23T13:12:46.154" v="205"/>
          <ac:cxnSpMkLst>
            <pc:docMk/>
            <pc:sldMk cId="1089650797" sldId="256"/>
            <ac:cxnSpMk id="30" creationId="{A6C4EE77-FE6A-27E3-39DA-F690298E0A66}"/>
          </ac:cxnSpMkLst>
        </pc:cxnChg>
        <pc:cxnChg chg="mod">
          <ac:chgData name="TAY FU WEN" userId="3ce95b04-c093-49f3-bc84-da593a32a19c" providerId="ADAL" clId="{56F708AA-76BE-422C-AD7B-1D69A4EEBC52}" dt="2024-02-23T13:12:46.154" v="205"/>
          <ac:cxnSpMkLst>
            <pc:docMk/>
            <pc:sldMk cId="1089650797" sldId="256"/>
            <ac:cxnSpMk id="45" creationId="{3D30501D-21C3-E5F2-ADA1-DCF06DDA9DBF}"/>
          </ac:cxnSpMkLst>
        </pc:cxnChg>
      </pc:sldChg>
      <pc:sldChg chg="addSp delSp modSp add mod">
        <pc:chgData name="TAY FU WEN" userId="3ce95b04-c093-49f3-bc84-da593a32a19c" providerId="ADAL" clId="{56F708AA-76BE-422C-AD7B-1D69A4EEBC52}" dt="2024-02-24T14:32:30.686" v="690" actId="20577"/>
        <pc:sldMkLst>
          <pc:docMk/>
          <pc:sldMk cId="3344800846" sldId="257"/>
        </pc:sldMkLst>
        <pc:spChg chg="add mod">
          <ac:chgData name="TAY FU WEN" userId="3ce95b04-c093-49f3-bc84-da593a32a19c" providerId="ADAL" clId="{56F708AA-76BE-422C-AD7B-1D69A4EEBC52}" dt="2024-02-24T14:32:09.588" v="679" actId="1076"/>
          <ac:spMkLst>
            <pc:docMk/>
            <pc:sldMk cId="3344800846" sldId="257"/>
            <ac:spMk id="2" creationId="{5321C93E-2635-1FC0-B572-B69E06AC505A}"/>
          </ac:spMkLst>
        </pc:spChg>
        <pc:spChg chg="mod">
          <ac:chgData name="TAY FU WEN" userId="3ce95b04-c093-49f3-bc84-da593a32a19c" providerId="ADAL" clId="{56F708AA-76BE-422C-AD7B-1D69A4EEBC52}" dt="2024-02-24T14:31:59.081" v="665" actId="20577"/>
          <ac:spMkLst>
            <pc:docMk/>
            <pc:sldMk cId="3344800846" sldId="257"/>
            <ac:spMk id="4" creationId="{3EB690AE-FA7E-5FFE-67BB-FA0110BD1BAD}"/>
          </ac:spMkLst>
        </pc:spChg>
        <pc:spChg chg="add mod">
          <ac:chgData name="TAY FU WEN" userId="3ce95b04-c093-49f3-bc84-da593a32a19c" providerId="ADAL" clId="{56F708AA-76BE-422C-AD7B-1D69A4EEBC52}" dt="2024-02-23T14:14:47.690" v="406" actId="1035"/>
          <ac:spMkLst>
            <pc:docMk/>
            <pc:sldMk cId="3344800846" sldId="257"/>
            <ac:spMk id="5" creationId="{B065CF8F-BAFB-CAB0-E7B7-240A02FDFE4F}"/>
          </ac:spMkLst>
        </pc:spChg>
        <pc:spChg chg="mod topLvl">
          <ac:chgData name="TAY FU WEN" userId="3ce95b04-c093-49f3-bc84-da593a32a19c" providerId="ADAL" clId="{56F708AA-76BE-422C-AD7B-1D69A4EEBC52}" dt="2024-02-23T14:14:47.690" v="406" actId="1035"/>
          <ac:spMkLst>
            <pc:docMk/>
            <pc:sldMk cId="3344800846" sldId="257"/>
            <ac:spMk id="7" creationId="{C89EB896-D399-0D57-FB7E-2EDEA017DCD8}"/>
          </ac:spMkLst>
        </pc:spChg>
        <pc:spChg chg="add mod">
          <ac:chgData name="TAY FU WEN" userId="3ce95b04-c093-49f3-bc84-da593a32a19c" providerId="ADAL" clId="{56F708AA-76BE-422C-AD7B-1D69A4EEBC52}" dt="2024-02-24T14:32:30.686" v="690" actId="20577"/>
          <ac:spMkLst>
            <pc:docMk/>
            <pc:sldMk cId="3344800846" sldId="257"/>
            <ac:spMk id="8" creationId="{F61600A8-436E-5A85-1BB3-527DF624FFE4}"/>
          </ac:spMkLst>
        </pc:spChg>
        <pc:spChg chg="mod">
          <ac:chgData name="TAY FU WEN" userId="3ce95b04-c093-49f3-bc84-da593a32a19c" providerId="ADAL" clId="{56F708AA-76BE-422C-AD7B-1D69A4EEBC52}" dt="2024-02-23T14:14:47.690" v="406" actId="1035"/>
          <ac:spMkLst>
            <pc:docMk/>
            <pc:sldMk cId="3344800846" sldId="257"/>
            <ac:spMk id="9" creationId="{460DD14B-EAFD-7125-E3D0-C3A97DF77BA2}"/>
          </ac:spMkLst>
        </pc:spChg>
        <pc:spChg chg="mod">
          <ac:chgData name="TAY FU WEN" userId="3ce95b04-c093-49f3-bc84-da593a32a19c" providerId="ADAL" clId="{56F708AA-76BE-422C-AD7B-1D69A4EEBC52}" dt="2024-02-23T13:00:27.087" v="1" actId="1076"/>
          <ac:spMkLst>
            <pc:docMk/>
            <pc:sldMk cId="3344800846" sldId="257"/>
            <ac:spMk id="11" creationId="{12DD353B-DF95-EC66-7821-75417F5C5C0E}"/>
          </ac:spMkLst>
        </pc:spChg>
        <pc:spChg chg="mod">
          <ac:chgData name="TAY FU WEN" userId="3ce95b04-c093-49f3-bc84-da593a32a19c" providerId="ADAL" clId="{56F708AA-76BE-422C-AD7B-1D69A4EEBC52}" dt="2024-02-23T13:00:27.087" v="1" actId="1076"/>
          <ac:spMkLst>
            <pc:docMk/>
            <pc:sldMk cId="3344800846" sldId="257"/>
            <ac:spMk id="13" creationId="{69744719-94C7-5013-A2C1-AD3E4D1B0F4A}"/>
          </ac:spMkLst>
        </pc:spChg>
        <pc:spChg chg="mod">
          <ac:chgData name="TAY FU WEN" userId="3ce95b04-c093-49f3-bc84-da593a32a19c" providerId="ADAL" clId="{56F708AA-76BE-422C-AD7B-1D69A4EEBC52}" dt="2024-02-23T14:14:47.690" v="406" actId="1035"/>
          <ac:spMkLst>
            <pc:docMk/>
            <pc:sldMk cId="3344800846" sldId="257"/>
            <ac:spMk id="17" creationId="{32BC2A9D-7DD9-91A6-4645-97BC77696023}"/>
          </ac:spMkLst>
        </pc:spChg>
        <pc:spChg chg="add mod">
          <ac:chgData name="TAY FU WEN" userId="3ce95b04-c093-49f3-bc84-da593a32a19c" providerId="ADAL" clId="{56F708AA-76BE-422C-AD7B-1D69A4EEBC52}" dt="2024-02-23T14:14:47.690" v="406" actId="1035"/>
          <ac:spMkLst>
            <pc:docMk/>
            <pc:sldMk cId="3344800846" sldId="257"/>
            <ac:spMk id="19" creationId="{EB87128B-593F-9CDF-D2B5-0EB6935D448A}"/>
          </ac:spMkLst>
        </pc:spChg>
        <pc:spChg chg="del mod">
          <ac:chgData name="TAY FU WEN" userId="3ce95b04-c093-49f3-bc84-da593a32a19c" providerId="ADAL" clId="{56F708AA-76BE-422C-AD7B-1D69A4EEBC52}" dt="2024-02-23T13:04:07.235" v="43" actId="478"/>
          <ac:spMkLst>
            <pc:docMk/>
            <pc:sldMk cId="3344800846" sldId="257"/>
            <ac:spMk id="21" creationId="{A40FA563-DD8C-A4AD-8552-AD381066E79E}"/>
          </ac:spMkLst>
        </pc:spChg>
        <pc:spChg chg="add mod">
          <ac:chgData name="TAY FU WEN" userId="3ce95b04-c093-49f3-bc84-da593a32a19c" providerId="ADAL" clId="{56F708AA-76BE-422C-AD7B-1D69A4EEBC52}" dt="2024-02-23T14:14:47.690" v="406" actId="1035"/>
          <ac:spMkLst>
            <pc:docMk/>
            <pc:sldMk cId="3344800846" sldId="257"/>
            <ac:spMk id="23" creationId="{C620541D-CB64-D2F6-71A8-C918388445F0}"/>
          </ac:spMkLst>
        </pc:spChg>
        <pc:spChg chg="add del mod">
          <ac:chgData name="TAY FU WEN" userId="3ce95b04-c093-49f3-bc84-da593a32a19c" providerId="ADAL" clId="{56F708AA-76BE-422C-AD7B-1D69A4EEBC52}" dt="2024-02-23T13:06:42.394" v="91" actId="478"/>
          <ac:spMkLst>
            <pc:docMk/>
            <pc:sldMk cId="3344800846" sldId="257"/>
            <ac:spMk id="24" creationId="{CC8C12DC-3D24-FAC5-A62C-BD35962E7162}"/>
          </ac:spMkLst>
        </pc:spChg>
        <pc:spChg chg="add mod topLvl">
          <ac:chgData name="TAY FU WEN" userId="3ce95b04-c093-49f3-bc84-da593a32a19c" providerId="ADAL" clId="{56F708AA-76BE-422C-AD7B-1D69A4EEBC52}" dt="2024-02-23T14:14:47.690" v="406" actId="1035"/>
          <ac:spMkLst>
            <pc:docMk/>
            <pc:sldMk cId="3344800846" sldId="257"/>
            <ac:spMk id="25" creationId="{DFDB4E56-E535-875F-5109-261DD8DD383D}"/>
          </ac:spMkLst>
        </pc:spChg>
        <pc:spChg chg="del mod">
          <ac:chgData name="TAY FU WEN" userId="3ce95b04-c093-49f3-bc84-da593a32a19c" providerId="ADAL" clId="{56F708AA-76BE-422C-AD7B-1D69A4EEBC52}" dt="2024-02-23T13:04:04.526" v="39" actId="478"/>
          <ac:spMkLst>
            <pc:docMk/>
            <pc:sldMk cId="3344800846" sldId="257"/>
            <ac:spMk id="28" creationId="{E04455BA-DA49-A78C-117D-23E49DCFAAA5}"/>
          </ac:spMkLst>
        </pc:spChg>
        <pc:spChg chg="del mod">
          <ac:chgData name="TAY FU WEN" userId="3ce95b04-c093-49f3-bc84-da593a32a19c" providerId="ADAL" clId="{56F708AA-76BE-422C-AD7B-1D69A4EEBC52}" dt="2024-02-23T13:04:02.096" v="36" actId="478"/>
          <ac:spMkLst>
            <pc:docMk/>
            <pc:sldMk cId="3344800846" sldId="257"/>
            <ac:spMk id="29" creationId="{932F43EE-CC6D-C287-8258-C77A782D3ADC}"/>
          </ac:spMkLst>
        </pc:spChg>
        <pc:spChg chg="mod topLvl">
          <ac:chgData name="TAY FU WEN" userId="3ce95b04-c093-49f3-bc84-da593a32a19c" providerId="ADAL" clId="{56F708AA-76BE-422C-AD7B-1D69A4EEBC52}" dt="2024-02-23T14:14:47.690" v="406" actId="1035"/>
          <ac:spMkLst>
            <pc:docMk/>
            <pc:sldMk cId="3344800846" sldId="257"/>
            <ac:spMk id="31" creationId="{F7EAD9EC-AA5E-60C6-7E86-77B3A2063A4A}"/>
          </ac:spMkLst>
        </pc:spChg>
        <pc:spChg chg="mod">
          <ac:chgData name="TAY FU WEN" userId="3ce95b04-c093-49f3-bc84-da593a32a19c" providerId="ADAL" clId="{56F708AA-76BE-422C-AD7B-1D69A4EEBC52}" dt="2024-02-23T14:14:47.690" v="406" actId="1035"/>
          <ac:spMkLst>
            <pc:docMk/>
            <pc:sldMk cId="3344800846" sldId="257"/>
            <ac:spMk id="35" creationId="{9388A3C1-4680-D248-43F3-F2ACF72E1398}"/>
          </ac:spMkLst>
        </pc:spChg>
        <pc:spChg chg="mod">
          <ac:chgData name="TAY FU WEN" userId="3ce95b04-c093-49f3-bc84-da593a32a19c" providerId="ADAL" clId="{56F708AA-76BE-422C-AD7B-1D69A4EEBC52}" dt="2024-02-23T14:14:47.690" v="406" actId="1035"/>
          <ac:spMkLst>
            <pc:docMk/>
            <pc:sldMk cId="3344800846" sldId="257"/>
            <ac:spMk id="37" creationId="{BA7FBEE0-84CE-E2F9-BF97-AE96B9A7FE3C}"/>
          </ac:spMkLst>
        </pc:spChg>
        <pc:spChg chg="add mod">
          <ac:chgData name="TAY FU WEN" userId="3ce95b04-c093-49f3-bc84-da593a32a19c" providerId="ADAL" clId="{56F708AA-76BE-422C-AD7B-1D69A4EEBC52}" dt="2024-02-23T14:14:47.690" v="406" actId="1035"/>
          <ac:spMkLst>
            <pc:docMk/>
            <pc:sldMk cId="3344800846" sldId="257"/>
            <ac:spMk id="39" creationId="{21DC73B5-77A5-3656-C230-6CA4C9A5B749}"/>
          </ac:spMkLst>
        </pc:spChg>
        <pc:spChg chg="mod">
          <ac:chgData name="TAY FU WEN" userId="3ce95b04-c093-49f3-bc84-da593a32a19c" providerId="ADAL" clId="{56F708AA-76BE-422C-AD7B-1D69A4EEBC52}" dt="2024-02-23T14:20:02.048" v="440" actId="122"/>
          <ac:spMkLst>
            <pc:docMk/>
            <pc:sldMk cId="3344800846" sldId="257"/>
            <ac:spMk id="50" creationId="{2329FAC3-F502-4AE5-03F2-B91FC62E28CE}"/>
          </ac:spMkLst>
        </pc:spChg>
        <pc:spChg chg="add del">
          <ac:chgData name="TAY FU WEN" userId="3ce95b04-c093-49f3-bc84-da593a32a19c" providerId="ADAL" clId="{56F708AA-76BE-422C-AD7B-1D69A4EEBC52}" dt="2024-02-23T13:19:20.988" v="267" actId="11529"/>
          <ac:spMkLst>
            <pc:docMk/>
            <pc:sldMk cId="3344800846" sldId="257"/>
            <ac:spMk id="53" creationId="{9BF9D4BC-5721-D459-E04A-8C1580BD9811}"/>
          </ac:spMkLst>
        </pc:spChg>
        <pc:spChg chg="add mod">
          <ac:chgData name="TAY FU WEN" userId="3ce95b04-c093-49f3-bc84-da593a32a19c" providerId="ADAL" clId="{56F708AA-76BE-422C-AD7B-1D69A4EEBC52}" dt="2024-02-23T14:14:47.690" v="406" actId="1035"/>
          <ac:spMkLst>
            <pc:docMk/>
            <pc:sldMk cId="3344800846" sldId="257"/>
            <ac:spMk id="54" creationId="{2A46F85A-84F4-FEF9-E88C-BA7B09F91066}"/>
          </ac:spMkLst>
        </pc:spChg>
        <pc:spChg chg="mod">
          <ac:chgData name="TAY FU WEN" userId="3ce95b04-c093-49f3-bc84-da593a32a19c" providerId="ADAL" clId="{56F708AA-76BE-422C-AD7B-1D69A4EEBC52}" dt="2024-02-23T14:22:39.544" v="644" actId="1076"/>
          <ac:spMkLst>
            <pc:docMk/>
            <pc:sldMk cId="3344800846" sldId="257"/>
            <ac:spMk id="1035" creationId="{729EC8D7-6AB0-B8A6-BD97-5F7213E71615}"/>
          </ac:spMkLst>
        </pc:spChg>
        <pc:spChg chg="mod">
          <ac:chgData name="TAY FU WEN" userId="3ce95b04-c093-49f3-bc84-da593a32a19c" providerId="ADAL" clId="{56F708AA-76BE-422C-AD7B-1D69A4EEBC52}" dt="2024-02-23T14:15:52.561" v="410" actId="1076"/>
          <ac:spMkLst>
            <pc:docMk/>
            <pc:sldMk cId="3344800846" sldId="257"/>
            <ac:spMk id="1038" creationId="{9D1DD3B0-F8F9-D801-0760-7EAFC2EEA997}"/>
          </ac:spMkLst>
        </pc:spChg>
        <pc:spChg chg="add mod ord">
          <ac:chgData name="TAY FU WEN" userId="3ce95b04-c093-49f3-bc84-da593a32a19c" providerId="ADAL" clId="{56F708AA-76BE-422C-AD7B-1D69A4EEBC52}" dt="2024-02-23T14:22:44.611" v="645" actId="14100"/>
          <ac:spMkLst>
            <pc:docMk/>
            <pc:sldMk cId="3344800846" sldId="257"/>
            <ac:spMk id="1039" creationId="{20CCD38A-72A3-0F22-19E5-CD668C63CD86}"/>
          </ac:spMkLst>
        </pc:spChg>
        <pc:spChg chg="add mod">
          <ac:chgData name="TAY FU WEN" userId="3ce95b04-c093-49f3-bc84-da593a32a19c" providerId="ADAL" clId="{56F708AA-76BE-422C-AD7B-1D69A4EEBC52}" dt="2024-02-23T14:22:28.717" v="643" actId="20577"/>
          <ac:spMkLst>
            <pc:docMk/>
            <pc:sldMk cId="3344800846" sldId="257"/>
            <ac:spMk id="1047" creationId="{C26E5CAD-8C3C-3849-97F4-500A3A87F99E}"/>
          </ac:spMkLst>
        </pc:spChg>
        <pc:spChg chg="add mod">
          <ac:chgData name="TAY FU WEN" userId="3ce95b04-c093-49f3-bc84-da593a32a19c" providerId="ADAL" clId="{56F708AA-76BE-422C-AD7B-1D69A4EEBC52}" dt="2024-02-23T14:21:50.808" v="605" actId="1076"/>
          <ac:spMkLst>
            <pc:docMk/>
            <pc:sldMk cId="3344800846" sldId="257"/>
            <ac:spMk id="1048" creationId="{1CC8BC4E-65C3-26BF-E626-35C359513782}"/>
          </ac:spMkLst>
        </pc:spChg>
        <pc:grpChg chg="del mod">
          <ac:chgData name="TAY FU WEN" userId="3ce95b04-c093-49f3-bc84-da593a32a19c" providerId="ADAL" clId="{56F708AA-76BE-422C-AD7B-1D69A4EEBC52}" dt="2024-02-23T13:13:42.033" v="211" actId="165"/>
          <ac:grpSpMkLst>
            <pc:docMk/>
            <pc:sldMk cId="3344800846" sldId="257"/>
            <ac:grpSpMk id="8" creationId="{4151813A-E418-EE66-D9F5-C8F3093DF4FE}"/>
          </ac:grpSpMkLst>
        </pc:grpChg>
        <pc:grpChg chg="mod">
          <ac:chgData name="TAY FU WEN" userId="3ce95b04-c093-49f3-bc84-da593a32a19c" providerId="ADAL" clId="{56F708AA-76BE-422C-AD7B-1D69A4EEBC52}" dt="2024-02-23T14:14:47.690" v="406" actId="1035"/>
          <ac:grpSpMkLst>
            <pc:docMk/>
            <pc:sldMk cId="3344800846" sldId="257"/>
            <ac:grpSpMk id="10" creationId="{BC09104D-AB2D-6C3E-A0B8-29C257EBDF4D}"/>
          </ac:grpSpMkLst>
        </pc:grpChg>
        <pc:grpChg chg="del mod">
          <ac:chgData name="TAY FU WEN" userId="3ce95b04-c093-49f3-bc84-da593a32a19c" providerId="ADAL" clId="{56F708AA-76BE-422C-AD7B-1D69A4EEBC52}" dt="2024-02-23T13:04:03.394" v="38" actId="478"/>
          <ac:grpSpMkLst>
            <pc:docMk/>
            <pc:sldMk cId="3344800846" sldId="257"/>
            <ac:grpSpMk id="12" creationId="{BD9FF088-1548-3158-22D1-F5D1A6FEA5D1}"/>
          </ac:grpSpMkLst>
        </pc:grpChg>
        <pc:grpChg chg="del mod">
          <ac:chgData name="TAY FU WEN" userId="3ce95b04-c093-49f3-bc84-da593a32a19c" providerId="ADAL" clId="{56F708AA-76BE-422C-AD7B-1D69A4EEBC52}" dt="2024-02-23T13:04:02.755" v="37" actId="478"/>
          <ac:grpSpMkLst>
            <pc:docMk/>
            <pc:sldMk cId="3344800846" sldId="257"/>
            <ac:grpSpMk id="14" creationId="{685F3C19-2B27-91F6-0838-EDE7A3786815}"/>
          </ac:grpSpMkLst>
        </pc:grpChg>
        <pc:grpChg chg="add mod">
          <ac:chgData name="TAY FU WEN" userId="3ce95b04-c093-49f3-bc84-da593a32a19c" providerId="ADAL" clId="{56F708AA-76BE-422C-AD7B-1D69A4EEBC52}" dt="2024-02-23T14:14:47.690" v="406" actId="1035"/>
          <ac:grpSpMkLst>
            <pc:docMk/>
            <pc:sldMk cId="3344800846" sldId="257"/>
            <ac:grpSpMk id="15" creationId="{7ABAF5B7-7588-E8B8-11EF-AB78D53DB13F}"/>
          </ac:grpSpMkLst>
        </pc:grpChg>
        <pc:grpChg chg="add del mod">
          <ac:chgData name="TAY FU WEN" userId="3ce95b04-c093-49f3-bc84-da593a32a19c" providerId="ADAL" clId="{56F708AA-76BE-422C-AD7B-1D69A4EEBC52}" dt="2024-02-23T13:10:20.058" v="181" actId="478"/>
          <ac:grpSpMkLst>
            <pc:docMk/>
            <pc:sldMk cId="3344800846" sldId="257"/>
            <ac:grpSpMk id="26" creationId="{EB13D7F1-A529-AD42-C571-7805FE0BA68E}"/>
          </ac:grpSpMkLst>
        </pc:grpChg>
        <pc:grpChg chg="del mod">
          <ac:chgData name="TAY FU WEN" userId="3ce95b04-c093-49f3-bc84-da593a32a19c" providerId="ADAL" clId="{56F708AA-76BE-422C-AD7B-1D69A4EEBC52}" dt="2024-02-23T14:08:24.965" v="357" actId="165"/>
          <ac:grpSpMkLst>
            <pc:docMk/>
            <pc:sldMk cId="3344800846" sldId="257"/>
            <ac:grpSpMk id="32" creationId="{B248C60D-AAC8-071D-9E9C-4A78835917FB}"/>
          </ac:grpSpMkLst>
        </pc:grpChg>
        <pc:grpChg chg="mod">
          <ac:chgData name="TAY FU WEN" userId="3ce95b04-c093-49f3-bc84-da593a32a19c" providerId="ADAL" clId="{56F708AA-76BE-422C-AD7B-1D69A4EEBC52}" dt="2024-02-23T14:14:47.690" v="406" actId="1035"/>
          <ac:grpSpMkLst>
            <pc:docMk/>
            <pc:sldMk cId="3344800846" sldId="257"/>
            <ac:grpSpMk id="33" creationId="{C3C59F8D-AC5C-1BE5-A893-8B1564E193F8}"/>
          </ac:grpSpMkLst>
        </pc:grpChg>
        <pc:grpChg chg="add mod">
          <ac:chgData name="TAY FU WEN" userId="3ce95b04-c093-49f3-bc84-da593a32a19c" providerId="ADAL" clId="{56F708AA-76BE-422C-AD7B-1D69A4EEBC52}" dt="2024-02-23T14:14:47.690" v="406" actId="1035"/>
          <ac:grpSpMkLst>
            <pc:docMk/>
            <pc:sldMk cId="3344800846" sldId="257"/>
            <ac:grpSpMk id="41" creationId="{AAE69A31-B2A9-64A3-CC33-9855A7B99A3D}"/>
          </ac:grpSpMkLst>
        </pc:grpChg>
        <pc:grpChg chg="add mod">
          <ac:chgData name="TAY FU WEN" userId="3ce95b04-c093-49f3-bc84-da593a32a19c" providerId="ADAL" clId="{56F708AA-76BE-422C-AD7B-1D69A4EEBC52}" dt="2024-02-23T14:14:47.690" v="406" actId="1035"/>
          <ac:grpSpMkLst>
            <pc:docMk/>
            <pc:sldMk cId="3344800846" sldId="257"/>
            <ac:grpSpMk id="42" creationId="{978600E4-763A-12BF-13B7-E55A6B0B18E1}"/>
          </ac:grpSpMkLst>
        </pc:grpChg>
        <pc:grpChg chg="add del mod">
          <ac:chgData name="TAY FU WEN" userId="3ce95b04-c093-49f3-bc84-da593a32a19c" providerId="ADAL" clId="{56F708AA-76BE-422C-AD7B-1D69A4EEBC52}" dt="2024-02-23T13:24:51.012" v="292" actId="165"/>
          <ac:grpSpMkLst>
            <pc:docMk/>
            <pc:sldMk cId="3344800846" sldId="257"/>
            <ac:grpSpMk id="43" creationId="{90BFF92E-18DB-1DA8-0DCB-E119D2494947}"/>
          </ac:grpSpMkLst>
        </pc:grpChg>
        <pc:grpChg chg="add mod">
          <ac:chgData name="TAY FU WEN" userId="3ce95b04-c093-49f3-bc84-da593a32a19c" providerId="ADAL" clId="{56F708AA-76BE-422C-AD7B-1D69A4EEBC52}" dt="2024-02-23T14:14:47.690" v="406" actId="1035"/>
          <ac:grpSpMkLst>
            <pc:docMk/>
            <pc:sldMk cId="3344800846" sldId="257"/>
            <ac:grpSpMk id="44" creationId="{4B1B5BF4-9439-B657-7A4F-E3733DF116C9}"/>
          </ac:grpSpMkLst>
        </pc:grpChg>
        <pc:grpChg chg="add mod">
          <ac:chgData name="TAY FU WEN" userId="3ce95b04-c093-49f3-bc84-da593a32a19c" providerId="ADAL" clId="{56F708AA-76BE-422C-AD7B-1D69A4EEBC52}" dt="2024-02-23T14:14:47.690" v="406" actId="1035"/>
          <ac:grpSpMkLst>
            <pc:docMk/>
            <pc:sldMk cId="3344800846" sldId="257"/>
            <ac:grpSpMk id="46" creationId="{FA0156E6-B136-86B2-9E8E-3017B85B9B8E}"/>
          </ac:grpSpMkLst>
        </pc:grpChg>
        <pc:grpChg chg="add mod">
          <ac:chgData name="TAY FU WEN" userId="3ce95b04-c093-49f3-bc84-da593a32a19c" providerId="ADAL" clId="{56F708AA-76BE-422C-AD7B-1D69A4EEBC52}" dt="2024-02-23T14:14:47.690" v="406" actId="1035"/>
          <ac:grpSpMkLst>
            <pc:docMk/>
            <pc:sldMk cId="3344800846" sldId="257"/>
            <ac:grpSpMk id="47" creationId="{67484C72-C624-3754-0668-9C7382879A87}"/>
          </ac:grpSpMkLst>
        </pc:grpChg>
        <pc:grpChg chg="add mod">
          <ac:chgData name="TAY FU WEN" userId="3ce95b04-c093-49f3-bc84-da593a32a19c" providerId="ADAL" clId="{56F708AA-76BE-422C-AD7B-1D69A4EEBC52}" dt="2024-02-23T14:22:39.544" v="644" actId="1076"/>
          <ac:grpSpMkLst>
            <pc:docMk/>
            <pc:sldMk cId="3344800846" sldId="257"/>
            <ac:grpSpMk id="1031" creationId="{183CC99A-2580-99E7-C719-418E32D2E26F}"/>
          </ac:grpSpMkLst>
        </pc:grpChg>
        <pc:grpChg chg="add del mod">
          <ac:chgData name="TAY FU WEN" userId="3ce95b04-c093-49f3-bc84-da593a32a19c" providerId="ADAL" clId="{56F708AA-76BE-422C-AD7B-1D69A4EEBC52}" dt="2024-02-23T14:15:59.849" v="411" actId="478"/>
          <ac:grpSpMkLst>
            <pc:docMk/>
            <pc:sldMk cId="3344800846" sldId="257"/>
            <ac:grpSpMk id="1036" creationId="{7BC16EC7-EFCD-5632-E586-46B80C825DF9}"/>
          </ac:grpSpMkLst>
        </pc:grpChg>
        <pc:picChg chg="add mod">
          <ac:chgData name="TAY FU WEN" userId="3ce95b04-c093-49f3-bc84-da593a32a19c" providerId="ADAL" clId="{56F708AA-76BE-422C-AD7B-1D69A4EEBC52}" dt="2024-02-23T14:14:47.690" v="406" actId="1035"/>
          <ac:picMkLst>
            <pc:docMk/>
            <pc:sldMk cId="3344800846" sldId="257"/>
            <ac:picMk id="3" creationId="{80A99B4D-A432-51F7-C7F7-C25C4C74EE42}"/>
          </ac:picMkLst>
        </pc:picChg>
        <pc:picChg chg="mod">
          <ac:chgData name="TAY FU WEN" userId="3ce95b04-c093-49f3-bc84-da593a32a19c" providerId="ADAL" clId="{56F708AA-76BE-422C-AD7B-1D69A4EEBC52}" dt="2024-02-23T14:14:47.690" v="406" actId="1035"/>
          <ac:picMkLst>
            <pc:docMk/>
            <pc:sldMk cId="3344800846" sldId="257"/>
            <ac:picMk id="34" creationId="{D9178103-3F6F-B734-6394-5639BDC0A1F6}"/>
          </ac:picMkLst>
        </pc:picChg>
        <pc:picChg chg="del mod">
          <ac:chgData name="TAY FU WEN" userId="3ce95b04-c093-49f3-bc84-da593a32a19c" providerId="ADAL" clId="{56F708AA-76BE-422C-AD7B-1D69A4EEBC52}" dt="2024-02-23T13:10:20.058" v="181" actId="478"/>
          <ac:picMkLst>
            <pc:docMk/>
            <pc:sldMk cId="3344800846" sldId="257"/>
            <ac:picMk id="36" creationId="{94F0FA1C-6236-2F4A-B679-996E6833C3BA}"/>
          </ac:picMkLst>
        </pc:picChg>
        <pc:picChg chg="add mod">
          <ac:chgData name="TAY FU WEN" userId="3ce95b04-c093-49f3-bc84-da593a32a19c" providerId="ADAL" clId="{56F708AA-76BE-422C-AD7B-1D69A4EEBC52}" dt="2024-02-23T14:14:47.690" v="406" actId="1035"/>
          <ac:picMkLst>
            <pc:docMk/>
            <pc:sldMk cId="3344800846" sldId="257"/>
            <ac:picMk id="40" creationId="{1A5D626F-29E8-8CA7-D64B-C19D3CE22F4E}"/>
          </ac:picMkLst>
        </pc:picChg>
        <pc:picChg chg="mod topLvl">
          <ac:chgData name="TAY FU WEN" userId="3ce95b04-c093-49f3-bc84-da593a32a19c" providerId="ADAL" clId="{56F708AA-76BE-422C-AD7B-1D69A4EEBC52}" dt="2024-02-23T14:14:47.690" v="406" actId="1035"/>
          <ac:picMkLst>
            <pc:docMk/>
            <pc:sldMk cId="3344800846" sldId="257"/>
            <ac:picMk id="1026" creationId="{F2809FCD-E177-7426-FB09-29EAE27BAC29}"/>
          </ac:picMkLst>
        </pc:picChg>
        <pc:picChg chg="mod">
          <ac:chgData name="TAY FU WEN" userId="3ce95b04-c093-49f3-bc84-da593a32a19c" providerId="ADAL" clId="{56F708AA-76BE-422C-AD7B-1D69A4EEBC52}" dt="2024-02-23T14:14:47.690" v="406" actId="1035"/>
          <ac:picMkLst>
            <pc:docMk/>
            <pc:sldMk cId="3344800846" sldId="257"/>
            <ac:picMk id="1028" creationId="{D17AEF84-9259-6DCA-BE93-E82E0FDC496D}"/>
          </ac:picMkLst>
        </pc:picChg>
        <pc:picChg chg="mod">
          <ac:chgData name="TAY FU WEN" userId="3ce95b04-c093-49f3-bc84-da593a32a19c" providerId="ADAL" clId="{56F708AA-76BE-422C-AD7B-1D69A4EEBC52}" dt="2024-02-23T14:14:47.690" v="406" actId="1035"/>
          <ac:picMkLst>
            <pc:docMk/>
            <pc:sldMk cId="3344800846" sldId="257"/>
            <ac:picMk id="1030" creationId="{56352375-6C37-DED6-81D2-2E3677F1ACA1}"/>
          </ac:picMkLst>
        </pc:picChg>
        <pc:picChg chg="mod">
          <ac:chgData name="TAY FU WEN" userId="3ce95b04-c093-49f3-bc84-da593a32a19c" providerId="ADAL" clId="{56F708AA-76BE-422C-AD7B-1D69A4EEBC52}" dt="2024-02-23T13:00:27.087" v="1" actId="1076"/>
          <ac:picMkLst>
            <pc:docMk/>
            <pc:sldMk cId="3344800846" sldId="257"/>
            <ac:picMk id="1032" creationId="{7B0F23AC-8D84-F91B-55AA-E21F0386A5F0}"/>
          </ac:picMkLst>
        </pc:picChg>
        <pc:picChg chg="mod">
          <ac:chgData name="TAY FU WEN" userId="3ce95b04-c093-49f3-bc84-da593a32a19c" providerId="ADAL" clId="{56F708AA-76BE-422C-AD7B-1D69A4EEBC52}" dt="2024-02-23T14:22:39.544" v="644" actId="1076"/>
          <ac:picMkLst>
            <pc:docMk/>
            <pc:sldMk cId="3344800846" sldId="257"/>
            <ac:picMk id="1033" creationId="{68895474-26AC-3E1F-F134-2320D0E16DBC}"/>
          </ac:picMkLst>
        </pc:picChg>
        <pc:picChg chg="mod">
          <ac:chgData name="TAY FU WEN" userId="3ce95b04-c093-49f3-bc84-da593a32a19c" providerId="ADAL" clId="{56F708AA-76BE-422C-AD7B-1D69A4EEBC52}" dt="2024-02-23T13:00:27.087" v="1" actId="1076"/>
          <ac:picMkLst>
            <pc:docMk/>
            <pc:sldMk cId="3344800846" sldId="257"/>
            <ac:picMk id="1034" creationId="{ED842B27-7922-3CAB-B49A-820CA8419FBB}"/>
          </ac:picMkLst>
        </pc:picChg>
        <pc:picChg chg="mod">
          <ac:chgData name="TAY FU WEN" userId="3ce95b04-c093-49f3-bc84-da593a32a19c" providerId="ADAL" clId="{56F708AA-76BE-422C-AD7B-1D69A4EEBC52}" dt="2024-02-23T14:15:52.561" v="410" actId="1076"/>
          <ac:picMkLst>
            <pc:docMk/>
            <pc:sldMk cId="3344800846" sldId="257"/>
            <ac:picMk id="1037" creationId="{E58BE4B0-8FE6-E58E-84E3-C624FE232865}"/>
          </ac:picMkLst>
        </pc:picChg>
        <pc:cxnChg chg="mod">
          <ac:chgData name="TAY FU WEN" userId="3ce95b04-c093-49f3-bc84-da593a32a19c" providerId="ADAL" clId="{56F708AA-76BE-422C-AD7B-1D69A4EEBC52}" dt="2024-02-23T14:14:47.690" v="406" actId="1035"/>
          <ac:cxnSpMkLst>
            <pc:docMk/>
            <pc:sldMk cId="3344800846" sldId="257"/>
            <ac:cxnSpMk id="6" creationId="{A6BB671B-8AD0-E1E2-1336-486C260A0D8E}"/>
          </ac:cxnSpMkLst>
        </pc:cxnChg>
        <pc:cxnChg chg="mod">
          <ac:chgData name="TAY FU WEN" userId="3ce95b04-c093-49f3-bc84-da593a32a19c" providerId="ADAL" clId="{56F708AA-76BE-422C-AD7B-1D69A4EEBC52}" dt="2024-02-23T14:14:47.690" v="406" actId="1035"/>
          <ac:cxnSpMkLst>
            <pc:docMk/>
            <pc:sldMk cId="3344800846" sldId="257"/>
            <ac:cxnSpMk id="16" creationId="{02C464FC-8BC2-3202-7A6E-7DB60301AE0E}"/>
          </ac:cxnSpMkLst>
        </pc:cxnChg>
        <pc:cxnChg chg="add mod">
          <ac:chgData name="TAY FU WEN" userId="3ce95b04-c093-49f3-bc84-da593a32a19c" providerId="ADAL" clId="{56F708AA-76BE-422C-AD7B-1D69A4EEBC52}" dt="2024-02-23T14:14:47.690" v="406" actId="1035"/>
          <ac:cxnSpMkLst>
            <pc:docMk/>
            <pc:sldMk cId="3344800846" sldId="257"/>
            <ac:cxnSpMk id="18" creationId="{A792A52B-9A0A-DABF-BAEA-6E50D3B2DC98}"/>
          </ac:cxnSpMkLst>
        </pc:cxnChg>
        <pc:cxnChg chg="del mod">
          <ac:chgData name="TAY FU WEN" userId="3ce95b04-c093-49f3-bc84-da593a32a19c" providerId="ADAL" clId="{56F708AA-76BE-422C-AD7B-1D69A4EEBC52}" dt="2024-02-23T13:04:05.726" v="41" actId="478"/>
          <ac:cxnSpMkLst>
            <pc:docMk/>
            <pc:sldMk cId="3344800846" sldId="257"/>
            <ac:cxnSpMk id="20" creationId="{E4137CB1-7D51-42B7-36FD-4F5BC7445A2E}"/>
          </ac:cxnSpMkLst>
        </pc:cxnChg>
        <pc:cxnChg chg="add mod topLvl">
          <ac:chgData name="TAY FU WEN" userId="3ce95b04-c093-49f3-bc84-da593a32a19c" providerId="ADAL" clId="{56F708AA-76BE-422C-AD7B-1D69A4EEBC52}" dt="2024-02-23T14:14:47.690" v="406" actId="1035"/>
          <ac:cxnSpMkLst>
            <pc:docMk/>
            <pc:sldMk cId="3344800846" sldId="257"/>
            <ac:cxnSpMk id="22" creationId="{DBF04C5C-9489-E3B0-5A8B-F912DE1DF490}"/>
          </ac:cxnSpMkLst>
        </pc:cxnChg>
        <pc:cxnChg chg="del mod">
          <ac:chgData name="TAY FU WEN" userId="3ce95b04-c093-49f3-bc84-da593a32a19c" providerId="ADAL" clId="{56F708AA-76BE-422C-AD7B-1D69A4EEBC52}" dt="2024-02-23T13:04:05.200" v="40" actId="478"/>
          <ac:cxnSpMkLst>
            <pc:docMk/>
            <pc:sldMk cId="3344800846" sldId="257"/>
            <ac:cxnSpMk id="27" creationId="{F9285890-FBA7-D0BC-98DF-913CC8C1F304}"/>
          </ac:cxnSpMkLst>
        </pc:cxnChg>
        <pc:cxnChg chg="mod topLvl">
          <ac:chgData name="TAY FU WEN" userId="3ce95b04-c093-49f3-bc84-da593a32a19c" providerId="ADAL" clId="{56F708AA-76BE-422C-AD7B-1D69A4EEBC52}" dt="2024-02-23T14:14:47.690" v="406" actId="1035"/>
          <ac:cxnSpMkLst>
            <pc:docMk/>
            <pc:sldMk cId="3344800846" sldId="257"/>
            <ac:cxnSpMk id="30" creationId="{4A00E53B-5BD1-E368-BA19-75A9EA61743A}"/>
          </ac:cxnSpMkLst>
        </pc:cxnChg>
        <pc:cxnChg chg="add mod">
          <ac:chgData name="TAY FU WEN" userId="3ce95b04-c093-49f3-bc84-da593a32a19c" providerId="ADAL" clId="{56F708AA-76BE-422C-AD7B-1D69A4EEBC52}" dt="2024-02-23T14:14:47.690" v="406" actId="1035"/>
          <ac:cxnSpMkLst>
            <pc:docMk/>
            <pc:sldMk cId="3344800846" sldId="257"/>
            <ac:cxnSpMk id="38" creationId="{9409C251-F49E-CFBF-D71C-611F47510B40}"/>
          </ac:cxnSpMkLst>
        </pc:cxnChg>
        <pc:cxnChg chg="del mod">
          <ac:chgData name="TAY FU WEN" userId="3ce95b04-c093-49f3-bc84-da593a32a19c" providerId="ADAL" clId="{56F708AA-76BE-422C-AD7B-1D69A4EEBC52}" dt="2024-02-23T13:04:08.112" v="44" actId="478"/>
          <ac:cxnSpMkLst>
            <pc:docMk/>
            <pc:sldMk cId="3344800846" sldId="257"/>
            <ac:cxnSpMk id="45" creationId="{C2708D6F-3116-8AE9-162E-0AAE72AA40BE}"/>
          </ac:cxnSpMkLst>
        </pc:cxnChg>
        <pc:cxnChg chg="add mod">
          <ac:chgData name="TAY FU WEN" userId="3ce95b04-c093-49f3-bc84-da593a32a19c" providerId="ADAL" clId="{56F708AA-76BE-422C-AD7B-1D69A4EEBC52}" dt="2024-02-23T14:18:30.967" v="422" actId="208"/>
          <ac:cxnSpMkLst>
            <pc:docMk/>
            <pc:sldMk cId="3344800846" sldId="257"/>
            <ac:cxnSpMk id="1041" creationId="{0B0FDAA6-413E-F118-4789-0481F5862F67}"/>
          </ac:cxnSpMkLst>
        </pc:cxnChg>
        <pc:cxnChg chg="add mod">
          <ac:chgData name="TAY FU WEN" userId="3ce95b04-c093-49f3-bc84-da593a32a19c" providerId="ADAL" clId="{56F708AA-76BE-422C-AD7B-1D69A4EEBC52}" dt="2024-02-23T14:19:12.512" v="432" actId="14100"/>
          <ac:cxnSpMkLst>
            <pc:docMk/>
            <pc:sldMk cId="3344800846" sldId="257"/>
            <ac:cxnSpMk id="1042" creationId="{F4C54DA4-7617-88AB-E07B-A6EA84108A11}"/>
          </ac:cxnSpMkLst>
        </pc:cxnChg>
        <pc:cxnChg chg="add mod">
          <ac:chgData name="TAY FU WEN" userId="3ce95b04-c093-49f3-bc84-da593a32a19c" providerId="ADAL" clId="{56F708AA-76BE-422C-AD7B-1D69A4EEBC52}" dt="2024-02-23T14:19:19.748" v="433" actId="14100"/>
          <ac:cxnSpMkLst>
            <pc:docMk/>
            <pc:sldMk cId="3344800846" sldId="257"/>
            <ac:cxnSpMk id="1043" creationId="{54B639A5-195C-CA94-F174-7EAFAB052D14}"/>
          </ac:cxnSpMkLst>
        </pc:cxnChg>
        <pc:cxnChg chg="add mod">
          <ac:chgData name="TAY FU WEN" userId="3ce95b04-c093-49f3-bc84-da593a32a19c" providerId="ADAL" clId="{56F708AA-76BE-422C-AD7B-1D69A4EEBC52}" dt="2024-02-23T14:19:44.339" v="435"/>
          <ac:cxnSpMkLst>
            <pc:docMk/>
            <pc:sldMk cId="3344800846" sldId="257"/>
            <ac:cxnSpMk id="1046" creationId="{2380AE4C-9697-008E-60DD-1218D78CF062}"/>
          </ac:cxnSpMkLst>
        </pc:cxnChg>
      </pc:sldChg>
      <pc:sldChg chg="add">
        <pc:chgData name="TAY FU WEN" userId="3ce95b04-c093-49f3-bc84-da593a32a19c" providerId="ADAL" clId="{56F708AA-76BE-422C-AD7B-1D69A4EEBC52}" dt="2024-02-23T14:25:31.482" v="647"/>
        <pc:sldMkLst>
          <pc:docMk/>
          <pc:sldMk cId="3368981627" sldId="258"/>
        </pc:sldMkLst>
      </pc:sldChg>
      <pc:sldChg chg="addSp delSp modSp add mod">
        <pc:chgData name="TAY FU WEN" userId="3ce95b04-c093-49f3-bc84-da593a32a19c" providerId="ADAL" clId="{56F708AA-76BE-422C-AD7B-1D69A4EEBC52}" dt="2024-02-25T02:00:11.368" v="1188" actId="1037"/>
        <pc:sldMkLst>
          <pc:docMk/>
          <pc:sldMk cId="10188574" sldId="259"/>
        </pc:sldMkLst>
        <pc:spChg chg="mod">
          <ac:chgData name="TAY FU WEN" userId="3ce95b04-c093-49f3-bc84-da593a32a19c" providerId="ADAL" clId="{56F708AA-76BE-422C-AD7B-1D69A4EEBC52}" dt="2024-02-25T01:52:37.464" v="1015" actId="1037"/>
          <ac:spMkLst>
            <pc:docMk/>
            <pc:sldMk cId="10188574" sldId="259"/>
            <ac:spMk id="5" creationId="{A8C0359A-F946-F0C0-35B3-390E558C0378}"/>
          </ac:spMkLst>
        </pc:spChg>
        <pc:spChg chg="mod">
          <ac:chgData name="TAY FU WEN" userId="3ce95b04-c093-49f3-bc84-da593a32a19c" providerId="ADAL" clId="{56F708AA-76BE-422C-AD7B-1D69A4EEBC52}" dt="2024-02-25T01:59:25.072" v="1181" actId="1036"/>
          <ac:spMkLst>
            <pc:docMk/>
            <pc:sldMk cId="10188574" sldId="259"/>
            <ac:spMk id="7" creationId="{585CDBED-AFD3-07BC-5354-F9DE4E724B05}"/>
          </ac:spMkLst>
        </pc:spChg>
        <pc:spChg chg="mod">
          <ac:chgData name="TAY FU WEN" userId="3ce95b04-c093-49f3-bc84-da593a32a19c" providerId="ADAL" clId="{56F708AA-76BE-422C-AD7B-1D69A4EEBC52}" dt="2024-02-25T01:52:37.464" v="1015" actId="1037"/>
          <ac:spMkLst>
            <pc:docMk/>
            <pc:sldMk cId="10188574" sldId="259"/>
            <ac:spMk id="9" creationId="{7F624F15-73C2-5834-2874-D484A2FE419F}"/>
          </ac:spMkLst>
        </pc:spChg>
        <pc:spChg chg="mod">
          <ac:chgData name="TAY FU WEN" userId="3ce95b04-c093-49f3-bc84-da593a32a19c" providerId="ADAL" clId="{56F708AA-76BE-422C-AD7B-1D69A4EEBC52}" dt="2024-02-25T01:47:52.727" v="723" actId="1037"/>
          <ac:spMkLst>
            <pc:docMk/>
            <pc:sldMk cId="10188574" sldId="259"/>
            <ac:spMk id="19" creationId="{B41C66A9-31F2-9C1C-7B1B-31E0448EBCFB}"/>
          </ac:spMkLst>
        </pc:spChg>
        <pc:spChg chg="mod topLvl">
          <ac:chgData name="TAY FU WEN" userId="3ce95b04-c093-49f3-bc84-da593a32a19c" providerId="ADAL" clId="{56F708AA-76BE-422C-AD7B-1D69A4EEBC52}" dt="2024-02-25T01:53:34.268" v="1016" actId="165"/>
          <ac:spMkLst>
            <pc:docMk/>
            <pc:sldMk cId="10188574" sldId="259"/>
            <ac:spMk id="23" creationId="{BBAE6E91-9322-83B4-6290-BF8326C0938D}"/>
          </ac:spMkLst>
        </pc:spChg>
        <pc:spChg chg="mod">
          <ac:chgData name="TAY FU WEN" userId="3ce95b04-c093-49f3-bc84-da593a32a19c" providerId="ADAL" clId="{56F708AA-76BE-422C-AD7B-1D69A4EEBC52}" dt="2024-02-25T01:50:06.444" v="876" actId="1038"/>
          <ac:spMkLst>
            <pc:docMk/>
            <pc:sldMk cId="10188574" sldId="259"/>
            <ac:spMk id="25" creationId="{9E2655A9-00E4-443C-2432-B97AE8F1698A}"/>
          </ac:spMkLst>
        </pc:spChg>
        <pc:spChg chg="mod">
          <ac:chgData name="TAY FU WEN" userId="3ce95b04-c093-49f3-bc84-da593a32a19c" providerId="ADAL" clId="{56F708AA-76BE-422C-AD7B-1D69A4EEBC52}" dt="2024-02-25T01:49:08.994" v="805" actId="1038"/>
          <ac:spMkLst>
            <pc:docMk/>
            <pc:sldMk cId="10188574" sldId="259"/>
            <ac:spMk id="31" creationId="{14DFC13C-D16F-0D4E-1A8C-3FD05E3BCDBE}"/>
          </ac:spMkLst>
        </pc:spChg>
        <pc:spChg chg="mod">
          <ac:chgData name="TAY FU WEN" userId="3ce95b04-c093-49f3-bc84-da593a32a19c" providerId="ADAL" clId="{56F708AA-76BE-422C-AD7B-1D69A4EEBC52}" dt="2024-02-25T01:57:09.313" v="1080" actId="20577"/>
          <ac:spMkLst>
            <pc:docMk/>
            <pc:sldMk cId="10188574" sldId="259"/>
            <ac:spMk id="37" creationId="{10FA7957-48E2-FF3F-ECE2-15EFF376630B}"/>
          </ac:spMkLst>
        </pc:spChg>
        <pc:spChg chg="mod topLvl">
          <ac:chgData name="TAY FU WEN" userId="3ce95b04-c093-49f3-bc84-da593a32a19c" providerId="ADAL" clId="{56F708AA-76BE-422C-AD7B-1D69A4EEBC52}" dt="2024-02-25T01:53:35.775" v="1017" actId="165"/>
          <ac:spMkLst>
            <pc:docMk/>
            <pc:sldMk cId="10188574" sldId="259"/>
            <ac:spMk id="39" creationId="{F5B2EE2C-19E7-1FE1-05A8-F793FC8ECEC5}"/>
          </ac:spMkLst>
        </pc:spChg>
        <pc:spChg chg="add mod">
          <ac:chgData name="TAY FU WEN" userId="3ce95b04-c093-49f3-bc84-da593a32a19c" providerId="ADAL" clId="{56F708AA-76BE-422C-AD7B-1D69A4EEBC52}" dt="2024-02-25T01:54:54.200" v="1053" actId="14100"/>
          <ac:spMkLst>
            <pc:docMk/>
            <pc:sldMk cId="10188574" sldId="259"/>
            <ac:spMk id="51" creationId="{10554A35-A543-85E7-546F-A8FD525A5150}"/>
          </ac:spMkLst>
        </pc:spChg>
        <pc:spChg chg="add mod">
          <ac:chgData name="TAY FU WEN" userId="3ce95b04-c093-49f3-bc84-da593a32a19c" providerId="ADAL" clId="{56F708AA-76BE-422C-AD7B-1D69A4EEBC52}" dt="2024-02-25T02:00:11.368" v="1188" actId="1037"/>
          <ac:spMkLst>
            <pc:docMk/>
            <pc:sldMk cId="10188574" sldId="259"/>
            <ac:spMk id="53" creationId="{57718FF1-C0B9-F797-EAB1-3D4C434EE7D9}"/>
          </ac:spMkLst>
        </pc:spChg>
        <pc:spChg chg="mod">
          <ac:chgData name="TAY FU WEN" userId="3ce95b04-c093-49f3-bc84-da593a32a19c" providerId="ADAL" clId="{56F708AA-76BE-422C-AD7B-1D69A4EEBC52}" dt="2024-02-25T01:48:42.624" v="796" actId="1037"/>
          <ac:spMkLst>
            <pc:docMk/>
            <pc:sldMk cId="10188574" sldId="259"/>
            <ac:spMk id="54" creationId="{FE385EA4-F91D-0730-D7D9-CAFDAF247D8B}"/>
          </ac:spMkLst>
        </pc:spChg>
        <pc:spChg chg="add mod">
          <ac:chgData name="TAY FU WEN" userId="3ce95b04-c093-49f3-bc84-da593a32a19c" providerId="ADAL" clId="{56F708AA-76BE-422C-AD7B-1D69A4EEBC52}" dt="2024-02-25T02:00:11.368" v="1188" actId="1037"/>
          <ac:spMkLst>
            <pc:docMk/>
            <pc:sldMk cId="10188574" sldId="259"/>
            <ac:spMk id="55" creationId="{F0D7559A-1DF4-88C7-B6AB-F341E8D13C42}"/>
          </ac:spMkLst>
        </pc:spChg>
        <pc:spChg chg="add mod">
          <ac:chgData name="TAY FU WEN" userId="3ce95b04-c093-49f3-bc84-da593a32a19c" providerId="ADAL" clId="{56F708AA-76BE-422C-AD7B-1D69A4EEBC52}" dt="2024-02-25T02:00:11.368" v="1188" actId="1037"/>
          <ac:spMkLst>
            <pc:docMk/>
            <pc:sldMk cId="10188574" sldId="259"/>
            <ac:spMk id="56" creationId="{EB54A7C7-6C4E-5535-3602-B44980374D09}"/>
          </ac:spMkLst>
        </pc:spChg>
        <pc:spChg chg="mod">
          <ac:chgData name="TAY FU WEN" userId="3ce95b04-c093-49f3-bc84-da593a32a19c" providerId="ADAL" clId="{56F708AA-76BE-422C-AD7B-1D69A4EEBC52}" dt="2024-02-25T01:47:52.727" v="723" actId="1037"/>
          <ac:spMkLst>
            <pc:docMk/>
            <pc:sldMk cId="10188574" sldId="259"/>
            <ac:spMk id="1047" creationId="{9324AF8F-7642-3681-8FD4-8E72E0A41F36}"/>
          </ac:spMkLst>
        </pc:spChg>
        <pc:grpChg chg="mod">
          <ac:chgData name="TAY FU WEN" userId="3ce95b04-c093-49f3-bc84-da593a32a19c" providerId="ADAL" clId="{56F708AA-76BE-422C-AD7B-1D69A4EEBC52}" dt="2024-02-25T01:52:37.464" v="1015" actId="1037"/>
          <ac:grpSpMkLst>
            <pc:docMk/>
            <pc:sldMk cId="10188574" sldId="259"/>
            <ac:grpSpMk id="10" creationId="{B6077410-64F4-A8F0-F5E7-4F53FC171937}"/>
          </ac:grpSpMkLst>
        </pc:grpChg>
        <pc:grpChg chg="mod">
          <ac:chgData name="TAY FU WEN" userId="3ce95b04-c093-49f3-bc84-da593a32a19c" providerId="ADAL" clId="{56F708AA-76BE-422C-AD7B-1D69A4EEBC52}" dt="2024-02-25T01:52:37.464" v="1015" actId="1037"/>
          <ac:grpSpMkLst>
            <pc:docMk/>
            <pc:sldMk cId="10188574" sldId="259"/>
            <ac:grpSpMk id="15" creationId="{4279554C-8FE3-20B3-1C5B-8081FEDC2684}"/>
          </ac:grpSpMkLst>
        </pc:grpChg>
        <pc:grpChg chg="mod">
          <ac:chgData name="TAY FU WEN" userId="3ce95b04-c093-49f3-bc84-da593a32a19c" providerId="ADAL" clId="{56F708AA-76BE-422C-AD7B-1D69A4EEBC52}" dt="2024-02-25T01:52:37.464" v="1015" actId="1037"/>
          <ac:grpSpMkLst>
            <pc:docMk/>
            <pc:sldMk cId="10188574" sldId="259"/>
            <ac:grpSpMk id="41" creationId="{87C1C1A6-DF08-8FD2-BDD4-7FDE825E69E4}"/>
          </ac:grpSpMkLst>
        </pc:grpChg>
        <pc:grpChg chg="mod">
          <ac:chgData name="TAY FU WEN" userId="3ce95b04-c093-49f3-bc84-da593a32a19c" providerId="ADAL" clId="{56F708AA-76BE-422C-AD7B-1D69A4EEBC52}" dt="2024-02-25T01:59:25.072" v="1181" actId="1036"/>
          <ac:grpSpMkLst>
            <pc:docMk/>
            <pc:sldMk cId="10188574" sldId="259"/>
            <ac:grpSpMk id="42" creationId="{07596871-8C65-077B-15E7-D79EACAC1A37}"/>
          </ac:grpSpMkLst>
        </pc:grpChg>
        <pc:grpChg chg="del mod">
          <ac:chgData name="TAY FU WEN" userId="3ce95b04-c093-49f3-bc84-da593a32a19c" providerId="ADAL" clId="{56F708AA-76BE-422C-AD7B-1D69A4EEBC52}" dt="2024-02-25T01:53:35.775" v="1017" actId="165"/>
          <ac:grpSpMkLst>
            <pc:docMk/>
            <pc:sldMk cId="10188574" sldId="259"/>
            <ac:grpSpMk id="44" creationId="{BD243FA5-79B2-6CC1-EC6C-9F258B4809C3}"/>
          </ac:grpSpMkLst>
        </pc:grpChg>
        <pc:grpChg chg="del">
          <ac:chgData name="TAY FU WEN" userId="3ce95b04-c093-49f3-bc84-da593a32a19c" providerId="ADAL" clId="{56F708AA-76BE-422C-AD7B-1D69A4EEBC52}" dt="2024-02-25T01:54:59.382" v="1054" actId="478"/>
          <ac:grpSpMkLst>
            <pc:docMk/>
            <pc:sldMk cId="10188574" sldId="259"/>
            <ac:grpSpMk id="46" creationId="{C1C5282B-0540-F3F5-B084-CA306E446FB2}"/>
          </ac:grpSpMkLst>
        </pc:grpChg>
        <pc:grpChg chg="del mod">
          <ac:chgData name="TAY FU WEN" userId="3ce95b04-c093-49f3-bc84-da593a32a19c" providerId="ADAL" clId="{56F708AA-76BE-422C-AD7B-1D69A4EEBC52}" dt="2024-02-25T01:53:34.268" v="1016" actId="165"/>
          <ac:grpSpMkLst>
            <pc:docMk/>
            <pc:sldMk cId="10188574" sldId="259"/>
            <ac:grpSpMk id="47" creationId="{0D4BB26C-076F-EB23-2F13-A1ECA7FACF80}"/>
          </ac:grpSpMkLst>
        </pc:grpChg>
        <pc:grpChg chg="add mod">
          <ac:chgData name="TAY FU WEN" userId="3ce95b04-c093-49f3-bc84-da593a32a19c" providerId="ADAL" clId="{56F708AA-76BE-422C-AD7B-1D69A4EEBC52}" dt="2024-02-25T01:57:18.792" v="1081" actId="14100"/>
          <ac:grpSpMkLst>
            <pc:docMk/>
            <pc:sldMk cId="10188574" sldId="259"/>
            <ac:grpSpMk id="52" creationId="{F28284F2-AB3B-1061-2B22-6C914E297937}"/>
          </ac:grpSpMkLst>
        </pc:grpChg>
        <pc:picChg chg="mod">
          <ac:chgData name="TAY FU WEN" userId="3ce95b04-c093-49f3-bc84-da593a32a19c" providerId="ADAL" clId="{56F708AA-76BE-422C-AD7B-1D69A4EEBC52}" dt="2024-02-25T01:52:37.464" v="1015" actId="1037"/>
          <ac:picMkLst>
            <pc:docMk/>
            <pc:sldMk cId="10188574" sldId="259"/>
            <ac:picMk id="3" creationId="{2EF482F1-D94F-AFB6-6F3C-AD5F5CE99342}"/>
          </ac:picMkLst>
        </pc:picChg>
        <pc:picChg chg="mod">
          <ac:chgData name="TAY FU WEN" userId="3ce95b04-c093-49f3-bc84-da593a32a19c" providerId="ADAL" clId="{56F708AA-76BE-422C-AD7B-1D69A4EEBC52}" dt="2024-02-25T01:52:37.464" v="1015" actId="1037"/>
          <ac:picMkLst>
            <pc:docMk/>
            <pc:sldMk cId="10188574" sldId="259"/>
            <ac:picMk id="40" creationId="{5447B617-40DD-0E5A-E394-23EFDAB98653}"/>
          </ac:picMkLst>
        </pc:picChg>
        <pc:picChg chg="mod">
          <ac:chgData name="TAY FU WEN" userId="3ce95b04-c093-49f3-bc84-da593a32a19c" providerId="ADAL" clId="{56F708AA-76BE-422C-AD7B-1D69A4EEBC52}" dt="2024-02-25T01:59:25.072" v="1181" actId="1036"/>
          <ac:picMkLst>
            <pc:docMk/>
            <pc:sldMk cId="10188574" sldId="259"/>
            <ac:picMk id="1026" creationId="{63433FD8-C670-1FAD-6BBB-1CBDAF702EFE}"/>
          </ac:picMkLst>
        </pc:picChg>
        <pc:picChg chg="mod">
          <ac:chgData name="TAY FU WEN" userId="3ce95b04-c093-49f3-bc84-da593a32a19c" providerId="ADAL" clId="{56F708AA-76BE-422C-AD7B-1D69A4EEBC52}" dt="2024-02-25T01:52:37.464" v="1015" actId="1037"/>
          <ac:picMkLst>
            <pc:docMk/>
            <pc:sldMk cId="10188574" sldId="259"/>
            <ac:picMk id="1028" creationId="{52D37C39-7330-62B4-8C25-367C979EB37E}"/>
          </ac:picMkLst>
        </pc:picChg>
        <pc:cxnChg chg="add del mod">
          <ac:chgData name="TAY FU WEN" userId="3ce95b04-c093-49f3-bc84-da593a32a19c" providerId="ADAL" clId="{56F708AA-76BE-422C-AD7B-1D69A4EEBC52}" dt="2024-02-25T01:50:09.941" v="877" actId="478"/>
          <ac:cxnSpMkLst>
            <pc:docMk/>
            <pc:sldMk cId="10188574" sldId="259"/>
            <ac:cxnSpMk id="14" creationId="{02E80151-5B67-FD5D-53C8-06BA4AED45B6}"/>
          </ac:cxnSpMkLst>
        </pc:cxnChg>
        <pc:cxnChg chg="mod topLvl">
          <ac:chgData name="TAY FU WEN" userId="3ce95b04-c093-49f3-bc84-da593a32a19c" providerId="ADAL" clId="{56F708AA-76BE-422C-AD7B-1D69A4EEBC52}" dt="2024-02-25T01:56:04.162" v="1058" actId="1036"/>
          <ac:cxnSpMkLst>
            <pc:docMk/>
            <pc:sldMk cId="10188574" sldId="259"/>
            <ac:cxnSpMk id="18" creationId="{A9950D2C-89BB-89BD-A525-F52513DF6648}"/>
          </ac:cxnSpMkLst>
        </pc:cxnChg>
        <pc:cxnChg chg="mod">
          <ac:chgData name="TAY FU WEN" userId="3ce95b04-c093-49f3-bc84-da593a32a19c" providerId="ADAL" clId="{56F708AA-76BE-422C-AD7B-1D69A4EEBC52}" dt="2024-02-25T01:51:24.408" v="889" actId="14100"/>
          <ac:cxnSpMkLst>
            <pc:docMk/>
            <pc:sldMk cId="10188574" sldId="259"/>
            <ac:cxnSpMk id="22" creationId="{CF876465-6245-5BAD-D98E-6885F59753E6}"/>
          </ac:cxnSpMkLst>
        </pc:cxnChg>
        <pc:cxnChg chg="add del mod">
          <ac:chgData name="TAY FU WEN" userId="3ce95b04-c093-49f3-bc84-da593a32a19c" providerId="ADAL" clId="{56F708AA-76BE-422C-AD7B-1D69A4EEBC52}" dt="2024-02-25T01:51:34.714" v="890" actId="478"/>
          <ac:cxnSpMkLst>
            <pc:docMk/>
            <pc:sldMk cId="10188574" sldId="259"/>
            <ac:cxnSpMk id="28" creationId="{EA3FB93D-4B1E-02EB-CE34-1F87693FE834}"/>
          </ac:cxnSpMkLst>
        </pc:cxnChg>
        <pc:cxnChg chg="mod">
          <ac:chgData name="TAY FU WEN" userId="3ce95b04-c093-49f3-bc84-da593a32a19c" providerId="ADAL" clId="{56F708AA-76BE-422C-AD7B-1D69A4EEBC52}" dt="2024-02-25T01:49:04.338" v="797" actId="14100"/>
          <ac:cxnSpMkLst>
            <pc:docMk/>
            <pc:sldMk cId="10188574" sldId="259"/>
            <ac:cxnSpMk id="30" creationId="{9542FBB0-F97F-5DC1-F61A-16C08E2A1AA7}"/>
          </ac:cxnSpMkLst>
        </pc:cxnChg>
        <pc:cxnChg chg="mod topLvl">
          <ac:chgData name="TAY FU WEN" userId="3ce95b04-c093-49f3-bc84-da593a32a19c" providerId="ADAL" clId="{56F708AA-76BE-422C-AD7B-1D69A4EEBC52}" dt="2024-02-25T01:53:35.775" v="1017" actId="165"/>
          <ac:cxnSpMkLst>
            <pc:docMk/>
            <pc:sldMk cId="10188574" sldId="259"/>
            <ac:cxnSpMk id="38" creationId="{56DEC9B9-CF3C-3B1E-9693-9D767259F55A}"/>
          </ac:cxnSpMkLst>
        </pc:cxnChg>
        <pc:cxnChg chg="add mod">
          <ac:chgData name="TAY FU WEN" userId="3ce95b04-c093-49f3-bc84-da593a32a19c" providerId="ADAL" clId="{56F708AA-76BE-422C-AD7B-1D69A4EEBC52}" dt="2024-02-25T01:55:31.634" v="1057"/>
          <ac:cxnSpMkLst>
            <pc:docMk/>
            <pc:sldMk cId="10188574" sldId="259"/>
            <ac:cxnSpMk id="45" creationId="{2424FD66-E5CD-E220-8D3A-EFCCD1747450}"/>
          </ac:cxnSpMkLst>
        </pc:cxnChg>
        <pc:cxnChg chg="add mod">
          <ac:chgData name="TAY FU WEN" userId="3ce95b04-c093-49f3-bc84-da593a32a19c" providerId="ADAL" clId="{56F708AA-76BE-422C-AD7B-1D69A4EEBC52}" dt="2024-02-25T01:55:12.211" v="1055"/>
          <ac:cxnSpMkLst>
            <pc:docMk/>
            <pc:sldMk cId="10188574" sldId="259"/>
            <ac:cxnSpMk id="48" creationId="{9A160C02-347A-1AEB-D412-A35B1DD28521}"/>
          </ac:cxnSpMkLst>
        </pc:cxnChg>
        <pc:cxnChg chg="add mod">
          <ac:chgData name="TAY FU WEN" userId="3ce95b04-c093-49f3-bc84-da593a32a19c" providerId="ADAL" clId="{56F708AA-76BE-422C-AD7B-1D69A4EEBC52}" dt="2024-02-25T01:55:19.917" v="1056"/>
          <ac:cxnSpMkLst>
            <pc:docMk/>
            <pc:sldMk cId="10188574" sldId="259"/>
            <ac:cxnSpMk id="49" creationId="{73BFB575-6428-B68A-E4C9-8FD6BB126573}"/>
          </ac:cxnSpMkLst>
        </pc:cxnChg>
        <pc:cxnChg chg="add del mod">
          <ac:chgData name="TAY FU WEN" userId="3ce95b04-c093-49f3-bc84-da593a32a19c" providerId="ADAL" clId="{56F708AA-76BE-422C-AD7B-1D69A4EEBC52}" dt="2024-02-25T01:59:27.490" v="1182" actId="478"/>
          <ac:cxnSpMkLst>
            <pc:docMk/>
            <pc:sldMk cId="10188574" sldId="259"/>
            <ac:cxnSpMk id="59" creationId="{122F8CB8-B030-7939-8E17-4B17B95ED33F}"/>
          </ac:cxnSpMkLst>
        </pc:cxnChg>
        <pc:cxnChg chg="mod">
          <ac:chgData name="TAY FU WEN" userId="3ce95b04-c093-49f3-bc84-da593a32a19c" providerId="ADAL" clId="{56F708AA-76BE-422C-AD7B-1D69A4EEBC52}" dt="2024-02-25T01:59:47.770" v="1184" actId="14100"/>
          <ac:cxnSpMkLst>
            <pc:docMk/>
            <pc:sldMk cId="10188574" sldId="259"/>
            <ac:cxnSpMk id="1041" creationId="{3AE56753-31B4-6E47-2A63-3F75BFE46640}"/>
          </ac:cxnSpMkLst>
        </pc:cxnChg>
        <pc:cxnChg chg="mod">
          <ac:chgData name="TAY FU WEN" userId="3ce95b04-c093-49f3-bc84-da593a32a19c" providerId="ADAL" clId="{56F708AA-76BE-422C-AD7B-1D69A4EEBC52}" dt="2024-02-25T01:47:52.727" v="723" actId="1037"/>
          <ac:cxnSpMkLst>
            <pc:docMk/>
            <pc:sldMk cId="10188574" sldId="259"/>
            <ac:cxnSpMk id="1042" creationId="{4274167F-9275-E0A8-A0BC-8C79F99DEDE0}"/>
          </ac:cxnSpMkLst>
        </pc:cxnChg>
      </pc:sldChg>
      <pc:sldMasterChg chg="modSp modSldLayout">
        <pc:chgData name="TAY FU WEN" userId="3ce95b04-c093-49f3-bc84-da593a32a19c" providerId="ADAL" clId="{56F708AA-76BE-422C-AD7B-1D69A4EEBC52}" dt="2024-02-23T13:12:46.154" v="205"/>
        <pc:sldMasterMkLst>
          <pc:docMk/>
          <pc:sldMasterMk cId="3459443889" sldId="2147483648"/>
        </pc:sldMasterMkLst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asterMk cId="3459443889" sldId="2147483648"/>
            <ac:spMk id="2" creationId="{2E1C5CC1-10F2-FC11-DB3B-6EDA1B0343D9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asterMk cId="3459443889" sldId="2147483648"/>
            <ac:spMk id="3" creationId="{ADA28899-C57E-0937-A0CB-BB3233E4A46C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asterMk cId="3459443889" sldId="2147483648"/>
            <ac:spMk id="4" creationId="{6A4AC73A-F537-6AEC-EF0B-08B1AF8847ED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asterMk cId="3459443889" sldId="2147483648"/>
            <ac:spMk id="5" creationId="{A0A4ECC5-7FEC-C288-C441-0E7C0ACBF851}"/>
          </ac:spMkLst>
        </pc:spChg>
        <pc:spChg chg="mod">
          <ac:chgData name="TAY FU WEN" userId="3ce95b04-c093-49f3-bc84-da593a32a19c" providerId="ADAL" clId="{56F708AA-76BE-422C-AD7B-1D69A4EEBC52}" dt="2024-02-23T13:12:46.154" v="205"/>
          <ac:spMkLst>
            <pc:docMk/>
            <pc:sldMasterMk cId="3459443889" sldId="2147483648"/>
            <ac:spMk id="6" creationId="{52826007-2498-1237-089C-D00F9E892747}"/>
          </ac:spMkLst>
        </pc:spChg>
        <pc:sldLayoutChg chg="modSp">
          <pc:chgData name="TAY FU WEN" userId="3ce95b04-c093-49f3-bc84-da593a32a19c" providerId="ADAL" clId="{56F708AA-76BE-422C-AD7B-1D69A4EEBC52}" dt="2024-02-23T13:12:46.154" v="205"/>
          <pc:sldLayoutMkLst>
            <pc:docMk/>
            <pc:sldMasterMk cId="3459443889" sldId="2147483648"/>
            <pc:sldLayoutMk cId="3670936987" sldId="2147483649"/>
          </pc:sldLayoutMkLst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3670936987" sldId="2147483649"/>
              <ac:spMk id="2" creationId="{ABF8D60F-1509-A251-984C-D7548DBB9ED2}"/>
            </ac:spMkLst>
          </pc:spChg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3670936987" sldId="2147483649"/>
              <ac:spMk id="3" creationId="{FC5F1698-39BE-ADCC-6339-54F01DBBCA21}"/>
            </ac:spMkLst>
          </pc:spChg>
        </pc:sldLayoutChg>
        <pc:sldLayoutChg chg="modSp">
          <pc:chgData name="TAY FU WEN" userId="3ce95b04-c093-49f3-bc84-da593a32a19c" providerId="ADAL" clId="{56F708AA-76BE-422C-AD7B-1D69A4EEBC52}" dt="2024-02-23T13:12:46.154" v="205"/>
          <pc:sldLayoutMkLst>
            <pc:docMk/>
            <pc:sldMasterMk cId="3459443889" sldId="2147483648"/>
            <pc:sldLayoutMk cId="749568552" sldId="2147483651"/>
          </pc:sldLayoutMkLst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749568552" sldId="2147483651"/>
              <ac:spMk id="2" creationId="{3926C028-C804-6616-CAA0-32517B413554}"/>
            </ac:spMkLst>
          </pc:spChg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749568552" sldId="2147483651"/>
              <ac:spMk id="3" creationId="{84005ACB-C28E-67CF-405B-D14DBAF174FF}"/>
            </ac:spMkLst>
          </pc:spChg>
        </pc:sldLayoutChg>
        <pc:sldLayoutChg chg="modSp">
          <pc:chgData name="TAY FU WEN" userId="3ce95b04-c093-49f3-bc84-da593a32a19c" providerId="ADAL" clId="{56F708AA-76BE-422C-AD7B-1D69A4EEBC52}" dt="2024-02-23T13:12:46.154" v="205"/>
          <pc:sldLayoutMkLst>
            <pc:docMk/>
            <pc:sldMasterMk cId="3459443889" sldId="2147483648"/>
            <pc:sldLayoutMk cId="3914821898" sldId="2147483652"/>
          </pc:sldLayoutMkLst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3914821898" sldId="2147483652"/>
              <ac:spMk id="3" creationId="{82081C44-CAF6-0E01-8A3A-D3ABED77393F}"/>
            </ac:spMkLst>
          </pc:spChg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3914821898" sldId="2147483652"/>
              <ac:spMk id="4" creationId="{8F456777-D7A6-E59C-87AD-56155779517D}"/>
            </ac:spMkLst>
          </pc:spChg>
        </pc:sldLayoutChg>
        <pc:sldLayoutChg chg="modSp">
          <pc:chgData name="TAY FU WEN" userId="3ce95b04-c093-49f3-bc84-da593a32a19c" providerId="ADAL" clId="{56F708AA-76BE-422C-AD7B-1D69A4EEBC52}" dt="2024-02-23T13:12:46.154" v="205"/>
          <pc:sldLayoutMkLst>
            <pc:docMk/>
            <pc:sldMasterMk cId="3459443889" sldId="2147483648"/>
            <pc:sldLayoutMk cId="2500431461" sldId="2147483653"/>
          </pc:sldLayoutMkLst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2500431461" sldId="2147483653"/>
              <ac:spMk id="2" creationId="{8A49DC02-2D54-3B1A-07DD-2C344A4C7BC6}"/>
            </ac:spMkLst>
          </pc:spChg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2500431461" sldId="2147483653"/>
              <ac:spMk id="3" creationId="{7BFC7242-D713-FC96-9205-36A5F48DDBCC}"/>
            </ac:spMkLst>
          </pc:spChg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2500431461" sldId="2147483653"/>
              <ac:spMk id="4" creationId="{51690E90-81F4-5DEC-E945-91649D65BA6E}"/>
            </ac:spMkLst>
          </pc:spChg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2500431461" sldId="2147483653"/>
              <ac:spMk id="5" creationId="{189ACE73-3396-4D79-4ADD-A90AF27F1BEB}"/>
            </ac:spMkLst>
          </pc:spChg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2500431461" sldId="2147483653"/>
              <ac:spMk id="6" creationId="{7E95D5DA-307B-4A59-D15F-C82E21539421}"/>
            </ac:spMkLst>
          </pc:spChg>
        </pc:sldLayoutChg>
        <pc:sldLayoutChg chg="modSp">
          <pc:chgData name="TAY FU WEN" userId="3ce95b04-c093-49f3-bc84-da593a32a19c" providerId="ADAL" clId="{56F708AA-76BE-422C-AD7B-1D69A4EEBC52}" dt="2024-02-23T13:12:46.154" v="205"/>
          <pc:sldLayoutMkLst>
            <pc:docMk/>
            <pc:sldMasterMk cId="3459443889" sldId="2147483648"/>
            <pc:sldLayoutMk cId="2167609362" sldId="2147483656"/>
          </pc:sldLayoutMkLst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2167609362" sldId="2147483656"/>
              <ac:spMk id="2" creationId="{6E443297-3FD2-E958-2067-51440E53D7BB}"/>
            </ac:spMkLst>
          </pc:spChg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2167609362" sldId="2147483656"/>
              <ac:spMk id="3" creationId="{85E9F723-86F9-C920-F470-66B6949A14C8}"/>
            </ac:spMkLst>
          </pc:spChg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2167609362" sldId="2147483656"/>
              <ac:spMk id="4" creationId="{88EC758C-7D51-4BB2-0737-E96262C9A661}"/>
            </ac:spMkLst>
          </pc:spChg>
        </pc:sldLayoutChg>
        <pc:sldLayoutChg chg="modSp">
          <pc:chgData name="TAY FU WEN" userId="3ce95b04-c093-49f3-bc84-da593a32a19c" providerId="ADAL" clId="{56F708AA-76BE-422C-AD7B-1D69A4EEBC52}" dt="2024-02-23T13:12:46.154" v="205"/>
          <pc:sldLayoutMkLst>
            <pc:docMk/>
            <pc:sldMasterMk cId="3459443889" sldId="2147483648"/>
            <pc:sldLayoutMk cId="2540404731" sldId="2147483657"/>
          </pc:sldLayoutMkLst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2540404731" sldId="2147483657"/>
              <ac:spMk id="2" creationId="{BC119963-8CB9-4950-F86D-FCA2D7562609}"/>
            </ac:spMkLst>
          </pc:spChg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2540404731" sldId="2147483657"/>
              <ac:spMk id="3" creationId="{4DC7AC72-C427-D529-BCE3-FD56A32E1EBC}"/>
            </ac:spMkLst>
          </pc:spChg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2540404731" sldId="2147483657"/>
              <ac:spMk id="4" creationId="{B82989E3-730C-8097-A9E6-46E74F11546F}"/>
            </ac:spMkLst>
          </pc:spChg>
        </pc:sldLayoutChg>
        <pc:sldLayoutChg chg="modSp">
          <pc:chgData name="TAY FU WEN" userId="3ce95b04-c093-49f3-bc84-da593a32a19c" providerId="ADAL" clId="{56F708AA-76BE-422C-AD7B-1D69A4EEBC52}" dt="2024-02-23T13:12:46.154" v="205"/>
          <pc:sldLayoutMkLst>
            <pc:docMk/>
            <pc:sldMasterMk cId="3459443889" sldId="2147483648"/>
            <pc:sldLayoutMk cId="3499618725" sldId="2147483659"/>
          </pc:sldLayoutMkLst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3499618725" sldId="2147483659"/>
              <ac:spMk id="2" creationId="{1E5DAE81-83B2-6E14-E4F0-F411875353F0}"/>
            </ac:spMkLst>
          </pc:spChg>
          <pc:spChg chg="mod">
            <ac:chgData name="TAY FU WEN" userId="3ce95b04-c093-49f3-bc84-da593a32a19c" providerId="ADAL" clId="{56F708AA-76BE-422C-AD7B-1D69A4EEBC52}" dt="2024-02-23T13:12:46.154" v="205"/>
            <ac:spMkLst>
              <pc:docMk/>
              <pc:sldMasterMk cId="3459443889" sldId="2147483648"/>
              <pc:sldLayoutMk cId="3499618725" sldId="2147483659"/>
              <ac:spMk id="3" creationId="{CED6ED6A-A3C7-4D85-BF71-DC2B5732A9D6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11604"/>
            <a:ext cx="10363200" cy="364109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93108"/>
            <a:ext cx="9144000" cy="252503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6C8-5DAB-416C-AAF7-36505CE97DC1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850-45D6-4380-9994-8323EBD7DE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27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6C8-5DAB-416C-AAF7-36505CE97DC1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850-45D6-4380-9994-8323EBD7DE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746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56816"/>
            <a:ext cx="2628900" cy="88630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56816"/>
            <a:ext cx="7734300" cy="88630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6C8-5DAB-416C-AAF7-36505CE97DC1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850-45D6-4380-9994-8323EBD7DE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9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6C8-5DAB-416C-AAF7-36505CE97DC1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850-45D6-4380-9994-8323EBD7DE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24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07353"/>
            <a:ext cx="10515600" cy="435042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998933"/>
            <a:ext cx="10515600" cy="228778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6C8-5DAB-416C-AAF7-36505CE97DC1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850-45D6-4380-9994-8323EBD7DE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51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84078"/>
            <a:ext cx="5181600" cy="6635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784078"/>
            <a:ext cx="5181600" cy="6635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6C8-5DAB-416C-AAF7-36505CE97DC1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850-45D6-4380-9994-8323EBD7DE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937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6818"/>
            <a:ext cx="10515600" cy="20214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563773"/>
            <a:ext cx="5157787" cy="12564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820239"/>
            <a:ext cx="5157787" cy="5618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563773"/>
            <a:ext cx="5183188" cy="12564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820239"/>
            <a:ext cx="5183188" cy="5618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6C8-5DAB-416C-AAF7-36505CE97DC1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850-45D6-4380-9994-8323EBD7DE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371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6C8-5DAB-416C-AAF7-36505CE97DC1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850-45D6-4380-9994-8323EBD7DE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08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6C8-5DAB-416C-AAF7-36505CE97DC1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850-45D6-4380-9994-8323EBD7DE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524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7230"/>
            <a:ext cx="3932237" cy="244030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05825"/>
            <a:ext cx="6172200" cy="743227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37535"/>
            <a:ext cx="3932237" cy="581267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6C8-5DAB-416C-AAF7-36505CE97DC1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850-45D6-4380-9994-8323EBD7DE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894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7230"/>
            <a:ext cx="3932237" cy="244030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05825"/>
            <a:ext cx="6172200" cy="743227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37535"/>
            <a:ext cx="3932237" cy="581267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D6C8-5DAB-416C-AAF7-36505CE97DC1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4850-45D6-4380-9994-8323EBD7DE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094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56818"/>
            <a:ext cx="10515600" cy="2021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784078"/>
            <a:ext cx="10515600" cy="663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693436"/>
            <a:ext cx="2743200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D6C8-5DAB-416C-AAF7-36505CE97DC1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693436"/>
            <a:ext cx="4114800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693436"/>
            <a:ext cx="2743200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B4850-45D6-4380-9994-8323EBD7DE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270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3CA209-83C9-4D61-B9F0-0C2655489D8A}"/>
              </a:ext>
            </a:extLst>
          </p:cNvPr>
          <p:cNvSpPr/>
          <p:nvPr/>
        </p:nvSpPr>
        <p:spPr>
          <a:xfrm>
            <a:off x="664308" y="2140527"/>
            <a:ext cx="10863380" cy="63163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30" name="Picture 6" descr="What is the benefit of Amazon EC2? - Quora">
            <a:extLst>
              <a:ext uri="{FF2B5EF4-FFF2-40B4-BE49-F238E27FC236}">
                <a16:creationId xmlns:a16="http://schemas.microsoft.com/office/drawing/2014/main" id="{70532229-5C08-F360-E208-B01F06369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06" y="2140528"/>
            <a:ext cx="2169589" cy="139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CA618E-C303-8235-D978-080AC4AD916D}"/>
              </a:ext>
            </a:extLst>
          </p:cNvPr>
          <p:cNvCxnSpPr/>
          <p:nvPr/>
        </p:nvCxnSpPr>
        <p:spPr>
          <a:xfrm>
            <a:off x="756081" y="3433358"/>
            <a:ext cx="106798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6698EA6D-3F36-E119-0573-93C702DFD20A}"/>
              </a:ext>
            </a:extLst>
          </p:cNvPr>
          <p:cNvGrpSpPr/>
          <p:nvPr/>
        </p:nvGrpSpPr>
        <p:grpSpPr>
          <a:xfrm>
            <a:off x="1388539" y="3794346"/>
            <a:ext cx="1710661" cy="1297273"/>
            <a:chOff x="1268387" y="2439504"/>
            <a:chExt cx="1710661" cy="1297273"/>
          </a:xfrm>
        </p:grpSpPr>
        <p:pic>
          <p:nvPicPr>
            <p:cNvPr id="1026" name="Picture 2" descr="Alpaca · GitHub">
              <a:extLst>
                <a:ext uri="{FF2B5EF4-FFF2-40B4-BE49-F238E27FC236}">
                  <a16:creationId xmlns:a16="http://schemas.microsoft.com/office/drawing/2014/main" id="{3F3BB51E-0B1D-FE0D-EAF7-443BBAE84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938" y="2439504"/>
              <a:ext cx="880565" cy="880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8BD51-5C89-295B-ECCB-6B52B95BDCFD}"/>
                </a:ext>
              </a:extLst>
            </p:cNvPr>
            <p:cNvSpPr txBox="1"/>
            <p:nvPr/>
          </p:nvSpPr>
          <p:spPr>
            <a:xfrm>
              <a:off x="1268387" y="3429000"/>
              <a:ext cx="1710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Alpaca Websocket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715315-E3CC-53E3-3E6C-406295F926A6}"/>
              </a:ext>
            </a:extLst>
          </p:cNvPr>
          <p:cNvGrpSpPr/>
          <p:nvPr/>
        </p:nvGrpSpPr>
        <p:grpSpPr>
          <a:xfrm>
            <a:off x="1671597" y="6625576"/>
            <a:ext cx="1156086" cy="1224649"/>
            <a:chOff x="4470031" y="2427730"/>
            <a:chExt cx="1156086" cy="1224649"/>
          </a:xfrm>
        </p:grpSpPr>
        <p:pic>
          <p:nvPicPr>
            <p:cNvPr id="1028" name="Picture 4" descr="openai&quot; Icon - Download for free – Iconduck">
              <a:extLst>
                <a:ext uri="{FF2B5EF4-FFF2-40B4-BE49-F238E27FC236}">
                  <a16:creationId xmlns:a16="http://schemas.microsoft.com/office/drawing/2014/main" id="{F2E57381-8BF0-F6FE-BB47-9D8E5034F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552" y="2427730"/>
              <a:ext cx="880565" cy="892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3A580E-1E91-8A07-81E6-24A92BCE99F8}"/>
                </a:ext>
              </a:extLst>
            </p:cNvPr>
            <p:cNvSpPr txBox="1"/>
            <p:nvPr/>
          </p:nvSpPr>
          <p:spPr>
            <a:xfrm>
              <a:off x="4470031" y="3344602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OpenAI API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7369A9-C71C-765B-442F-C0530E105737}"/>
              </a:ext>
            </a:extLst>
          </p:cNvPr>
          <p:cNvGrpSpPr/>
          <p:nvPr/>
        </p:nvGrpSpPr>
        <p:grpSpPr>
          <a:xfrm>
            <a:off x="6453485" y="6540170"/>
            <a:ext cx="1155766" cy="1019337"/>
            <a:chOff x="5345508" y="4205530"/>
            <a:chExt cx="1155766" cy="1019337"/>
          </a:xfrm>
        </p:grpSpPr>
        <p:pic>
          <p:nvPicPr>
            <p:cNvPr id="1032" name="Picture 8" descr="PostgreSQL - Wikipedia">
              <a:extLst>
                <a:ext uri="{FF2B5EF4-FFF2-40B4-BE49-F238E27FC236}">
                  <a16:creationId xmlns:a16="http://schemas.microsoft.com/office/drawing/2014/main" id="{A013E522-227C-80C6-8D4A-6E93C723AB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2379" y="4205530"/>
              <a:ext cx="652385" cy="673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C9728D-5BDA-28F0-8A45-C10377CA02C1}"/>
                </a:ext>
              </a:extLst>
            </p:cNvPr>
            <p:cNvSpPr txBox="1"/>
            <p:nvPr/>
          </p:nvSpPr>
          <p:spPr>
            <a:xfrm>
              <a:off x="5345508" y="4917090"/>
              <a:ext cx="11557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PostgreSQL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41F907-3EB8-2A94-B308-EC9651A1D1BE}"/>
              </a:ext>
            </a:extLst>
          </p:cNvPr>
          <p:cNvGrpSpPr/>
          <p:nvPr/>
        </p:nvGrpSpPr>
        <p:grpSpPr>
          <a:xfrm>
            <a:off x="7711619" y="6518447"/>
            <a:ext cx="1035861" cy="1013290"/>
            <a:chOff x="9309117" y="2946866"/>
            <a:chExt cx="1035861" cy="1013290"/>
          </a:xfrm>
        </p:grpSpPr>
        <p:pic>
          <p:nvPicPr>
            <p:cNvPr id="1034" name="Picture 10" descr="How to get started with MongoDB in 10 minutes | by Navindu Jayatilake |  We've moved to freeCodeCamp.org/news | Medium">
              <a:extLst>
                <a:ext uri="{FF2B5EF4-FFF2-40B4-BE49-F238E27FC236}">
                  <a16:creationId xmlns:a16="http://schemas.microsoft.com/office/drawing/2014/main" id="{9A42192B-E2F2-57C3-2A20-00008D953E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6621" y="2946866"/>
              <a:ext cx="705513" cy="705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889934-3D8B-6B9D-83CC-D169DBF8D987}"/>
                </a:ext>
              </a:extLst>
            </p:cNvPr>
            <p:cNvSpPr txBox="1"/>
            <p:nvPr/>
          </p:nvSpPr>
          <p:spPr>
            <a:xfrm>
              <a:off x="9309117" y="3652379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mongoDB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1CB6C1-63CB-F03F-8B4A-3DB62A57500D}"/>
              </a:ext>
            </a:extLst>
          </p:cNvPr>
          <p:cNvCxnSpPr>
            <a:cxnSpLocks/>
          </p:cNvCxnSpPr>
          <p:nvPr/>
        </p:nvCxnSpPr>
        <p:spPr>
          <a:xfrm>
            <a:off x="2190400" y="5229226"/>
            <a:ext cx="0" cy="12478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DA5987-982E-5625-5F2B-6C6675F9DA3B}"/>
              </a:ext>
            </a:extLst>
          </p:cNvPr>
          <p:cNvSpPr txBox="1"/>
          <p:nvPr/>
        </p:nvSpPr>
        <p:spPr>
          <a:xfrm>
            <a:off x="2243869" y="5730300"/>
            <a:ext cx="1075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News Event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DC378F-5E57-7793-F9A0-06AA891A34F4}"/>
              </a:ext>
            </a:extLst>
          </p:cNvPr>
          <p:cNvCxnSpPr>
            <a:cxnSpLocks/>
          </p:cNvCxnSpPr>
          <p:nvPr/>
        </p:nvCxnSpPr>
        <p:spPr>
          <a:xfrm flipV="1">
            <a:off x="3043764" y="5555292"/>
            <a:ext cx="3520771" cy="1054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F04ABA-3DA4-9516-4CE2-48CBF1C7AA36}"/>
              </a:ext>
            </a:extLst>
          </p:cNvPr>
          <p:cNvSpPr txBox="1"/>
          <p:nvPr/>
        </p:nvSpPr>
        <p:spPr>
          <a:xfrm>
            <a:off x="4119308" y="5651844"/>
            <a:ext cx="103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Metric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5C7B5F-33B2-5C0F-4F01-10CED2337181}"/>
              </a:ext>
            </a:extLst>
          </p:cNvPr>
          <p:cNvCxnSpPr>
            <a:cxnSpLocks/>
          </p:cNvCxnSpPr>
          <p:nvPr/>
        </p:nvCxnSpPr>
        <p:spPr>
          <a:xfrm flipV="1">
            <a:off x="3006108" y="5959386"/>
            <a:ext cx="3558427" cy="14448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892438-7F28-731D-D2F3-2C7104A6C024}"/>
              </a:ext>
            </a:extLst>
          </p:cNvPr>
          <p:cNvSpPr txBox="1"/>
          <p:nvPr/>
        </p:nvSpPr>
        <p:spPr>
          <a:xfrm>
            <a:off x="4154048" y="6253846"/>
            <a:ext cx="103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Metric 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161857A-E5B6-B27F-72C0-04945FB1D4B6}"/>
              </a:ext>
            </a:extLst>
          </p:cNvPr>
          <p:cNvSpPr/>
          <p:nvPr/>
        </p:nvSpPr>
        <p:spPr>
          <a:xfrm>
            <a:off x="6905261" y="4884121"/>
            <a:ext cx="1407980" cy="1389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Processing metrics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0CE725D-EC3B-B129-83C8-93DE8796DC9D}"/>
              </a:ext>
            </a:extLst>
          </p:cNvPr>
          <p:cNvGrpSpPr/>
          <p:nvPr/>
        </p:nvGrpSpPr>
        <p:grpSpPr>
          <a:xfrm>
            <a:off x="8604840" y="5084161"/>
            <a:ext cx="1179927" cy="535378"/>
            <a:chOff x="8830068" y="2196979"/>
            <a:chExt cx="1216000" cy="463336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6C4EE77-FE6A-27E3-39DA-F690298E0A66}"/>
                </a:ext>
              </a:extLst>
            </p:cNvPr>
            <p:cNvCxnSpPr>
              <a:cxnSpLocks/>
            </p:cNvCxnSpPr>
            <p:nvPr/>
          </p:nvCxnSpPr>
          <p:spPr>
            <a:xfrm>
              <a:off x="8830068" y="2660306"/>
              <a:ext cx="973115" cy="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202F35-D2BA-D35A-5B7C-44B4A85C93CA}"/>
                </a:ext>
              </a:extLst>
            </p:cNvPr>
            <p:cNvSpPr txBox="1"/>
            <p:nvPr/>
          </p:nvSpPr>
          <p:spPr>
            <a:xfrm>
              <a:off x="8880699" y="2196979"/>
              <a:ext cx="1165369" cy="45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Trade decision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236645-884D-5AF6-2D83-81C04E40E767}"/>
              </a:ext>
            </a:extLst>
          </p:cNvPr>
          <p:cNvGrpSpPr/>
          <p:nvPr/>
        </p:nvGrpSpPr>
        <p:grpSpPr>
          <a:xfrm>
            <a:off x="9647405" y="5022011"/>
            <a:ext cx="1093441" cy="1256999"/>
            <a:chOff x="1516499" y="2439504"/>
            <a:chExt cx="1093441" cy="1256999"/>
          </a:xfrm>
        </p:grpSpPr>
        <p:pic>
          <p:nvPicPr>
            <p:cNvPr id="34" name="Picture 2" descr="Alpaca · GitHub">
              <a:extLst>
                <a:ext uri="{FF2B5EF4-FFF2-40B4-BE49-F238E27FC236}">
                  <a16:creationId xmlns:a16="http://schemas.microsoft.com/office/drawing/2014/main" id="{F9F56164-9386-D68D-D422-1EAAA1B1C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938" y="2439504"/>
              <a:ext cx="880565" cy="880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37AC16-61D6-1B21-CDEA-5557FAF6E5D1}"/>
                </a:ext>
              </a:extLst>
            </p:cNvPr>
            <p:cNvSpPr txBox="1"/>
            <p:nvPr/>
          </p:nvSpPr>
          <p:spPr>
            <a:xfrm>
              <a:off x="1516499" y="3388726"/>
              <a:ext cx="1093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Alpaca API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30501D-21C3-E5F2-ADA1-DCF06DDA9DBF}"/>
              </a:ext>
            </a:extLst>
          </p:cNvPr>
          <p:cNvCxnSpPr>
            <a:cxnSpLocks/>
          </p:cNvCxnSpPr>
          <p:nvPr/>
        </p:nvCxnSpPr>
        <p:spPr>
          <a:xfrm>
            <a:off x="3080574" y="4320168"/>
            <a:ext cx="3483961" cy="864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122B4B6-B78B-18FD-310C-D357611DC5AB}"/>
              </a:ext>
            </a:extLst>
          </p:cNvPr>
          <p:cNvSpPr txBox="1"/>
          <p:nvPr/>
        </p:nvSpPr>
        <p:spPr>
          <a:xfrm>
            <a:off x="4372707" y="4069442"/>
            <a:ext cx="1465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Headline &amp; other metadata</a:t>
            </a:r>
          </a:p>
        </p:txBody>
      </p:sp>
    </p:spTree>
    <p:extLst>
      <p:ext uri="{BB962C8B-B14F-4D97-AF65-F5344CB8AC3E}">
        <p14:creationId xmlns:p14="http://schemas.microsoft.com/office/powerpoint/2010/main" val="336898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EE2AE-9732-2756-CA8C-43D3F7D71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0CCD38A-72A3-0F22-19E5-CD668C63CD86}"/>
              </a:ext>
            </a:extLst>
          </p:cNvPr>
          <p:cNvSpPr/>
          <p:nvPr/>
        </p:nvSpPr>
        <p:spPr>
          <a:xfrm>
            <a:off x="1150009" y="6892830"/>
            <a:ext cx="9891977" cy="155378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B690AE-FA7E-5FFE-67BB-FA0110BD1BAD}"/>
              </a:ext>
            </a:extLst>
          </p:cNvPr>
          <p:cNvSpPr/>
          <p:nvPr/>
        </p:nvSpPr>
        <p:spPr>
          <a:xfrm>
            <a:off x="664308" y="939521"/>
            <a:ext cx="10863380" cy="78555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30" name="Picture 6" descr="What is the benefit of Amazon EC2? - Quora">
            <a:extLst>
              <a:ext uri="{FF2B5EF4-FFF2-40B4-BE49-F238E27FC236}">
                <a16:creationId xmlns:a16="http://schemas.microsoft.com/office/drawing/2014/main" id="{56352375-6C37-DED6-81D2-2E3677F1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10" y="939527"/>
            <a:ext cx="2169589" cy="139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BB671B-8AD0-E1E2-1336-486C260A0D8E}"/>
              </a:ext>
            </a:extLst>
          </p:cNvPr>
          <p:cNvCxnSpPr/>
          <p:nvPr/>
        </p:nvCxnSpPr>
        <p:spPr>
          <a:xfrm>
            <a:off x="756083" y="2232352"/>
            <a:ext cx="106798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8600E4-763A-12BF-13B7-E55A6B0B18E1}"/>
              </a:ext>
            </a:extLst>
          </p:cNvPr>
          <p:cNvGrpSpPr/>
          <p:nvPr/>
        </p:nvGrpSpPr>
        <p:grpSpPr>
          <a:xfrm>
            <a:off x="1037246" y="2602894"/>
            <a:ext cx="1725665" cy="1283465"/>
            <a:chOff x="873301" y="3839793"/>
            <a:chExt cx="1725665" cy="1283465"/>
          </a:xfrm>
        </p:grpSpPr>
        <p:pic>
          <p:nvPicPr>
            <p:cNvPr id="1026" name="Picture 2" descr="Alpaca · GitHub">
              <a:extLst>
                <a:ext uri="{FF2B5EF4-FFF2-40B4-BE49-F238E27FC236}">
                  <a16:creationId xmlns:a16="http://schemas.microsoft.com/office/drawing/2014/main" id="{F2809FCD-E177-7426-FB09-29EAE27BA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824" y="3839793"/>
              <a:ext cx="880565" cy="880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9EB896-D399-0D57-FB7E-2EDEA017DCD8}"/>
                </a:ext>
              </a:extLst>
            </p:cNvPr>
            <p:cNvSpPr txBox="1"/>
            <p:nvPr/>
          </p:nvSpPr>
          <p:spPr>
            <a:xfrm>
              <a:off x="873301" y="4815482"/>
              <a:ext cx="172566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Alpaca Websocket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09104D-AB2D-6C3E-A0B8-29C257EBDF4D}"/>
              </a:ext>
            </a:extLst>
          </p:cNvPr>
          <p:cNvGrpSpPr/>
          <p:nvPr/>
        </p:nvGrpSpPr>
        <p:grpSpPr>
          <a:xfrm>
            <a:off x="3899840" y="2665969"/>
            <a:ext cx="1164101" cy="1224649"/>
            <a:chOff x="4470031" y="2427730"/>
            <a:chExt cx="1164101" cy="1224649"/>
          </a:xfrm>
        </p:grpSpPr>
        <p:pic>
          <p:nvPicPr>
            <p:cNvPr id="1028" name="Picture 4" descr="openai&quot; Icon - Download for free – Iconduck">
              <a:extLst>
                <a:ext uri="{FF2B5EF4-FFF2-40B4-BE49-F238E27FC236}">
                  <a16:creationId xmlns:a16="http://schemas.microsoft.com/office/drawing/2014/main" id="{D17AEF84-9259-6DCA-BE93-E82E0FDC49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552" y="2427730"/>
              <a:ext cx="880565" cy="892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0DD14B-EAFD-7125-E3D0-C3A97DF77BA2}"/>
                </a:ext>
              </a:extLst>
            </p:cNvPr>
            <p:cNvSpPr txBox="1"/>
            <p:nvPr/>
          </p:nvSpPr>
          <p:spPr>
            <a:xfrm>
              <a:off x="4470031" y="3344602"/>
              <a:ext cx="1164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OpenAI API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A0156E6-B136-86B2-9E8E-3017B85B9B8E}"/>
              </a:ext>
            </a:extLst>
          </p:cNvPr>
          <p:cNvGrpSpPr/>
          <p:nvPr/>
        </p:nvGrpSpPr>
        <p:grpSpPr>
          <a:xfrm>
            <a:off x="2569620" y="2871864"/>
            <a:ext cx="1276391" cy="307777"/>
            <a:chOff x="2838409" y="3991780"/>
            <a:chExt cx="1276391" cy="30777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2C464FC-8BC2-3202-7A6E-7DB60301AE0E}"/>
                </a:ext>
              </a:extLst>
            </p:cNvPr>
            <p:cNvCxnSpPr>
              <a:cxnSpLocks/>
            </p:cNvCxnSpPr>
            <p:nvPr/>
          </p:nvCxnSpPr>
          <p:spPr>
            <a:xfrm>
              <a:off x="2838409" y="4289427"/>
              <a:ext cx="1276391" cy="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BC2A9D-7DD9-91A6-4645-97BC77696023}"/>
                </a:ext>
              </a:extLst>
            </p:cNvPr>
            <p:cNvSpPr txBox="1"/>
            <p:nvPr/>
          </p:nvSpPr>
          <p:spPr>
            <a:xfrm>
              <a:off x="2938691" y="3991780"/>
              <a:ext cx="1075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News Event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00E53B-5BD1-E368-BA19-75A9EA61743A}"/>
              </a:ext>
            </a:extLst>
          </p:cNvPr>
          <p:cNvCxnSpPr>
            <a:cxnSpLocks/>
          </p:cNvCxnSpPr>
          <p:nvPr/>
        </p:nvCxnSpPr>
        <p:spPr>
          <a:xfrm>
            <a:off x="8236187" y="4521212"/>
            <a:ext cx="15789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EAD9EC-AA5E-60C6-7E86-77B3A2063A4A}"/>
              </a:ext>
            </a:extLst>
          </p:cNvPr>
          <p:cNvSpPr txBox="1"/>
          <p:nvPr/>
        </p:nvSpPr>
        <p:spPr>
          <a:xfrm>
            <a:off x="8364357" y="4211413"/>
            <a:ext cx="147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Trade decision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3C59F8D-AC5C-1BE5-A893-8B1564E193F8}"/>
              </a:ext>
            </a:extLst>
          </p:cNvPr>
          <p:cNvGrpSpPr/>
          <p:nvPr/>
        </p:nvGrpSpPr>
        <p:grpSpPr>
          <a:xfrm>
            <a:off x="10035941" y="4025372"/>
            <a:ext cx="1093441" cy="1256999"/>
            <a:chOff x="1516499" y="2439504"/>
            <a:chExt cx="1093441" cy="1256999"/>
          </a:xfrm>
        </p:grpSpPr>
        <p:pic>
          <p:nvPicPr>
            <p:cNvPr id="34" name="Picture 2" descr="Alpaca · GitHub">
              <a:extLst>
                <a:ext uri="{FF2B5EF4-FFF2-40B4-BE49-F238E27FC236}">
                  <a16:creationId xmlns:a16="http://schemas.microsoft.com/office/drawing/2014/main" id="{D9178103-3F6F-B734-6394-5639BDC0A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938" y="2439504"/>
              <a:ext cx="880565" cy="880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88A3C1-4680-D248-43F3-F2ACF72E1398}"/>
                </a:ext>
              </a:extLst>
            </p:cNvPr>
            <p:cNvSpPr txBox="1"/>
            <p:nvPr/>
          </p:nvSpPr>
          <p:spPr>
            <a:xfrm>
              <a:off x="1516499" y="3388726"/>
              <a:ext cx="1093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Alpaca API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329FAC3-F502-4AE5-03F2-B91FC62E28CE}"/>
              </a:ext>
            </a:extLst>
          </p:cNvPr>
          <p:cNvSpPr txBox="1"/>
          <p:nvPr/>
        </p:nvSpPr>
        <p:spPr>
          <a:xfrm>
            <a:off x="1297863" y="7373441"/>
            <a:ext cx="1465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Headline &amp; other metadata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BAF5B7-7588-E8B8-11EF-AB78D53DB13F}"/>
              </a:ext>
            </a:extLst>
          </p:cNvPr>
          <p:cNvGrpSpPr/>
          <p:nvPr/>
        </p:nvGrpSpPr>
        <p:grpSpPr>
          <a:xfrm>
            <a:off x="2253534" y="5284674"/>
            <a:ext cx="1992148" cy="1322328"/>
            <a:chOff x="1145700" y="3548779"/>
            <a:chExt cx="1992148" cy="1322328"/>
          </a:xfrm>
        </p:grpSpPr>
        <p:pic>
          <p:nvPicPr>
            <p:cNvPr id="3" name="Picture 2" descr="Candlestick-Chart Icons - Free SVG &amp; PNG Candlestick-Chart Images - Noun  Project">
              <a:extLst>
                <a:ext uri="{FF2B5EF4-FFF2-40B4-BE49-F238E27FC236}">
                  <a16:creationId xmlns:a16="http://schemas.microsoft.com/office/drawing/2014/main" id="{80A99B4D-A432-51F7-C7F7-C25C4C74EE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385" y="3548779"/>
              <a:ext cx="1108778" cy="1108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65CF8F-BAFB-CAB0-E7B7-240A02FDFE4F}"/>
                </a:ext>
              </a:extLst>
            </p:cNvPr>
            <p:cNvSpPr txBox="1"/>
            <p:nvPr/>
          </p:nvSpPr>
          <p:spPr>
            <a:xfrm>
              <a:off x="1145700" y="4563330"/>
              <a:ext cx="19921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Momentum Indicator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B87128B-593F-9CDF-D2B5-0EB6935D448A}"/>
              </a:ext>
            </a:extLst>
          </p:cNvPr>
          <p:cNvSpPr/>
          <p:nvPr/>
        </p:nvSpPr>
        <p:spPr>
          <a:xfrm>
            <a:off x="6846161" y="3945758"/>
            <a:ext cx="1156086" cy="110877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Overall score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7484C72-C624-3754-0668-9C7382879A87}"/>
              </a:ext>
            </a:extLst>
          </p:cNvPr>
          <p:cNvGrpSpPr/>
          <p:nvPr/>
        </p:nvGrpSpPr>
        <p:grpSpPr>
          <a:xfrm>
            <a:off x="5073546" y="2878836"/>
            <a:ext cx="1319455" cy="307777"/>
            <a:chOff x="5011205" y="4032493"/>
            <a:chExt cx="1319455" cy="307777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792A52B-9A0A-DABF-BAEA-6E50D3B2DC98}"/>
                </a:ext>
              </a:extLst>
            </p:cNvPr>
            <p:cNvCxnSpPr>
              <a:cxnSpLocks/>
            </p:cNvCxnSpPr>
            <p:nvPr/>
          </p:nvCxnSpPr>
          <p:spPr>
            <a:xfrm>
              <a:off x="5011205" y="4336685"/>
              <a:ext cx="1319455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20541D-CB64-D2F6-71A8-C918388445F0}"/>
                </a:ext>
              </a:extLst>
            </p:cNvPr>
            <p:cNvSpPr txBox="1"/>
            <p:nvPr/>
          </p:nvSpPr>
          <p:spPr>
            <a:xfrm>
              <a:off x="5100918" y="4032493"/>
              <a:ext cx="1156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Impact score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F04C5C-9489-E3B0-5A8B-F912DE1DF490}"/>
              </a:ext>
            </a:extLst>
          </p:cNvPr>
          <p:cNvCxnSpPr>
            <a:cxnSpLocks/>
          </p:cNvCxnSpPr>
          <p:nvPr/>
        </p:nvCxnSpPr>
        <p:spPr>
          <a:xfrm>
            <a:off x="3787106" y="5899627"/>
            <a:ext cx="2588857" cy="3978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DB4E56-E535-875F-5109-261DD8DD383D}"/>
              </a:ext>
            </a:extLst>
          </p:cNvPr>
          <p:cNvSpPr txBox="1"/>
          <p:nvPr/>
        </p:nvSpPr>
        <p:spPr>
          <a:xfrm>
            <a:off x="4252054" y="5579973"/>
            <a:ext cx="151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Momentum score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1B5BF4-9439-B657-7A4F-E3733DF116C9}"/>
              </a:ext>
            </a:extLst>
          </p:cNvPr>
          <p:cNvGrpSpPr/>
          <p:nvPr/>
        </p:nvGrpSpPr>
        <p:grpSpPr>
          <a:xfrm>
            <a:off x="3835114" y="4192370"/>
            <a:ext cx="2762910" cy="307777"/>
            <a:chOff x="7658025" y="7224394"/>
            <a:chExt cx="2762910" cy="307777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409C251-F49E-CFBF-D71C-611F47510B40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25" y="7532171"/>
              <a:ext cx="2762910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DC73B5-77A5-3656-C230-6CA4C9A5B749}"/>
                </a:ext>
              </a:extLst>
            </p:cNvPr>
            <p:cNvSpPr txBox="1"/>
            <p:nvPr/>
          </p:nvSpPr>
          <p:spPr>
            <a:xfrm>
              <a:off x="8139509" y="7224394"/>
              <a:ext cx="1518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Sentiment score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E69A31-B2A9-64A3-CC33-9855A7B99A3D}"/>
              </a:ext>
            </a:extLst>
          </p:cNvPr>
          <p:cNvGrpSpPr/>
          <p:nvPr/>
        </p:nvGrpSpPr>
        <p:grpSpPr>
          <a:xfrm>
            <a:off x="2140201" y="4072222"/>
            <a:ext cx="2327881" cy="1019424"/>
            <a:chOff x="1226851" y="7118655"/>
            <a:chExt cx="2327881" cy="101942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A7FBEE0-84CE-E2F9-BF97-AE96B9A7FE3C}"/>
                </a:ext>
              </a:extLst>
            </p:cNvPr>
            <p:cNvSpPr txBox="1"/>
            <p:nvPr/>
          </p:nvSpPr>
          <p:spPr>
            <a:xfrm>
              <a:off x="1226851" y="7830302"/>
              <a:ext cx="23278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Other Sentiment Analysis</a:t>
              </a:r>
            </a:p>
          </p:txBody>
        </p:sp>
        <p:pic>
          <p:nvPicPr>
            <p:cNvPr id="40" name="Picture 4" descr="Sentiment Icons - Free SVG &amp; PNG Sentiment Images - Noun Project">
              <a:extLst>
                <a:ext uri="{FF2B5EF4-FFF2-40B4-BE49-F238E27FC236}">
                  <a16:creationId xmlns:a16="http://schemas.microsoft.com/office/drawing/2014/main" id="{1A5D626F-29E8-8CA7-D64B-C19D3CE22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509" y="7118655"/>
              <a:ext cx="699499" cy="699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Right Brace 53">
            <a:extLst>
              <a:ext uri="{FF2B5EF4-FFF2-40B4-BE49-F238E27FC236}">
                <a16:creationId xmlns:a16="http://schemas.microsoft.com/office/drawing/2014/main" id="{2A46F85A-84F4-FEF9-E88C-BA7B09F91066}"/>
              </a:ext>
            </a:extLst>
          </p:cNvPr>
          <p:cNvSpPr/>
          <p:nvPr/>
        </p:nvSpPr>
        <p:spPr>
          <a:xfrm>
            <a:off x="6375751" y="3184957"/>
            <a:ext cx="365092" cy="2718237"/>
          </a:xfrm>
          <a:prstGeom prst="rightBrace">
            <a:avLst>
              <a:gd name="adj1" fmla="val 8333"/>
              <a:gd name="adj2" fmla="val 484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83CC99A-2580-99E7-C719-418E32D2E26F}"/>
              </a:ext>
            </a:extLst>
          </p:cNvPr>
          <p:cNvGrpSpPr/>
          <p:nvPr/>
        </p:nvGrpSpPr>
        <p:grpSpPr>
          <a:xfrm>
            <a:off x="3872423" y="7206761"/>
            <a:ext cx="1155766" cy="1019337"/>
            <a:chOff x="5345508" y="4205530"/>
            <a:chExt cx="1155766" cy="1019337"/>
          </a:xfrm>
        </p:grpSpPr>
        <p:pic>
          <p:nvPicPr>
            <p:cNvPr id="1033" name="Picture 8" descr="PostgreSQL - Wikipedia">
              <a:extLst>
                <a:ext uri="{FF2B5EF4-FFF2-40B4-BE49-F238E27FC236}">
                  <a16:creationId xmlns:a16="http://schemas.microsoft.com/office/drawing/2014/main" id="{68895474-26AC-3E1F-F134-2320D0E16D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2379" y="4205530"/>
              <a:ext cx="652385" cy="673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729EC8D7-6AB0-B8A6-BD97-5F7213E71615}"/>
                </a:ext>
              </a:extLst>
            </p:cNvPr>
            <p:cNvSpPr txBox="1"/>
            <p:nvPr/>
          </p:nvSpPr>
          <p:spPr>
            <a:xfrm>
              <a:off x="5345508" y="4917090"/>
              <a:ext cx="11557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PostgreSQL</a:t>
              </a:r>
            </a:p>
          </p:txBody>
        </p:sp>
      </p:grp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0B0FDAA6-413E-F118-4789-0481F5862F67}"/>
              </a:ext>
            </a:extLst>
          </p:cNvPr>
          <p:cNvCxnSpPr>
            <a:stCxn id="7" idx="2"/>
          </p:cNvCxnSpPr>
          <p:nvPr/>
        </p:nvCxnSpPr>
        <p:spPr>
          <a:xfrm flipH="1">
            <a:off x="1900078" y="3886359"/>
            <a:ext cx="1" cy="3356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F4C54DA4-7617-88AB-E07B-A6EA84108A11}"/>
              </a:ext>
            </a:extLst>
          </p:cNvPr>
          <p:cNvCxnSpPr>
            <a:cxnSpLocks/>
          </p:cNvCxnSpPr>
          <p:nvPr/>
        </p:nvCxnSpPr>
        <p:spPr>
          <a:xfrm>
            <a:off x="7444507" y="5053612"/>
            <a:ext cx="0" cy="2189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54B639A5-195C-CA94-F174-7EAFAB052D14}"/>
              </a:ext>
            </a:extLst>
          </p:cNvPr>
          <p:cNvCxnSpPr>
            <a:cxnSpLocks/>
          </p:cNvCxnSpPr>
          <p:nvPr/>
        </p:nvCxnSpPr>
        <p:spPr>
          <a:xfrm>
            <a:off x="10643331" y="5342905"/>
            <a:ext cx="0" cy="19001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C26E5CAD-8C3C-3849-97F4-500A3A87F99E}"/>
              </a:ext>
            </a:extLst>
          </p:cNvPr>
          <p:cNvSpPr txBox="1"/>
          <p:nvPr/>
        </p:nvSpPr>
        <p:spPr>
          <a:xfrm>
            <a:off x="6627601" y="7373441"/>
            <a:ext cx="16338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Impact, Sentiment,  Momentum &amp; Overall score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1CC8BC4E-65C3-26BF-E626-35C359513782}"/>
              </a:ext>
            </a:extLst>
          </p:cNvPr>
          <p:cNvSpPr txBox="1"/>
          <p:nvPr/>
        </p:nvSpPr>
        <p:spPr>
          <a:xfrm>
            <a:off x="9237438" y="7373441"/>
            <a:ext cx="163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Status of trade &amp; price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21C93E-2635-1FC0-B572-B69E06AC505A}"/>
              </a:ext>
            </a:extLst>
          </p:cNvPr>
          <p:cNvSpPr txBox="1"/>
          <p:nvPr/>
        </p:nvSpPr>
        <p:spPr>
          <a:xfrm>
            <a:off x="-1183696" y="6035842"/>
            <a:ext cx="136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Time series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600A8-436E-5A85-1BB3-527DF624FFE4}"/>
              </a:ext>
            </a:extLst>
          </p:cNvPr>
          <p:cNvSpPr txBox="1"/>
          <p:nvPr/>
        </p:nvSpPr>
        <p:spPr>
          <a:xfrm>
            <a:off x="-1183696" y="4211413"/>
            <a:ext cx="181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News</a:t>
            </a:r>
          </a:p>
        </p:txBody>
      </p:sp>
    </p:spTree>
    <p:extLst>
      <p:ext uri="{BB962C8B-B14F-4D97-AF65-F5344CB8AC3E}">
        <p14:creationId xmlns:p14="http://schemas.microsoft.com/office/powerpoint/2010/main" val="334480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E5671-8D91-0568-B6E9-04D79028B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B71ED0DD-615B-A446-EE4A-A7812E238CA2}"/>
              </a:ext>
            </a:extLst>
          </p:cNvPr>
          <p:cNvSpPr/>
          <p:nvPr/>
        </p:nvSpPr>
        <p:spPr>
          <a:xfrm>
            <a:off x="1150009" y="6892830"/>
            <a:ext cx="9891977" cy="155378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7053C-6F24-B8FA-6B23-0073BE44EE28}"/>
              </a:ext>
            </a:extLst>
          </p:cNvPr>
          <p:cNvSpPr/>
          <p:nvPr/>
        </p:nvSpPr>
        <p:spPr>
          <a:xfrm>
            <a:off x="664308" y="939521"/>
            <a:ext cx="10863380" cy="78555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30" name="Picture 6" descr="What is the benefit of Amazon EC2? - Quora">
            <a:extLst>
              <a:ext uri="{FF2B5EF4-FFF2-40B4-BE49-F238E27FC236}">
                <a16:creationId xmlns:a16="http://schemas.microsoft.com/office/drawing/2014/main" id="{9312D09F-46B1-EC06-6E4F-6DEDE829A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10" y="939527"/>
            <a:ext cx="2169589" cy="139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43A4C8-B239-C16F-CED1-AEAE8A50B0C9}"/>
              </a:ext>
            </a:extLst>
          </p:cNvPr>
          <p:cNvCxnSpPr/>
          <p:nvPr/>
        </p:nvCxnSpPr>
        <p:spPr>
          <a:xfrm>
            <a:off x="756083" y="2232352"/>
            <a:ext cx="106798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596871-8C65-077B-15E7-D79EACAC1A37}"/>
              </a:ext>
            </a:extLst>
          </p:cNvPr>
          <p:cNvGrpSpPr/>
          <p:nvPr/>
        </p:nvGrpSpPr>
        <p:grpSpPr>
          <a:xfrm>
            <a:off x="1037246" y="4017027"/>
            <a:ext cx="1725665" cy="1283465"/>
            <a:chOff x="873301" y="3839793"/>
            <a:chExt cx="1725665" cy="1283465"/>
          </a:xfrm>
        </p:grpSpPr>
        <p:pic>
          <p:nvPicPr>
            <p:cNvPr id="1026" name="Picture 2" descr="Alpaca · GitHub">
              <a:extLst>
                <a:ext uri="{FF2B5EF4-FFF2-40B4-BE49-F238E27FC236}">
                  <a16:creationId xmlns:a16="http://schemas.microsoft.com/office/drawing/2014/main" id="{63433FD8-C670-1FAD-6BBB-1CBDAF702E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824" y="3839793"/>
              <a:ext cx="880565" cy="880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5CDBED-AFD3-07BC-5354-F9DE4E724B05}"/>
                </a:ext>
              </a:extLst>
            </p:cNvPr>
            <p:cNvSpPr txBox="1"/>
            <p:nvPr/>
          </p:nvSpPr>
          <p:spPr>
            <a:xfrm>
              <a:off x="873301" y="4815482"/>
              <a:ext cx="172566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Alpaca Websocket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077410-64F4-A8F0-F5E7-4F53FC171937}"/>
              </a:ext>
            </a:extLst>
          </p:cNvPr>
          <p:cNvGrpSpPr/>
          <p:nvPr/>
        </p:nvGrpSpPr>
        <p:grpSpPr>
          <a:xfrm>
            <a:off x="4252265" y="2665969"/>
            <a:ext cx="1164101" cy="1224649"/>
            <a:chOff x="4470031" y="2427730"/>
            <a:chExt cx="1164101" cy="1224649"/>
          </a:xfrm>
        </p:grpSpPr>
        <p:pic>
          <p:nvPicPr>
            <p:cNvPr id="1028" name="Picture 4" descr="openai&quot; Icon - Download for free – Iconduck">
              <a:extLst>
                <a:ext uri="{FF2B5EF4-FFF2-40B4-BE49-F238E27FC236}">
                  <a16:creationId xmlns:a16="http://schemas.microsoft.com/office/drawing/2014/main" id="{52D37C39-7330-62B4-8C25-367C979EB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552" y="2427730"/>
              <a:ext cx="880565" cy="892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624F15-73C2-5834-2874-D484A2FE419F}"/>
                </a:ext>
              </a:extLst>
            </p:cNvPr>
            <p:cNvSpPr txBox="1"/>
            <p:nvPr/>
          </p:nvSpPr>
          <p:spPr>
            <a:xfrm>
              <a:off x="4470031" y="3344602"/>
              <a:ext cx="1164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OpenAI API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42FBB0-F97F-5DC1-F61A-16C08E2A1AA7}"/>
              </a:ext>
            </a:extLst>
          </p:cNvPr>
          <p:cNvCxnSpPr>
            <a:cxnSpLocks/>
          </p:cNvCxnSpPr>
          <p:nvPr/>
        </p:nvCxnSpPr>
        <p:spPr>
          <a:xfrm>
            <a:off x="8885733" y="4521212"/>
            <a:ext cx="10554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4DFC13C-D16F-0D4E-1A8C-3FD05E3BCDBE}"/>
              </a:ext>
            </a:extLst>
          </p:cNvPr>
          <p:cNvSpPr txBox="1"/>
          <p:nvPr/>
        </p:nvSpPr>
        <p:spPr>
          <a:xfrm>
            <a:off x="8979517" y="4011358"/>
            <a:ext cx="880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Trade decision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4D487A4-1AD6-2DAD-5714-82B4B29A7699}"/>
              </a:ext>
            </a:extLst>
          </p:cNvPr>
          <p:cNvGrpSpPr/>
          <p:nvPr/>
        </p:nvGrpSpPr>
        <p:grpSpPr>
          <a:xfrm>
            <a:off x="10035941" y="4025372"/>
            <a:ext cx="1093441" cy="1256999"/>
            <a:chOff x="1516499" y="2439504"/>
            <a:chExt cx="1093441" cy="1256999"/>
          </a:xfrm>
        </p:grpSpPr>
        <p:pic>
          <p:nvPicPr>
            <p:cNvPr id="34" name="Picture 2" descr="Alpaca · GitHub">
              <a:extLst>
                <a:ext uri="{FF2B5EF4-FFF2-40B4-BE49-F238E27FC236}">
                  <a16:creationId xmlns:a16="http://schemas.microsoft.com/office/drawing/2014/main" id="{1FCCC89A-E619-9301-C07D-A69F739A8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938" y="2439504"/>
              <a:ext cx="880565" cy="880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7D3CBCA-F484-6659-B8BF-7378F6FAA825}"/>
                </a:ext>
              </a:extLst>
            </p:cNvPr>
            <p:cNvSpPr txBox="1"/>
            <p:nvPr/>
          </p:nvSpPr>
          <p:spPr>
            <a:xfrm>
              <a:off x="1516499" y="3388726"/>
              <a:ext cx="1093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Alpaca API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941D541-33E7-D5C5-C0F7-A0759653B481}"/>
              </a:ext>
            </a:extLst>
          </p:cNvPr>
          <p:cNvSpPr txBox="1"/>
          <p:nvPr/>
        </p:nvSpPr>
        <p:spPr>
          <a:xfrm>
            <a:off x="1297863" y="7373441"/>
            <a:ext cx="1465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Headline &amp; other metadata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79554C-8FE3-20B3-1C5B-8081FEDC2684}"/>
              </a:ext>
            </a:extLst>
          </p:cNvPr>
          <p:cNvGrpSpPr/>
          <p:nvPr/>
        </p:nvGrpSpPr>
        <p:grpSpPr>
          <a:xfrm>
            <a:off x="3787059" y="5284674"/>
            <a:ext cx="1992148" cy="1322328"/>
            <a:chOff x="1145700" y="3548779"/>
            <a:chExt cx="1992148" cy="1322328"/>
          </a:xfrm>
        </p:grpSpPr>
        <p:pic>
          <p:nvPicPr>
            <p:cNvPr id="3" name="Picture 2" descr="Candlestick-Chart Icons - Free SVG &amp; PNG Candlestick-Chart Images - Noun  Project">
              <a:extLst>
                <a:ext uri="{FF2B5EF4-FFF2-40B4-BE49-F238E27FC236}">
                  <a16:creationId xmlns:a16="http://schemas.microsoft.com/office/drawing/2014/main" id="{2EF482F1-D94F-AFB6-6F3C-AD5F5CE993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385" y="3548779"/>
              <a:ext cx="1108778" cy="1108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C0359A-F946-F0C0-35B3-390E558C0378}"/>
                </a:ext>
              </a:extLst>
            </p:cNvPr>
            <p:cNvSpPr txBox="1"/>
            <p:nvPr/>
          </p:nvSpPr>
          <p:spPr>
            <a:xfrm>
              <a:off x="1145700" y="4563330"/>
              <a:ext cx="19921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Momentum Indicator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41C66A9-31F2-9C1C-7B1B-31E0448EBCFB}"/>
              </a:ext>
            </a:extLst>
          </p:cNvPr>
          <p:cNvSpPr/>
          <p:nvPr/>
        </p:nvSpPr>
        <p:spPr>
          <a:xfrm>
            <a:off x="7561265" y="3945758"/>
            <a:ext cx="1156086" cy="110877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Overall score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950D2C-89BB-89BD-A525-F52513DF6648}"/>
              </a:ext>
            </a:extLst>
          </p:cNvPr>
          <p:cNvCxnSpPr>
            <a:cxnSpLocks/>
          </p:cNvCxnSpPr>
          <p:nvPr/>
        </p:nvCxnSpPr>
        <p:spPr>
          <a:xfrm>
            <a:off x="5416062" y="3186487"/>
            <a:ext cx="168032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AE6E91-9322-83B4-6290-BF8326C0938D}"/>
              </a:ext>
            </a:extLst>
          </p:cNvPr>
          <p:cNvSpPr txBox="1"/>
          <p:nvPr/>
        </p:nvSpPr>
        <p:spPr>
          <a:xfrm>
            <a:off x="5866640" y="2878836"/>
            <a:ext cx="1156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Impact score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876465-6245-5BAD-D98E-6885F59753E6}"/>
              </a:ext>
            </a:extLst>
          </p:cNvPr>
          <p:cNvCxnSpPr>
            <a:cxnSpLocks/>
          </p:cNvCxnSpPr>
          <p:nvPr/>
        </p:nvCxnSpPr>
        <p:spPr>
          <a:xfrm>
            <a:off x="5416062" y="5904108"/>
            <a:ext cx="1668892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E2655A9-00E4-443C-2432-B97AE8F1698A}"/>
              </a:ext>
            </a:extLst>
          </p:cNvPr>
          <p:cNvSpPr txBox="1"/>
          <p:nvPr/>
        </p:nvSpPr>
        <p:spPr>
          <a:xfrm>
            <a:off x="5506416" y="5579973"/>
            <a:ext cx="151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Momentum score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DEC9B9-CF3C-3B1E-9693-9D767259F55A}"/>
              </a:ext>
            </a:extLst>
          </p:cNvPr>
          <p:cNvCxnSpPr>
            <a:cxnSpLocks/>
          </p:cNvCxnSpPr>
          <p:nvPr/>
        </p:nvCxnSpPr>
        <p:spPr>
          <a:xfrm>
            <a:off x="5416062" y="4500147"/>
            <a:ext cx="1885343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5B2EE2C-19E7-1FE1-05A8-F793FC8ECEC5}"/>
              </a:ext>
            </a:extLst>
          </p:cNvPr>
          <p:cNvSpPr txBox="1"/>
          <p:nvPr/>
        </p:nvSpPr>
        <p:spPr>
          <a:xfrm>
            <a:off x="5617852" y="4192370"/>
            <a:ext cx="151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Sentiment score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C1C1A6-DF08-8FD2-BDD4-7FDE825E69E4}"/>
              </a:ext>
            </a:extLst>
          </p:cNvPr>
          <p:cNvGrpSpPr/>
          <p:nvPr/>
        </p:nvGrpSpPr>
        <p:grpSpPr>
          <a:xfrm>
            <a:off x="3673726" y="4072222"/>
            <a:ext cx="2409634" cy="1019424"/>
            <a:chOff x="1226851" y="7118655"/>
            <a:chExt cx="2409634" cy="101942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0FA7957-48E2-FF3F-ECE2-15EFF376630B}"/>
                </a:ext>
              </a:extLst>
            </p:cNvPr>
            <p:cNvSpPr txBox="1"/>
            <p:nvPr/>
          </p:nvSpPr>
          <p:spPr>
            <a:xfrm>
              <a:off x="1226851" y="7830302"/>
              <a:ext cx="2409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Other Sentiment Analysis</a:t>
              </a:r>
            </a:p>
          </p:txBody>
        </p:sp>
        <p:pic>
          <p:nvPicPr>
            <p:cNvPr id="40" name="Picture 4" descr="Sentiment Icons - Free SVG &amp; PNG Sentiment Images - Noun Project">
              <a:extLst>
                <a:ext uri="{FF2B5EF4-FFF2-40B4-BE49-F238E27FC236}">
                  <a16:creationId xmlns:a16="http://schemas.microsoft.com/office/drawing/2014/main" id="{5447B617-40DD-0E5A-E394-23EFDAB98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509" y="7118655"/>
              <a:ext cx="699499" cy="699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Right Brace 53">
            <a:extLst>
              <a:ext uri="{FF2B5EF4-FFF2-40B4-BE49-F238E27FC236}">
                <a16:creationId xmlns:a16="http://schemas.microsoft.com/office/drawing/2014/main" id="{FE385EA4-F91D-0730-D7D9-CAFDAF247D8B}"/>
              </a:ext>
            </a:extLst>
          </p:cNvPr>
          <p:cNvSpPr/>
          <p:nvPr/>
        </p:nvSpPr>
        <p:spPr>
          <a:xfrm>
            <a:off x="7079132" y="3184957"/>
            <a:ext cx="365092" cy="2718237"/>
          </a:xfrm>
          <a:prstGeom prst="rightBrace">
            <a:avLst>
              <a:gd name="adj1" fmla="val 8333"/>
              <a:gd name="adj2" fmla="val 484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384F5F0B-F6A9-226C-BE41-06C1ADA22522}"/>
              </a:ext>
            </a:extLst>
          </p:cNvPr>
          <p:cNvGrpSpPr/>
          <p:nvPr/>
        </p:nvGrpSpPr>
        <p:grpSpPr>
          <a:xfrm>
            <a:off x="3872423" y="7206761"/>
            <a:ext cx="1155766" cy="1019337"/>
            <a:chOff x="5345508" y="4205530"/>
            <a:chExt cx="1155766" cy="1019337"/>
          </a:xfrm>
        </p:grpSpPr>
        <p:pic>
          <p:nvPicPr>
            <p:cNvPr id="1033" name="Picture 8" descr="PostgreSQL - Wikipedia">
              <a:extLst>
                <a:ext uri="{FF2B5EF4-FFF2-40B4-BE49-F238E27FC236}">
                  <a16:creationId xmlns:a16="http://schemas.microsoft.com/office/drawing/2014/main" id="{65E445DA-4BC9-8303-A4C4-2C53959B5E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2379" y="4205530"/>
              <a:ext cx="652385" cy="673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74FD46E2-D42F-4231-1CD4-2F0D5861F7AE}"/>
                </a:ext>
              </a:extLst>
            </p:cNvPr>
            <p:cNvSpPr txBox="1"/>
            <p:nvPr/>
          </p:nvSpPr>
          <p:spPr>
            <a:xfrm>
              <a:off x="5345508" y="4917090"/>
              <a:ext cx="11557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PostgreSQL</a:t>
              </a:r>
            </a:p>
          </p:txBody>
        </p:sp>
      </p:grp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3AE56753-31B4-6E47-2A63-3F75BFE46640}"/>
              </a:ext>
            </a:extLst>
          </p:cNvPr>
          <p:cNvCxnSpPr>
            <a:cxnSpLocks/>
          </p:cNvCxnSpPr>
          <p:nvPr/>
        </p:nvCxnSpPr>
        <p:spPr>
          <a:xfrm>
            <a:off x="1900078" y="5342905"/>
            <a:ext cx="0" cy="19001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4274167F-9275-E0A8-A0BC-8C79F99DEDE0}"/>
              </a:ext>
            </a:extLst>
          </p:cNvPr>
          <p:cNvCxnSpPr>
            <a:cxnSpLocks/>
          </p:cNvCxnSpPr>
          <p:nvPr/>
        </p:nvCxnSpPr>
        <p:spPr>
          <a:xfrm>
            <a:off x="8159611" y="5053612"/>
            <a:ext cx="0" cy="2189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DC0472E1-B6E6-9F7F-6056-6C0204804D7E}"/>
              </a:ext>
            </a:extLst>
          </p:cNvPr>
          <p:cNvCxnSpPr>
            <a:cxnSpLocks/>
          </p:cNvCxnSpPr>
          <p:nvPr/>
        </p:nvCxnSpPr>
        <p:spPr>
          <a:xfrm>
            <a:off x="10643331" y="5342905"/>
            <a:ext cx="0" cy="19001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9324AF8F-7642-3681-8FD4-8E72E0A41F36}"/>
              </a:ext>
            </a:extLst>
          </p:cNvPr>
          <p:cNvSpPr txBox="1"/>
          <p:nvPr/>
        </p:nvSpPr>
        <p:spPr>
          <a:xfrm>
            <a:off x="7342705" y="7373441"/>
            <a:ext cx="16338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Impact, Sentiment,  Momentum &amp; Overall score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9D038EAE-5BDB-F799-26B0-1C38EA428CC3}"/>
              </a:ext>
            </a:extLst>
          </p:cNvPr>
          <p:cNvSpPr txBox="1"/>
          <p:nvPr/>
        </p:nvSpPr>
        <p:spPr>
          <a:xfrm>
            <a:off x="9237438" y="7373441"/>
            <a:ext cx="163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Status of trade &amp; price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FFDFF-A2D9-ED90-1CA5-980858A346D0}"/>
              </a:ext>
            </a:extLst>
          </p:cNvPr>
          <p:cNvSpPr txBox="1"/>
          <p:nvPr/>
        </p:nvSpPr>
        <p:spPr>
          <a:xfrm>
            <a:off x="-1183696" y="6035842"/>
            <a:ext cx="136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Time series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BF59C-F985-8109-8456-40E490DE31EF}"/>
              </a:ext>
            </a:extLst>
          </p:cNvPr>
          <p:cNvSpPr txBox="1"/>
          <p:nvPr/>
        </p:nvSpPr>
        <p:spPr>
          <a:xfrm>
            <a:off x="-1183696" y="4211413"/>
            <a:ext cx="181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News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28284F2-AB3B-1061-2B22-6C914E297937}"/>
              </a:ext>
            </a:extLst>
          </p:cNvPr>
          <p:cNvGrpSpPr/>
          <p:nvPr/>
        </p:nvGrpSpPr>
        <p:grpSpPr>
          <a:xfrm rot="10800000">
            <a:off x="2622185" y="3169509"/>
            <a:ext cx="1504376" cy="2724995"/>
            <a:chOff x="7660829" y="2827407"/>
            <a:chExt cx="2028162" cy="272499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424FD66-E5CD-E220-8D3A-EFCCD1747450}"/>
                </a:ext>
              </a:extLst>
            </p:cNvPr>
            <p:cNvCxnSpPr>
              <a:cxnSpLocks/>
            </p:cNvCxnSpPr>
            <p:nvPr/>
          </p:nvCxnSpPr>
          <p:spPr>
            <a:xfrm>
              <a:off x="7660829" y="2827407"/>
              <a:ext cx="1680320" cy="0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A160C02-347A-1AEB-D412-A35B1DD28521}"/>
                </a:ext>
              </a:extLst>
            </p:cNvPr>
            <p:cNvCxnSpPr>
              <a:cxnSpLocks/>
            </p:cNvCxnSpPr>
            <p:nvPr/>
          </p:nvCxnSpPr>
          <p:spPr>
            <a:xfrm>
              <a:off x="7660829" y="5552402"/>
              <a:ext cx="1668892" cy="0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3BFB575-6428-B68A-E4C9-8FD6BB126573}"/>
                </a:ext>
              </a:extLst>
            </p:cNvPr>
            <p:cNvCxnSpPr>
              <a:cxnSpLocks/>
            </p:cNvCxnSpPr>
            <p:nvPr/>
          </p:nvCxnSpPr>
          <p:spPr>
            <a:xfrm>
              <a:off x="7660829" y="4224641"/>
              <a:ext cx="1885343" cy="0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ight Brace 50">
              <a:extLst>
                <a:ext uri="{FF2B5EF4-FFF2-40B4-BE49-F238E27FC236}">
                  <a16:creationId xmlns:a16="http://schemas.microsoft.com/office/drawing/2014/main" id="{10554A35-A543-85E7-546F-A8FD525A5150}"/>
                </a:ext>
              </a:extLst>
            </p:cNvPr>
            <p:cNvSpPr/>
            <p:nvPr/>
          </p:nvSpPr>
          <p:spPr>
            <a:xfrm>
              <a:off x="9323899" y="2833251"/>
              <a:ext cx="365092" cy="2718237"/>
            </a:xfrm>
            <a:prstGeom prst="rightBrace">
              <a:avLst>
                <a:gd name="adj1" fmla="val 8333"/>
                <a:gd name="adj2" fmla="val 5106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7718FF1-C0B9-F797-EAB1-3D4C434EE7D9}"/>
              </a:ext>
            </a:extLst>
          </p:cNvPr>
          <p:cNvSpPr txBox="1"/>
          <p:nvPr/>
        </p:nvSpPr>
        <p:spPr>
          <a:xfrm>
            <a:off x="2882558" y="2871864"/>
            <a:ext cx="1075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News Event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D7559A-1DF4-88C7-B6AB-F341E8D13C42}"/>
              </a:ext>
            </a:extLst>
          </p:cNvPr>
          <p:cNvSpPr txBox="1"/>
          <p:nvPr/>
        </p:nvSpPr>
        <p:spPr>
          <a:xfrm>
            <a:off x="2886036" y="4194681"/>
            <a:ext cx="1075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News Event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54A7C7-6C4E-5535-3602-B44980374D09}"/>
              </a:ext>
            </a:extLst>
          </p:cNvPr>
          <p:cNvSpPr txBox="1"/>
          <p:nvPr/>
        </p:nvSpPr>
        <p:spPr>
          <a:xfrm>
            <a:off x="2932912" y="5579973"/>
            <a:ext cx="1075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Time Series</a:t>
            </a:r>
          </a:p>
        </p:txBody>
      </p:sp>
    </p:spTree>
    <p:extLst>
      <p:ext uri="{BB962C8B-B14F-4D97-AF65-F5344CB8AC3E}">
        <p14:creationId xmlns:p14="http://schemas.microsoft.com/office/powerpoint/2010/main" val="1018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802</TotalTime>
  <Words>116</Words>
  <Application>Microsoft Office PowerPoint</Application>
  <PresentationFormat>Custom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 FU WEN</dc:creator>
  <cp:lastModifiedBy>TAY FU WEN</cp:lastModifiedBy>
  <cp:revision>1</cp:revision>
  <dcterms:created xsi:type="dcterms:W3CDTF">2024-02-03T21:30:58Z</dcterms:created>
  <dcterms:modified xsi:type="dcterms:W3CDTF">2024-02-25T02:00:20Z</dcterms:modified>
</cp:coreProperties>
</file>