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4" autoAdjust="0"/>
  </p:normalViewPr>
  <p:slideViewPr>
    <p:cSldViewPr>
      <p:cViewPr>
        <p:scale>
          <a:sx n="71" d="100"/>
          <a:sy n="71" d="100"/>
        </p:scale>
        <p:origin x="-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09/08/2016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09/08/2016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09/08/2016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rPr smtClean="0"/>
              <a:t>Session 11</a:t>
            </a:r>
            <a:br>
              <a:rPr smtClean="0"/>
            </a:br>
            <a:r>
              <a:rPr smtClean="0"/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Stop Vietnamese mode of the VN keyboard software</a:t>
            </a:r>
            <a:endParaRPr lang="en-US" sz="200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</a:t>
            </a:r>
            <a:r>
              <a:rPr lang="en-US" sz="2000" smtClean="0">
                <a:latin typeface="Arial" charset="0"/>
                <a:cs typeface="Arial" charset="0"/>
              </a:rPr>
              <a:t>2.- </a:t>
            </a:r>
            <a:r>
              <a:rPr lang="en-US" sz="2000" smtClean="0">
                <a:latin typeface="Arial" charset="0"/>
                <a:cs typeface="Arial" charset="0"/>
              </a:rPr>
              <a:t>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be missing 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serielizes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</a:t>
            </a:r>
            <a:r>
              <a:rPr lang="en-US" sz="2400" smtClean="0">
                <a:latin typeface="Arial" charset="0"/>
                <a:cs typeface="Arial" charset="0"/>
              </a:rPr>
              <a:t>3 </a:t>
            </a:r>
            <a:r>
              <a:rPr lang="en-US" sz="2400" smtClean="0">
                <a:latin typeface="Arial" charset="0"/>
                <a:cs typeface="Arial" charset="0"/>
              </a:rPr>
              <a:t>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1561</TotalTime>
  <Words>2176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2.-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3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T420</cp:lastModifiedBy>
  <cp:revision>64</cp:revision>
  <dcterms:created xsi:type="dcterms:W3CDTF">2014-12-30T03:31:12Z</dcterms:created>
  <dcterms:modified xsi:type="dcterms:W3CDTF">2016-08-09T14:07:19Z</dcterms:modified>
</cp:coreProperties>
</file>