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  <p:sldId id="35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89964" autoAdjust="0"/>
  </p:normalViewPr>
  <p:slideViewPr>
    <p:cSldViewPr>
      <p:cViewPr varScale="1">
        <p:scale>
          <a:sx n="62" d="100"/>
          <a:sy n="62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(v):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smtClean="0"/>
              <a:t>tạo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3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string.h</a:t>
            </a:r>
            <a:r>
              <a:rPr lang="en-US" baseline="0" dirty="0" smtClean="0"/>
              <a:t>&gt;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2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specifiers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(stdio.h)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string.h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16616"/>
              </p:ext>
            </p:extLst>
          </p:nvPr>
        </p:nvGraphicFramePr>
        <p:xfrm>
          <a:off x="228600" y="1905000"/>
          <a:ext cx="8763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Trả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về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giá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trị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của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chuỗi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con)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err="1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b="1" baseline="0" dirty="0" err="1" smtClean="0">
                          <a:sym typeface="Wingdings" pitchFamily="2" charset="2"/>
                        </a:rPr>
                        <a:t>Strstr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="0" baseline="0" dirty="0" smtClean="0">
                          <a:sym typeface="Wingdings" pitchFamily="2" charset="2"/>
                        </a:rPr>
                        <a:t>is pointer of </a:t>
                      </a:r>
                      <a:r>
                        <a:rPr lang="en-US" b="1" baseline="0" dirty="0" err="1" smtClean="0">
                          <a:sym typeface="Wingdings" pitchFamily="2" charset="2"/>
                        </a:rPr>
                        <a:t>src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string.h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DAOhoa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hOA   anH  dAo      nO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not a blank and (i==0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a digit and (i==0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subL=3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repL=2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ptr= strstr(source, subStr)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strcpy(ptr, ptr+subL)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strcpy(temp, ptr)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strcpy(ptr+repL,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(i=0; i&lt;repL, i++) *(ptr+i) = repStr[i];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Tien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[numberOfString][number_byte_per_string];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BT1: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smtClean="0"/>
              <a:t>BT2: </a:t>
            </a:r>
            <a:r>
              <a:rPr lang="en-US" dirty="0" err="1" smtClean="0"/>
              <a:t>Nhập</a:t>
            </a:r>
            <a:r>
              <a:rPr lang="en-US" dirty="0" smtClean="0"/>
              <a:t> 1c, </a:t>
            </a:r>
            <a:r>
              <a:rPr lang="en-US" dirty="0" err="1" smtClean="0"/>
              <a:t>ktra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k</a:t>
            </a:r>
          </a:p>
          <a:p>
            <a:r>
              <a:rPr lang="en-US" dirty="0" smtClean="0"/>
              <a:t>BT3: </a:t>
            </a:r>
            <a:r>
              <a:rPr lang="en-US" dirty="0" err="1" smtClean="0"/>
              <a:t>nhập</a:t>
            </a:r>
            <a:r>
              <a:rPr lang="en-US" dirty="0" smtClean="0"/>
              <a:t> s1,s2. </a:t>
            </a:r>
            <a:r>
              <a:rPr lang="en-US" dirty="0" err="1" smtClean="0"/>
              <a:t>Ktra</a:t>
            </a:r>
            <a:r>
              <a:rPr lang="en-US" dirty="0" smtClean="0"/>
              <a:t> s2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s1 k,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r>
              <a:rPr lang="en-US" dirty="0" smtClean="0"/>
              <a:t>BT4: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strinsert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character 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S1[i]: The character at the position i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Input 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stdio.h</a:t>
            </a:r>
          </a:p>
          <a:p>
            <a:r>
              <a:rPr lang="en-US" dirty="0" smtClean="0"/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scanf()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2115</Words>
  <Application>Microsoft Office PowerPoint</Application>
  <PresentationFormat>Trình chiếu Trên màn hình (4:3)</PresentationFormat>
  <Paragraphs>604</Paragraphs>
  <Slides>42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Office Theme</vt:lpstr>
      <vt:lpstr>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Quy</cp:lastModifiedBy>
  <cp:revision>88</cp:revision>
  <dcterms:created xsi:type="dcterms:W3CDTF">2013-07-11T00:46:38Z</dcterms:created>
  <dcterms:modified xsi:type="dcterms:W3CDTF">2017-03-10T14:35:55Z</dcterms:modified>
</cp:coreProperties>
</file>