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0FF67-E9F4-4CCC-B41B-4D404527698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AE219-9700-48AD-86A5-66056F43DE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Case </a:t>
            </a:r>
            <a:r>
              <a:rPr lang="en-US" dirty="0" smtClean="0">
                <a:latin typeface="Arial" charset="0"/>
                <a:cs typeface="Arial" charset="0"/>
              </a:rPr>
              <a:t>study and Sample Report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Reports must be written in your </a:t>
            </a:r>
            <a:r>
              <a:rPr lang="en-US" sz="2800" dirty="0" err="1" smtClean="0">
                <a:latin typeface="Arial" charset="0"/>
                <a:cs typeface="Arial" charset="0"/>
              </a:rPr>
              <a:t>notbook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Hereafter, a sample report is introduced.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(4:3)</PresentationFormat>
  <Paragraphs>128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and Sample Report</dc:title>
  <dc:creator>AcidBurn</dc:creator>
  <cp:lastModifiedBy>AcidBurn</cp:lastModifiedBy>
  <cp:revision>1</cp:revision>
  <dcterms:created xsi:type="dcterms:W3CDTF">2006-08-16T00:00:00Z</dcterms:created>
  <dcterms:modified xsi:type="dcterms:W3CDTF">2017-05-08T01:10:19Z</dcterms:modified>
</cp:coreProperties>
</file>