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3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8/8/2015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8/8/2015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913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8/8/2015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Lecture 6</a:t>
            </a:r>
            <a:br>
              <a:rPr lang="fr-FR" dirty="0" smtClean="0"/>
            </a:br>
            <a:r>
              <a:rPr lang="fr-FR" dirty="0" smtClean="0"/>
              <a:t>Java </a:t>
            </a:r>
            <a:r>
              <a:rPr smtClean="0"/>
              <a:t>Internationalization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</a:p>
          <a:p>
            <a:r>
              <a:rPr lang="en-US" dirty="0" smtClean="0"/>
              <a:t>Java-Tutorials/tutorial-2015/index.html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905000"/>
            <a:ext cx="4905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133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9900" y="3429000"/>
            <a:ext cx="6057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" y="3581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5105400"/>
            <a:ext cx="5591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5181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3…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20090"/>
            <a:ext cx="2933700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4953000"/>
            <a:ext cx="6838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4495800"/>
            <a:ext cx="3020792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3…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2" y="827145"/>
            <a:ext cx="3154678" cy="3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52550"/>
            <a:ext cx="7979684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92" y="2990850"/>
            <a:ext cx="865359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</a:t>
            </a:r>
            <a:r>
              <a:rPr lang="en-US" smtClean="0"/>
              <a:t>3…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5820"/>
            <a:ext cx="8239126" cy="57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smtClean="0"/>
              <a:t>Compound </a:t>
            </a:r>
            <a:r>
              <a:rPr lang="en-US" smtClean="0"/>
              <a:t>Message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specify cultural symbols in properties file?</a:t>
            </a:r>
          </a:p>
          <a:p>
            <a:r>
              <a:rPr lang="en-US" dirty="0" smtClean="0"/>
              <a:t>How to create a compound message?</a:t>
            </a:r>
          </a:p>
          <a:p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dirty="0" smtClean="0"/>
              <a:t>Compound Message</a:t>
            </a:r>
          </a:p>
          <a:p>
            <a:r>
              <a:rPr lang="en-US" dirty="0" smtClean="0"/>
              <a:t>Demonstrations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1-Formatting Date and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48400"/>
            <a:ext cx="7353300" cy="25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4" y="872482"/>
            <a:ext cx="3914776" cy="25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Date and Time…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48400"/>
            <a:ext cx="7353300" cy="25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9824" y="872482"/>
            <a:ext cx="3914776" cy="25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88392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2971800" cy="1676400"/>
          </a:xfrm>
        </p:spPr>
        <p:txBody>
          <a:bodyPr>
            <a:normAutofit/>
          </a:bodyPr>
          <a:lstStyle/>
          <a:p>
            <a:r>
              <a:rPr lang="en-US" sz="3200" smtClean="0"/>
              <a:t>Demo </a:t>
            </a:r>
            <a:r>
              <a:rPr lang="en-US" sz="3200" smtClean="0"/>
              <a:t>2: </a:t>
            </a:r>
            <a:r>
              <a:rPr lang="en-US" sz="3200" dirty="0" smtClean="0"/>
              <a:t>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440" y="5591174"/>
            <a:ext cx="4561670" cy="11906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076575"/>
            <a:ext cx="51530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3276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Cultural Symbols: Alphabets,  Digits,  Currency symbol…</a:t>
            </a:r>
          </a:p>
          <a:p>
            <a:r>
              <a:rPr lang="en-US" dirty="0" smtClean="0"/>
              <a:t>Use hexadecimal Unicode for particular symbols (</a:t>
            </a:r>
            <a:r>
              <a:rPr lang="en-US" dirty="0" smtClean="0">
                <a:solidFill>
                  <a:srgbClr val="FF0000"/>
                </a:solidFill>
              </a:rPr>
              <a:t>\uXXXX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use the function “Insert symbol” of the MS Word to find Unicode of a symbol.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838200"/>
            <a:ext cx="5210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86200" y="2249269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tutorial-2015/i18n/format/examples/resources/ Resources_fr.properties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 Compound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895" y="1981201"/>
            <a:ext cx="6864860" cy="86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Compound message = string template + embedded data Example: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" y="2979003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the message’s template, marks must be used. Example: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657872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354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86600" y="3962400"/>
            <a:ext cx="1600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character ‘\’ is used as a concatenation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55581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mix data to the template, an array of objects are used, number in a mark is the object’s index in this array. Syntax for a mark: { index, type, format}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Message…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6" y="1485900"/>
            <a:ext cx="827646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89426"/>
            <a:ext cx="6653212" cy="21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0104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4572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502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048000" y="25908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857500" y="3238500"/>
            <a:ext cx="2362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990600" y="3124200"/>
            <a:ext cx="3200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009900" y="2247900"/>
            <a:ext cx="3200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569</TotalTime>
  <Words>223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Lecture 6 Java Internationalization Part 2</vt:lpstr>
      <vt:lpstr>Objectives</vt:lpstr>
      <vt:lpstr>Contents</vt:lpstr>
      <vt:lpstr>1-Formatting Date and Time</vt:lpstr>
      <vt:lpstr>Formatting Date and Time…</vt:lpstr>
      <vt:lpstr>Demo 2: Formatting Date/Time…</vt:lpstr>
      <vt:lpstr>2- Cultural Symbols in Property File</vt:lpstr>
      <vt:lpstr>3- Compound Message</vt:lpstr>
      <vt:lpstr>Compound Message…</vt:lpstr>
      <vt:lpstr>Demo 3</vt:lpstr>
      <vt:lpstr>Demo 3…</vt:lpstr>
      <vt:lpstr>Demo 3…</vt:lpstr>
      <vt:lpstr>Demo 3…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28</cp:revision>
  <dcterms:created xsi:type="dcterms:W3CDTF">2014-12-30T03:31:12Z</dcterms:created>
  <dcterms:modified xsi:type="dcterms:W3CDTF">2015-08-08T15:21:41Z</dcterms:modified>
</cp:coreProperties>
</file>