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1FFA9-2861-439F-8947-75D794406C81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A319F-A1F9-4F86-A02C-ECECEE690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1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2C35A-0957-D82D-E581-760DD4296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1058BE-3C44-1408-83B9-1F7DB09D9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A9FB1-229F-3E6F-7ECE-B1C72250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0AE2-F405-40B5-A46F-F445E8B53674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4D02FE-B4CE-CAAE-6987-C7076A8F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59614A-9E90-7AF0-E9A1-691FC9B8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7D-8FB7-459E-8057-65C71EE80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73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2C15F-C9FC-3F8B-C551-E6D21B47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3E6354-4F58-6AD9-9BBE-0B8FD5233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39A1A3-6547-F03A-6633-5331CA78A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0AE2-F405-40B5-A46F-F445E8B53674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95E11-39B7-5049-DD7C-6F8F0656E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34CE19-6711-9554-3028-1E720AC1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7D-8FB7-459E-8057-65C71EE80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60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C2F8D0-FFDA-5435-61D9-5B47E0ED9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108D5F-592E-9D38-9F8C-9110587C6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5F7DD8-370F-804C-A0AA-B1B6573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0AE2-F405-40B5-A46F-F445E8B53674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49BA4-B2C2-8631-BCD0-03B3C0C8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552DD6-8B78-82A2-CC28-E11E1D3B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7D-8FB7-459E-8057-65C71EE80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74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87378-517B-EF33-34E3-971BBC32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47A6E0-59DB-99E3-FC4C-4FB8CD093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026462-3903-01D8-F5AB-8A65F2F78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0AE2-F405-40B5-A46F-F445E8B53674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BB20A0-3D03-DFA0-86BC-E8C5320C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1AFA6-7398-A7A3-B812-3F2C5D4F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7D-8FB7-459E-8057-65C71EE80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11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C1B3E-C206-8B07-13C5-1E52766FC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F35B04-617A-FAC8-58A1-85ADC7BA5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BB8BA-2A19-6DC3-A05C-1042B88C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0AE2-F405-40B5-A46F-F445E8B53674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17B539-C644-E44C-B5CA-E502F695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9FBF63-AD19-3636-F94A-98C8514C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7D-8FB7-459E-8057-65C71EE80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3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85C0D-1A8C-C814-9629-A35E3B54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C6C01-654B-FCAF-41DB-96E35F0EB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0EBDD0-CEBB-1D0C-DC78-BB8B40B89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4C4685-A424-9D81-2750-0E1A4F3D3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0AE2-F405-40B5-A46F-F445E8B53674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A8513F-B562-C356-16D4-20B3BBB2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296ACE-6408-0ACD-D796-CA6EF82E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7D-8FB7-459E-8057-65C71EE80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81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8BB76-4B40-2C53-5BE6-4652F2C49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AEDE64-1D6F-939B-D90B-53E6B3146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040175-E3D1-AD2A-2BD0-4C24560B8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B3CE32-3404-F12C-0539-CFDC6AEA2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56C68E-328E-2D74-5EBC-D2D2C5903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74177B-F82B-136C-1B11-95DBBDF6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0AE2-F405-40B5-A46F-F445E8B53674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D9A482-E643-564F-4F42-54A71CDB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26C286-158F-E576-8066-A1294B3A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7D-8FB7-459E-8057-65C71EE80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08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24647-DCEE-F22B-4FE6-27B36D1EA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B8EB0E-EF60-AC9D-9BEE-A54CBE47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0AE2-F405-40B5-A46F-F445E8B53674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7EE571-C3FC-719F-1ABD-9649309A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E808B2-77AB-6302-A288-81A42F2E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7D-8FB7-459E-8057-65C71EE80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60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550691-491E-66AC-085C-4B4FB03CE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0AE2-F405-40B5-A46F-F445E8B53674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3461AC-A15E-A860-5BA2-F7ACBA3B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4035DE-4B6C-3746-733B-3D47FE01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7D-8FB7-459E-8057-65C71EE80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13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6ACD4-0C0F-B438-AE5D-94CCB52D5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2B394-4B5F-99B4-5404-5C5606705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3C5924-C186-1715-0A0E-B77528562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255B6D-E5E3-9DC7-CF4E-80610C702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0AE2-F405-40B5-A46F-F445E8B53674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E5C0DA-95AF-B7F6-7BED-9F8A2793F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50D097-4A19-2728-2724-43A2348C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7D-8FB7-459E-8057-65C71EE80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26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FD914-41CF-66C8-1A9A-C7831CB5B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F717AF-5D01-0E07-5E6C-6B2899FA8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A73213-71C6-7709-651A-1C24BC695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AD4E6B-3AB0-BE12-FDA9-878D219C4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0AE2-F405-40B5-A46F-F445E8B53674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39C7BF-F86C-E3FE-12B0-300D70F5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050E9C-D7C4-C953-621E-C4DC5AD0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7D-8FB7-459E-8057-65C71EE80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8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24B5D3-85D2-D670-1490-6A24A7D5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DB5A1C-1C3F-6501-F2C9-1ACAD9B0C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945626-B909-3C36-2066-312E1DE24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F0AE2-F405-40B5-A46F-F445E8B53674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E53215-9965-B940-AFB4-E6A563F8F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0909A-FEAD-B385-2197-7CB303B7B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6C57D-8FB7-459E-8057-65C71EE80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70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B6FFD-F238-6026-A927-2E39010D3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502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为什么没有</a:t>
            </a:r>
            <a:br>
              <a:rPr lang="en-US" altLang="zh-CN" dirty="0"/>
            </a:br>
            <a:r>
              <a:rPr lang="zh-CN" altLang="en-US" dirty="0"/>
              <a:t>一阶常微分方程的</a:t>
            </a:r>
            <a:br>
              <a:rPr lang="en-US" altLang="zh-CN" dirty="0"/>
            </a:br>
            <a:r>
              <a:rPr lang="zh-CN" altLang="en-US" dirty="0"/>
              <a:t>边界初值问题？</a:t>
            </a:r>
          </a:p>
        </p:txBody>
      </p:sp>
    </p:spTree>
    <p:extLst>
      <p:ext uri="{BB962C8B-B14F-4D97-AF65-F5344CB8AC3E}">
        <p14:creationId xmlns:p14="http://schemas.microsoft.com/office/powerpoint/2010/main" val="48231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2668A98-31DD-0984-EEFB-1693B4B1B3DC}"/>
                  </a:ext>
                </a:extLst>
              </p:cNvPr>
              <p:cNvSpPr txBox="1"/>
              <p:nvPr/>
            </p:nvSpPr>
            <p:spPr>
              <a:xfrm>
                <a:off x="310717" y="266330"/>
                <a:ext cx="11768478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/>
                  <a:t>例题</a:t>
                </a:r>
                <a:r>
                  <a:rPr lang="en-US" altLang="zh-CN" sz="2800" b="1" dirty="0"/>
                  <a:t>(</a:t>
                </a:r>
                <a:r>
                  <a:rPr lang="zh-CN" altLang="en-US" sz="2800" b="1" dirty="0"/>
                  <a:t>错</a:t>
                </a:r>
                <a:r>
                  <a:rPr lang="en-US" altLang="zh-CN" sz="2800" b="1" dirty="0"/>
                  <a:t>)</a:t>
                </a:r>
                <a:r>
                  <a:rPr lang="zh-CN" altLang="en-US" sz="2800" b="1" dirty="0"/>
                  <a:t>：</a:t>
                </a:r>
                <a:r>
                  <a:rPr lang="zh-CN" altLang="en-US" dirty="0"/>
                  <a:t>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为全体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阶实方阵组成的，作为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dirty="0"/>
                  <a:t>上的线性空间。求满足如下条件的所有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dirty="0"/>
                  <a:t>上的线性子空间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𝑉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𝑀</m:t>
                        </m:r>
                      </m:e>
                      <m:sub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sub>
                    </m:sSub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ℝ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lang="zh-CN" altLang="en-US" dirty="0"/>
                  <a:t>：对任意的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，若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可逆。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结论：做不了，有兴趣的查看评论区置顶文章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2668A98-31DD-0984-EEFB-1693B4B1B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17" y="266330"/>
                <a:ext cx="11768478" cy="1354217"/>
              </a:xfrm>
              <a:prstGeom prst="rect">
                <a:avLst/>
              </a:prstGeom>
              <a:blipFill>
                <a:blip r:embed="rId2"/>
                <a:stretch>
                  <a:fillRect l="-1088" t="-5405" b="-6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3E0A5B7-8E36-B7CD-6C15-DCF429BD07C5}"/>
                  </a:ext>
                </a:extLst>
              </p:cNvPr>
              <p:cNvSpPr txBox="1"/>
              <p:nvPr/>
            </p:nvSpPr>
            <p:spPr>
              <a:xfrm>
                <a:off x="310717" y="2086253"/>
                <a:ext cx="11032059" cy="1326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/>
                  <a:t>例题</a:t>
                </a:r>
                <a:r>
                  <a:rPr lang="en-US" altLang="zh-CN" sz="2800" b="1" dirty="0"/>
                  <a:t>(</a:t>
                </a:r>
                <a:r>
                  <a:rPr lang="zh-CN" altLang="en-US" sz="2800" b="1" dirty="0"/>
                  <a:t>代</a:t>
                </a:r>
                <a:r>
                  <a:rPr lang="en-US" altLang="zh-CN" sz="2800" b="1" dirty="0"/>
                  <a:t>)</a:t>
                </a:r>
                <a:r>
                  <a:rPr lang="zh-CN" altLang="en-US" sz="2800" b="1" dirty="0"/>
                  <a:t>：</a:t>
                </a:r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[0,+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上的连续函数。证明：至多具有一个定义于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[0,+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上的连续函数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满足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3E0A5B7-8E36-B7CD-6C15-DCF429BD0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17" y="2086253"/>
                <a:ext cx="11032059" cy="1326132"/>
              </a:xfrm>
              <a:prstGeom prst="rect">
                <a:avLst/>
              </a:prstGeom>
              <a:blipFill>
                <a:blip r:embed="rId3"/>
                <a:stretch>
                  <a:fillRect l="-1160" t="-5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162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AE3D843-A3EC-8719-7ADE-303FEC86D484}"/>
                  </a:ext>
                </a:extLst>
              </p:cNvPr>
              <p:cNvSpPr txBox="1"/>
              <p:nvPr/>
            </p:nvSpPr>
            <p:spPr>
              <a:xfrm>
                <a:off x="275208" y="301841"/>
                <a:ext cx="8541954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1.</a:t>
                </a:r>
                <a:r>
                  <a:rPr lang="zh-CN" altLang="en-US" dirty="0"/>
                  <a:t>这不是一个初值问题，也不是一个边值问题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    </a:t>
                </a:r>
                <a:r>
                  <a:rPr lang="en-US" altLang="zh-CN" dirty="0"/>
                  <a:t>(1)</a:t>
                </a:r>
                <a:r>
                  <a:rPr lang="zh-CN" altLang="en-US" dirty="0"/>
                  <a:t>因为此时为了不越界，只能选取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，进一步得到解区域为空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    </a:t>
                </a:r>
                <a:r>
                  <a:rPr lang="en-US" altLang="zh-CN" dirty="0"/>
                  <a:t>(2)</a:t>
                </a:r>
                <a:r>
                  <a:rPr lang="zh-CN" altLang="en-US" dirty="0"/>
                  <a:t>其既非二阶常微分方程，也非偏微分方程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2.</a:t>
                </a:r>
                <a:r>
                  <a:rPr lang="zh-CN" altLang="en-US" dirty="0"/>
                  <a:t>替换后的结果十分显然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AE3D843-A3EC-8719-7ADE-303FEC86D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08" y="301841"/>
                <a:ext cx="8541954" cy="2308324"/>
              </a:xfrm>
              <a:prstGeom prst="rect">
                <a:avLst/>
              </a:prstGeom>
              <a:blipFill>
                <a:blip r:embed="rId2"/>
                <a:stretch>
                  <a:fillRect l="-571" t="-1587" b="-3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36AAF7C-BB86-8D1A-A16B-F727746E390A}"/>
                  </a:ext>
                </a:extLst>
              </p:cNvPr>
              <p:cNvSpPr txBox="1"/>
              <p:nvPr/>
            </p:nvSpPr>
            <p:spPr>
              <a:xfrm>
                <a:off x="275208" y="3006854"/>
                <a:ext cx="11032059" cy="1326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/>
                  <a:t>例题</a:t>
                </a:r>
                <a:r>
                  <a:rPr lang="en-US" altLang="zh-CN" sz="2800" b="1" dirty="0"/>
                  <a:t>(</a:t>
                </a:r>
                <a:r>
                  <a:rPr lang="zh-CN" altLang="en-US" sz="2800" b="1" dirty="0"/>
                  <a:t>改</a:t>
                </a:r>
                <a:r>
                  <a:rPr lang="en-US" altLang="zh-CN" sz="2800" b="1" dirty="0"/>
                  <a:t>)</a:t>
                </a:r>
                <a:r>
                  <a:rPr lang="zh-CN" altLang="en-US" sz="2800" b="1" dirty="0"/>
                  <a:t>：</a:t>
                </a:r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上的连续函数。证明：至多具有一个定义于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上的连续函数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满足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36AAF7C-BB86-8D1A-A16B-F727746E3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08" y="3006854"/>
                <a:ext cx="11032059" cy="1326132"/>
              </a:xfrm>
              <a:prstGeom prst="rect">
                <a:avLst/>
              </a:prstGeom>
              <a:blipFill>
                <a:blip r:embed="rId3"/>
                <a:stretch>
                  <a:fillRect l="-1105" t="-5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AACADE6-AFD4-9A23-1747-5DE424280F9D}"/>
                  </a:ext>
                </a:extLst>
              </p:cNvPr>
              <p:cNvSpPr txBox="1"/>
              <p:nvPr/>
            </p:nvSpPr>
            <p:spPr>
              <a:xfrm>
                <a:off x="275208" y="4332986"/>
                <a:ext cx="10803086" cy="2223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证明：选取矩阵闭区域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,|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任取即可。</a:t>
                </a:r>
                <a:endParaRPr lang="en-US" altLang="zh-CN" dirty="0"/>
              </a:p>
              <a:p>
                <a:r>
                  <a:rPr lang="zh-CN" altLang="en-US" dirty="0"/>
                  <a:t>则对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可以轻松地验证</a:t>
                </a:r>
                <a:r>
                  <a:rPr lang="en-US" altLang="zh-CN" dirty="0"/>
                  <a:t>Lipschitz</a:t>
                </a:r>
                <a:r>
                  <a:rPr lang="zh-CN" altLang="en-US" dirty="0"/>
                  <a:t>条件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则在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内这个初值问题的解是存在且唯一的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接着我们只需将解延拓到边界即可，若在某个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dirty="0"/>
                  <a:t>则无符合题意解；反之则有唯一一解。</a:t>
                </a:r>
                <a:endParaRPr lang="en-US" altLang="zh-CN" dirty="0"/>
              </a:p>
              <a:p>
                <a:r>
                  <a:rPr lang="zh-CN" altLang="en-US" dirty="0"/>
                  <a:t>无论如何，至多有一解。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AACADE6-AFD4-9A23-1747-5DE424280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08" y="4332986"/>
                <a:ext cx="10803086" cy="2223173"/>
              </a:xfrm>
              <a:prstGeom prst="rect">
                <a:avLst/>
              </a:prstGeom>
              <a:blipFill>
                <a:blip r:embed="rId4"/>
                <a:stretch>
                  <a:fillRect l="-451" t="-1648"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22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2D3D39-384B-513B-B586-1A041DBCEA86}"/>
              </a:ext>
            </a:extLst>
          </p:cNvPr>
          <p:cNvSpPr txBox="1"/>
          <p:nvPr/>
        </p:nvSpPr>
        <p:spPr>
          <a:xfrm>
            <a:off x="310718" y="31071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想法：对称扩充定义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C5183EB-D235-781E-E3E6-5B958D48D564}"/>
                  </a:ext>
                </a:extLst>
              </p:cNvPr>
              <p:cNvSpPr txBox="1"/>
              <p:nvPr/>
            </p:nvSpPr>
            <p:spPr>
              <a:xfrm>
                <a:off x="3000651" y="1260629"/>
                <a:ext cx="5486951" cy="2344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我们定义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[0,+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∈(−∞,0]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容易发现，若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是微分方程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的解，则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[0,+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部分就是原微分方程的解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C5183EB-D235-781E-E3E6-5B958D48D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651" y="1260629"/>
                <a:ext cx="5486951" cy="2344103"/>
              </a:xfrm>
              <a:prstGeom prst="rect">
                <a:avLst/>
              </a:prstGeom>
              <a:blipFill>
                <a:blip r:embed="rId2"/>
                <a:stretch>
                  <a:fillRect l="-889" r="-556" b="-3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2269CD6-DD35-FDE0-7BD1-9278FA29F29A}"/>
                  </a:ext>
                </a:extLst>
              </p:cNvPr>
              <p:cNvSpPr txBox="1"/>
              <p:nvPr/>
            </p:nvSpPr>
            <p:spPr>
              <a:xfrm>
                <a:off x="3098306" y="4261282"/>
                <a:ext cx="6043642" cy="653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容易验证，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在任一区域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,|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上是满足</a:t>
                </a:r>
                <a:r>
                  <a:rPr lang="en-US" altLang="zh-CN" dirty="0"/>
                  <a:t>Lipschitz</a:t>
                </a:r>
                <a:r>
                  <a:rPr lang="zh-CN" altLang="en-US" dirty="0"/>
                  <a:t>条件的，从而像之前一样完成了证明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2269CD6-DD35-FDE0-7BD1-9278FA29F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306" y="4261282"/>
                <a:ext cx="6043642" cy="653064"/>
              </a:xfrm>
              <a:prstGeom prst="rect">
                <a:avLst/>
              </a:prstGeom>
              <a:blipFill>
                <a:blip r:embed="rId3"/>
                <a:stretch>
                  <a:fillRect l="-806" t="-3738" b="-14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31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453</Words>
  <Application>Microsoft Office PowerPoint</Application>
  <PresentationFormat>宽屏</PresentationFormat>
  <Paragraphs>33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为什么没有 一阶常微分方程的 边界初值问题？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一阶常微分方程的 边界初值问题</dc:title>
  <dc:creator>Use</dc:creator>
  <cp:lastModifiedBy>Use</cp:lastModifiedBy>
  <cp:revision>5</cp:revision>
  <dcterms:created xsi:type="dcterms:W3CDTF">2023-11-05T13:41:25Z</dcterms:created>
  <dcterms:modified xsi:type="dcterms:W3CDTF">2023-11-05T14:35:31Z</dcterms:modified>
</cp:coreProperties>
</file>