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31"/>
  </p:notesMasterIdLst>
  <p:handoutMasterIdLst>
    <p:handoutMasterId r:id="rId32"/>
  </p:handoutMasterIdLst>
  <p:sldIdLst>
    <p:sldId id="562" r:id="rId3"/>
    <p:sldId id="572" r:id="rId4"/>
    <p:sldId id="600" r:id="rId5"/>
    <p:sldId id="588" r:id="rId6"/>
    <p:sldId id="591" r:id="rId7"/>
    <p:sldId id="598" r:id="rId8"/>
    <p:sldId id="601" r:id="rId9"/>
    <p:sldId id="602" r:id="rId10"/>
    <p:sldId id="603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</p:sldIdLst>
  <p:sldSz cx="12190413" cy="6859588"/>
  <p:notesSz cx="6858000" cy="9144000"/>
  <p:custDataLst>
    <p:tags r:id="rId3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05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83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03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40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45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23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050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33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6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56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67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75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64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77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7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14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94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3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8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2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5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4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9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5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7890" y="4493758"/>
            <a:ext cx="5314275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889875" y="4986477"/>
            <a:ext cx="7173992" cy="128079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None/>
            </a:pP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694606" y="1014785"/>
            <a:ext cx="9577064" cy="388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istream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类的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，它从标准输入设备（键盘）获取数据，程序中的变量通过提取运算符“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”从流中提取数据，然后送给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对象，由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将对象送到指定地方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是带缓冲区的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输入流对象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，只有在输入完数据按下回车键后，该行数据才被送入键盘缓冲区，形成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输入流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，提取运算符“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”才能从中提取数据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1486694" y="4931510"/>
            <a:ext cx="6058288" cy="130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a;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&gt;&gt;a;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3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424232" y="981522"/>
            <a:ext cx="9536961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defRPr/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此时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若从键盘上输入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只是存入缓冲区而并不能为“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”运算符提取，当按下回车键后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缓冲区中内容才被刷新形成输入流，被“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”运算符提取，然后传递给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对象，由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对象送到变量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中存储。</a:t>
            </a:r>
          </a:p>
          <a:p>
            <a:pPr indent="720000">
              <a:lnSpc>
                <a:spcPct val="150000"/>
              </a:lnSpc>
              <a:defRPr/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流中读取数据要保证能正常进行。例如，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如果对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上述代码从键盘输入“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abc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”，则提取操作会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失败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类型）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此时，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流被置为出错状态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。这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也是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C++I/O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的安全性体现。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0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1121042" y="1985548"/>
            <a:ext cx="8142516" cy="95374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indent="720000">
              <a:lnSpc>
                <a:spcPct val="150000"/>
              </a:lnSpc>
              <a:buFont typeface="Arial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69370" y="1034946"/>
            <a:ext cx="9558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对象也可以一次读入多个变量的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766614" y="1871284"/>
            <a:ext cx="5767174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20000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char c1,c2;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0000">
              <a:lnSpc>
                <a:spcPct val="12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&gt;&gt;c1&gt;&gt;c2;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81773" y="3141762"/>
            <a:ext cx="1008989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defRPr/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从键盘输入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’a’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’b’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两个字符，上面的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语句把输入的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’a’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字符送给变量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，把输入的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’b’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字符送给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c2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输入多个数值时，要在数值之间加</a:t>
            </a:r>
            <a:r>
              <a:rPr lang="zh-CN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空格</a:t>
            </a:r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（回车或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</a:t>
            </a:r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键）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区分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读到空格时，就能够区别输入中的各个数值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82637" y="1201126"/>
            <a:ext cx="576064" cy="53749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2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1126654" y="1862682"/>
            <a:ext cx="7056784" cy="163912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indent="720000">
              <a:lnSpc>
                <a:spcPct val="150000"/>
              </a:lnSpc>
              <a:buFont typeface="Arial" charset="0"/>
              <a:buNone/>
            </a:pP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27360" y="1030110"/>
            <a:ext cx="8640961" cy="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defRPr/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采用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对象也可以对不同类型的变量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读入数据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910630" y="1858275"/>
            <a:ext cx="6055842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20000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string s;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0000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float f;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0000">
              <a:lnSpc>
                <a:spcPct val="12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&gt;&gt;s&gt;&gt;f;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34566" y="3645818"/>
            <a:ext cx="95770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defRPr/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从键盘正确输入字符串和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类型的值时，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将它们分别存储到对应变量中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054646" y="1125538"/>
            <a:ext cx="576064" cy="53749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0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854274" y="4307988"/>
            <a:ext cx="6753100" cy="149806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indent="720000">
              <a:lnSpc>
                <a:spcPct val="150000"/>
              </a:lnSpc>
              <a:buFont typeface="Arial" charset="0"/>
              <a:buNone/>
            </a:pP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694606" y="981522"/>
            <a:ext cx="8990409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类预定义的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，对应的标准设备为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屏幕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，称作标准输出对象或屏幕输出对象，但也可以重定向输出到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磁盘文件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。可以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对象调用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类的插入运算符和成员函数来输出信息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常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量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798211" y="4334886"/>
            <a:ext cx="6017075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20000"/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10 &lt;&lt;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0000"/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'a' &lt;&lt;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0000">
              <a:lnSpc>
                <a:spcPct val="12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"C++" &lt;&lt;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342678" y="3644747"/>
            <a:ext cx="576064" cy="53749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9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983530" y="1961788"/>
            <a:ext cx="7685842" cy="326820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indent="457200">
              <a:lnSpc>
                <a:spcPct val="150000"/>
              </a:lnSpc>
              <a:buFont typeface="Arial" charset="0"/>
              <a:buNone/>
            </a:pP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063635" y="1019886"/>
            <a:ext cx="75256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对象输出变量的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83530" y="2012766"/>
            <a:ext cx="7578625" cy="314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a = 10;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string s = "C++";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float f = 1.2;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a &lt;&lt;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  //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类型的变量</a:t>
            </a:r>
          </a:p>
          <a:p>
            <a:pPr indent="457200">
              <a:lnSpc>
                <a:spcPct val="12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s &lt;&lt;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  //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类型的变量</a:t>
            </a:r>
          </a:p>
          <a:p>
            <a:pPr indent="457200">
              <a:lnSpc>
                <a:spcPct val="12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f &lt;&lt;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  //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类型的变量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918276" y="1112528"/>
            <a:ext cx="576064" cy="53749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18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649708" y="1743196"/>
            <a:ext cx="9982002" cy="454583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indent="457200">
              <a:buFont typeface="Arial" charset="0"/>
              <a:buNone/>
            </a:pP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2986" y="1072683"/>
            <a:ext cx="9142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对象输出指针、引用类型的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550590" y="1710145"/>
            <a:ext cx="11161240" cy="448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= 10,*p;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 b = 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//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引用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&amp;a;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s = "C++";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string*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&amp;s;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p &lt;&lt;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输出结果是指针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变量的地址</a:t>
            </a:r>
          </a:p>
          <a:p>
            <a:pPr indent="457200">
              <a:lnSpc>
                <a:spcPct val="12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b &lt;&lt;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输出结果是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*p &lt;&lt;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输出结果是指针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指向的变量的值，即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输出结果是指针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的的值，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变量的地址</a:t>
            </a:r>
          </a:p>
          <a:p>
            <a:pPr indent="457200">
              <a:lnSpc>
                <a:spcPct val="12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输出结果是指针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指向的变量的值，即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”C++”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94606" y="1075694"/>
            <a:ext cx="576064" cy="53749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8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1350813" y="2255380"/>
            <a:ext cx="6832625" cy="175047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indent="457200">
              <a:buFont typeface="Arial" charset="0"/>
              <a:buNone/>
            </a:pP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638845" y="1252411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对象可以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连续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输出数据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74726" y="2371619"/>
            <a:ext cx="57606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a = 10;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char c = 'a';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/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a &lt;&lt; "," &lt;&lt; c &lt;&lt;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350813" y="1281530"/>
            <a:ext cx="576064" cy="53749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02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4120902" y="2868252"/>
            <a:ext cx="4998640" cy="945245"/>
          </a:xfrm>
          <a:custGeom>
            <a:avLst/>
            <a:gdLst>
              <a:gd name="connsiteX0" fmla="*/ 0 w 3657600"/>
              <a:gd name="connsiteY0" fmla="*/ 324304 h 2594429"/>
              <a:gd name="connsiteX1" fmla="*/ 2360386 w 3657600"/>
              <a:gd name="connsiteY1" fmla="*/ 324304 h 2594429"/>
              <a:gd name="connsiteX2" fmla="*/ 2360386 w 3657600"/>
              <a:gd name="connsiteY2" fmla="*/ 0 h 2594429"/>
              <a:gd name="connsiteX3" fmla="*/ 3657600 w 3657600"/>
              <a:gd name="connsiteY3" fmla="*/ 1297215 h 2594429"/>
              <a:gd name="connsiteX4" fmla="*/ 2360386 w 3657600"/>
              <a:gd name="connsiteY4" fmla="*/ 2594429 h 2594429"/>
              <a:gd name="connsiteX5" fmla="*/ 2360386 w 3657600"/>
              <a:gd name="connsiteY5" fmla="*/ 2270125 h 2594429"/>
              <a:gd name="connsiteX6" fmla="*/ 0 w 3657600"/>
              <a:gd name="connsiteY6" fmla="*/ 2270125 h 2594429"/>
              <a:gd name="connsiteX7" fmla="*/ 0 w 3657600"/>
              <a:gd name="connsiteY7" fmla="*/ 324304 h 2594429"/>
              <a:gd name="connsiteX0" fmla="*/ 0 w 4674803"/>
              <a:gd name="connsiteY0" fmla="*/ 324304 h 2594429"/>
              <a:gd name="connsiteX1" fmla="*/ 3377589 w 4674803"/>
              <a:gd name="connsiteY1" fmla="*/ 324304 h 2594429"/>
              <a:gd name="connsiteX2" fmla="*/ 3377589 w 4674803"/>
              <a:gd name="connsiteY2" fmla="*/ 0 h 2594429"/>
              <a:gd name="connsiteX3" fmla="*/ 4674803 w 4674803"/>
              <a:gd name="connsiteY3" fmla="*/ 1297215 h 2594429"/>
              <a:gd name="connsiteX4" fmla="*/ 3377589 w 4674803"/>
              <a:gd name="connsiteY4" fmla="*/ 2594429 h 2594429"/>
              <a:gd name="connsiteX5" fmla="*/ 3377589 w 4674803"/>
              <a:gd name="connsiteY5" fmla="*/ 2270125 h 2594429"/>
              <a:gd name="connsiteX6" fmla="*/ 1017203 w 4674803"/>
              <a:gd name="connsiteY6" fmla="*/ 2270125 h 2594429"/>
              <a:gd name="connsiteX7" fmla="*/ 0 w 4674803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1103775 w 4761375"/>
              <a:gd name="connsiteY6" fmla="*/ 2270125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74861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16548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45705 w 4761375"/>
              <a:gd name="connsiteY6" fmla="*/ 2270126 h 2594429"/>
              <a:gd name="connsiteX7" fmla="*/ 0 w 4761375"/>
              <a:gd name="connsiteY7" fmla="*/ 324304 h 25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1375" h="2594429">
                <a:moveTo>
                  <a:pt x="0" y="324304"/>
                </a:moveTo>
                <a:lnTo>
                  <a:pt x="3464161" y="324304"/>
                </a:lnTo>
                <a:lnTo>
                  <a:pt x="3464161" y="0"/>
                </a:lnTo>
                <a:lnTo>
                  <a:pt x="4761375" y="1297215"/>
                </a:lnTo>
                <a:lnTo>
                  <a:pt x="3464161" y="2594429"/>
                </a:lnTo>
                <a:lnTo>
                  <a:pt x="3464161" y="2270125"/>
                </a:lnTo>
                <a:lnTo>
                  <a:pt x="345705" y="2270126"/>
                </a:lnTo>
                <a:lnTo>
                  <a:pt x="0" y="3243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830" tIns="361134" rIns="1009741" bIns="361134" spcCol="1270"/>
          <a:lstStyle/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3358902" y="1480207"/>
            <a:ext cx="4680520" cy="945245"/>
          </a:xfrm>
          <a:custGeom>
            <a:avLst/>
            <a:gdLst>
              <a:gd name="connsiteX0" fmla="*/ 0 w 3657600"/>
              <a:gd name="connsiteY0" fmla="*/ 324304 h 2594429"/>
              <a:gd name="connsiteX1" fmla="*/ 2360386 w 3657600"/>
              <a:gd name="connsiteY1" fmla="*/ 324304 h 2594429"/>
              <a:gd name="connsiteX2" fmla="*/ 2360386 w 3657600"/>
              <a:gd name="connsiteY2" fmla="*/ 0 h 2594429"/>
              <a:gd name="connsiteX3" fmla="*/ 3657600 w 3657600"/>
              <a:gd name="connsiteY3" fmla="*/ 1297215 h 2594429"/>
              <a:gd name="connsiteX4" fmla="*/ 2360386 w 3657600"/>
              <a:gd name="connsiteY4" fmla="*/ 2594429 h 2594429"/>
              <a:gd name="connsiteX5" fmla="*/ 2360386 w 3657600"/>
              <a:gd name="connsiteY5" fmla="*/ 2270125 h 2594429"/>
              <a:gd name="connsiteX6" fmla="*/ 0 w 3657600"/>
              <a:gd name="connsiteY6" fmla="*/ 2270125 h 2594429"/>
              <a:gd name="connsiteX7" fmla="*/ 0 w 3657600"/>
              <a:gd name="connsiteY7" fmla="*/ 324304 h 2594429"/>
              <a:gd name="connsiteX0" fmla="*/ 0 w 4674803"/>
              <a:gd name="connsiteY0" fmla="*/ 324304 h 2594429"/>
              <a:gd name="connsiteX1" fmla="*/ 3377589 w 4674803"/>
              <a:gd name="connsiteY1" fmla="*/ 324304 h 2594429"/>
              <a:gd name="connsiteX2" fmla="*/ 3377589 w 4674803"/>
              <a:gd name="connsiteY2" fmla="*/ 0 h 2594429"/>
              <a:gd name="connsiteX3" fmla="*/ 4674803 w 4674803"/>
              <a:gd name="connsiteY3" fmla="*/ 1297215 h 2594429"/>
              <a:gd name="connsiteX4" fmla="*/ 3377589 w 4674803"/>
              <a:gd name="connsiteY4" fmla="*/ 2594429 h 2594429"/>
              <a:gd name="connsiteX5" fmla="*/ 3377589 w 4674803"/>
              <a:gd name="connsiteY5" fmla="*/ 2270125 h 2594429"/>
              <a:gd name="connsiteX6" fmla="*/ 1017203 w 4674803"/>
              <a:gd name="connsiteY6" fmla="*/ 2270125 h 2594429"/>
              <a:gd name="connsiteX7" fmla="*/ 0 w 4674803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1103775 w 4761375"/>
              <a:gd name="connsiteY6" fmla="*/ 2270125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74861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16548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45705 w 4761375"/>
              <a:gd name="connsiteY6" fmla="*/ 2270126 h 2594429"/>
              <a:gd name="connsiteX7" fmla="*/ 0 w 4761375"/>
              <a:gd name="connsiteY7" fmla="*/ 324304 h 25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1375" h="2594429">
                <a:moveTo>
                  <a:pt x="0" y="324304"/>
                </a:moveTo>
                <a:lnTo>
                  <a:pt x="3464161" y="324304"/>
                </a:lnTo>
                <a:lnTo>
                  <a:pt x="3464161" y="0"/>
                </a:lnTo>
                <a:lnTo>
                  <a:pt x="4761375" y="1297215"/>
                </a:lnTo>
                <a:lnTo>
                  <a:pt x="3464161" y="2594429"/>
                </a:lnTo>
                <a:lnTo>
                  <a:pt x="3464161" y="2270125"/>
                </a:lnTo>
                <a:lnTo>
                  <a:pt x="345705" y="2270126"/>
                </a:lnTo>
                <a:lnTo>
                  <a:pt x="0" y="3243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830" tIns="361134" rIns="1009741" bIns="361134" spcCol="1270"/>
          <a:lstStyle/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4799063" y="4293890"/>
            <a:ext cx="5328592" cy="945245"/>
          </a:xfrm>
          <a:custGeom>
            <a:avLst/>
            <a:gdLst>
              <a:gd name="connsiteX0" fmla="*/ 0 w 3657600"/>
              <a:gd name="connsiteY0" fmla="*/ 324304 h 2594429"/>
              <a:gd name="connsiteX1" fmla="*/ 2360386 w 3657600"/>
              <a:gd name="connsiteY1" fmla="*/ 324304 h 2594429"/>
              <a:gd name="connsiteX2" fmla="*/ 2360386 w 3657600"/>
              <a:gd name="connsiteY2" fmla="*/ 0 h 2594429"/>
              <a:gd name="connsiteX3" fmla="*/ 3657600 w 3657600"/>
              <a:gd name="connsiteY3" fmla="*/ 1297215 h 2594429"/>
              <a:gd name="connsiteX4" fmla="*/ 2360386 w 3657600"/>
              <a:gd name="connsiteY4" fmla="*/ 2594429 h 2594429"/>
              <a:gd name="connsiteX5" fmla="*/ 2360386 w 3657600"/>
              <a:gd name="connsiteY5" fmla="*/ 2270125 h 2594429"/>
              <a:gd name="connsiteX6" fmla="*/ 0 w 3657600"/>
              <a:gd name="connsiteY6" fmla="*/ 2270125 h 2594429"/>
              <a:gd name="connsiteX7" fmla="*/ 0 w 3657600"/>
              <a:gd name="connsiteY7" fmla="*/ 324304 h 2594429"/>
              <a:gd name="connsiteX0" fmla="*/ 0 w 4674803"/>
              <a:gd name="connsiteY0" fmla="*/ 324304 h 2594429"/>
              <a:gd name="connsiteX1" fmla="*/ 3377589 w 4674803"/>
              <a:gd name="connsiteY1" fmla="*/ 324304 h 2594429"/>
              <a:gd name="connsiteX2" fmla="*/ 3377589 w 4674803"/>
              <a:gd name="connsiteY2" fmla="*/ 0 h 2594429"/>
              <a:gd name="connsiteX3" fmla="*/ 4674803 w 4674803"/>
              <a:gd name="connsiteY3" fmla="*/ 1297215 h 2594429"/>
              <a:gd name="connsiteX4" fmla="*/ 3377589 w 4674803"/>
              <a:gd name="connsiteY4" fmla="*/ 2594429 h 2594429"/>
              <a:gd name="connsiteX5" fmla="*/ 3377589 w 4674803"/>
              <a:gd name="connsiteY5" fmla="*/ 2270125 h 2594429"/>
              <a:gd name="connsiteX6" fmla="*/ 1017203 w 4674803"/>
              <a:gd name="connsiteY6" fmla="*/ 2270125 h 2594429"/>
              <a:gd name="connsiteX7" fmla="*/ 0 w 4674803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1103775 w 4761375"/>
              <a:gd name="connsiteY6" fmla="*/ 2270125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74861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16548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45705 w 4761375"/>
              <a:gd name="connsiteY6" fmla="*/ 2270126 h 2594429"/>
              <a:gd name="connsiteX7" fmla="*/ 0 w 4761375"/>
              <a:gd name="connsiteY7" fmla="*/ 324304 h 25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1375" h="2594429">
                <a:moveTo>
                  <a:pt x="0" y="324304"/>
                </a:moveTo>
                <a:lnTo>
                  <a:pt x="3464161" y="324304"/>
                </a:lnTo>
                <a:lnTo>
                  <a:pt x="3464161" y="0"/>
                </a:lnTo>
                <a:lnTo>
                  <a:pt x="4761375" y="1297215"/>
                </a:lnTo>
                <a:lnTo>
                  <a:pt x="3464161" y="2594429"/>
                </a:lnTo>
                <a:lnTo>
                  <a:pt x="3464161" y="2270125"/>
                </a:lnTo>
                <a:lnTo>
                  <a:pt x="345705" y="2270126"/>
                </a:lnTo>
                <a:lnTo>
                  <a:pt x="0" y="3243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830" tIns="361134" rIns="1009741" bIns="361134" spcCol="1270"/>
          <a:lstStyle/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输出格式</a:t>
            </a:r>
          </a:p>
        </p:txBody>
      </p:sp>
      <p:sp>
        <p:nvSpPr>
          <p:cNvPr id="9" name="矩形 27"/>
          <p:cNvSpPr>
            <a:spLocks noChangeArrowheads="1"/>
          </p:cNvSpPr>
          <p:nvPr/>
        </p:nvSpPr>
        <p:spPr bwMode="auto">
          <a:xfrm>
            <a:off x="4824927" y="3050590"/>
            <a:ext cx="37185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、域宽设置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1043318" y="1476227"/>
            <a:ext cx="4491508" cy="3933378"/>
            <a:chOff x="0" y="1553029"/>
            <a:chExt cx="4023941" cy="3468915"/>
          </a:xfrm>
        </p:grpSpPr>
        <p:sp>
          <p:nvSpPr>
            <p:cNvPr id="11" name="等腰三角形 9"/>
            <p:cNvSpPr>
              <a:spLocks noChangeArrowheads="1"/>
            </p:cNvSpPr>
            <p:nvPr/>
          </p:nvSpPr>
          <p:spPr bwMode="auto">
            <a:xfrm>
              <a:off x="0" y="1553029"/>
              <a:ext cx="4023941" cy="3468915"/>
            </a:xfrm>
            <a:prstGeom prst="triangle">
              <a:avLst>
                <a:gd name="adj" fmla="val 50000"/>
              </a:avLst>
            </a:prstGeom>
            <a:solidFill>
              <a:srgbClr val="70D7F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74548" y="2703096"/>
              <a:ext cx="2295263" cy="2131707"/>
            </a:xfrm>
            <a:custGeom>
              <a:avLst/>
              <a:gdLst>
                <a:gd name="connsiteX0" fmla="*/ 0 w 2438400"/>
                <a:gd name="connsiteY0" fmla="*/ 406408 h 2594429"/>
                <a:gd name="connsiteX1" fmla="*/ 406408 w 2438400"/>
                <a:gd name="connsiteY1" fmla="*/ 0 h 2594429"/>
                <a:gd name="connsiteX2" fmla="*/ 2031992 w 2438400"/>
                <a:gd name="connsiteY2" fmla="*/ 0 h 2594429"/>
                <a:gd name="connsiteX3" fmla="*/ 2438400 w 2438400"/>
                <a:gd name="connsiteY3" fmla="*/ 406408 h 2594429"/>
                <a:gd name="connsiteX4" fmla="*/ 2438400 w 2438400"/>
                <a:gd name="connsiteY4" fmla="*/ 2188021 h 2594429"/>
                <a:gd name="connsiteX5" fmla="*/ 2031992 w 2438400"/>
                <a:gd name="connsiteY5" fmla="*/ 2594429 h 2594429"/>
                <a:gd name="connsiteX6" fmla="*/ 406408 w 2438400"/>
                <a:gd name="connsiteY6" fmla="*/ 2594429 h 2594429"/>
                <a:gd name="connsiteX7" fmla="*/ 0 w 2438400"/>
                <a:gd name="connsiteY7" fmla="*/ 2188021 h 2594429"/>
                <a:gd name="connsiteX8" fmla="*/ 0 w 2438400"/>
                <a:gd name="connsiteY8" fmla="*/ 406408 h 259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2594429">
                  <a:moveTo>
                    <a:pt x="0" y="406408"/>
                  </a:moveTo>
                  <a:cubicBezTo>
                    <a:pt x="0" y="181955"/>
                    <a:pt x="181955" y="0"/>
                    <a:pt x="406408" y="0"/>
                  </a:cubicBezTo>
                  <a:lnTo>
                    <a:pt x="2031992" y="0"/>
                  </a:lnTo>
                  <a:cubicBezTo>
                    <a:pt x="2256445" y="0"/>
                    <a:pt x="2438400" y="181955"/>
                    <a:pt x="2438400" y="406408"/>
                  </a:cubicBezTo>
                  <a:lnTo>
                    <a:pt x="2438400" y="2188021"/>
                  </a:lnTo>
                  <a:cubicBezTo>
                    <a:pt x="2438400" y="2412474"/>
                    <a:pt x="2256445" y="2594429"/>
                    <a:pt x="2031992" y="2594429"/>
                  </a:cubicBezTo>
                  <a:lnTo>
                    <a:pt x="406408" y="2594429"/>
                  </a:lnTo>
                  <a:cubicBezTo>
                    <a:pt x="181955" y="2594429"/>
                    <a:pt x="0" y="2412474"/>
                    <a:pt x="0" y="2188021"/>
                  </a:cubicBezTo>
                  <a:lnTo>
                    <a:pt x="0" y="406408"/>
                  </a:lnTo>
                  <a:close/>
                </a:path>
              </a:pathLst>
            </a:custGeom>
            <a:solidFill>
              <a:srgbClr val="70D7FC"/>
            </a:solidFill>
            <a:ln w="5715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47633" tIns="233333" rIns="347633" bIns="233333" spcCol="1270" anchor="ctr"/>
            <a:lstStyle/>
            <a:p>
              <a:pPr algn="ctr" defTabSz="26670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" name="矩形 11"/>
          <p:cNvSpPr>
            <a:spLocks noChangeArrowheads="1"/>
          </p:cNvSpPr>
          <p:nvPr/>
        </p:nvSpPr>
        <p:spPr bwMode="auto">
          <a:xfrm>
            <a:off x="1977963" y="3070130"/>
            <a:ext cx="2765174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5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精度、域宽、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35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填充字符的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35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endParaRPr lang="zh-CN" altLang="en-US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934966" y="1682438"/>
            <a:ext cx="4220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、浮点数精度设置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23"/>
          <p:cNvSpPr>
            <a:spLocks noChangeArrowheads="1"/>
          </p:cNvSpPr>
          <p:nvPr/>
        </p:nvSpPr>
        <p:spPr bwMode="auto">
          <a:xfrm>
            <a:off x="5447134" y="4499891"/>
            <a:ext cx="3720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、填充字符设置</a:t>
            </a:r>
          </a:p>
        </p:txBody>
      </p:sp>
    </p:spTree>
    <p:extLst>
      <p:ext uri="{BB962C8B-B14F-4D97-AF65-F5344CB8AC3E}">
        <p14:creationId xmlns:p14="http://schemas.microsoft.com/office/powerpoint/2010/main" val="90477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9" grpId="0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/>
          </p:nvPr>
        </p:nvGraphicFramePr>
        <p:xfrm>
          <a:off x="1054646" y="1989634"/>
          <a:ext cx="8712968" cy="2952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149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b="1" kern="100" baseline="0" dirty="0">
                          <a:solidFill>
                            <a:srgbClr val="00458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b="1" kern="100" baseline="0" dirty="0">
                          <a:solidFill>
                            <a:srgbClr val="00458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66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setfill</a:t>
                      </a:r>
                      <a:r>
                        <a:rPr lang="en-US" sz="28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(char c)</a:t>
                      </a:r>
                      <a:endParaRPr lang="zh-CN" sz="28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设置以</a:t>
                      </a:r>
                      <a:r>
                        <a:rPr lang="en-US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表示的填充字符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66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setprecision</a:t>
                      </a:r>
                      <a:r>
                        <a:rPr lang="en-US" sz="28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b="0" kern="1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8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n)</a:t>
                      </a:r>
                      <a:endParaRPr lang="zh-CN" sz="28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设置以</a:t>
                      </a:r>
                      <a:r>
                        <a:rPr lang="en-US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表示的数值精度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49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setw</a:t>
                      </a:r>
                      <a:r>
                        <a:rPr lang="en-US" sz="28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b="0" kern="1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8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n)</a:t>
                      </a:r>
                      <a:endParaRPr lang="zh-CN" sz="28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设置以</a:t>
                      </a:r>
                      <a:r>
                        <a:rPr lang="en-US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表示的域宽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" name="矩形 58"/>
          <p:cNvSpPr/>
          <p:nvPr/>
        </p:nvSpPr>
        <p:spPr>
          <a:xfrm>
            <a:off x="1037871" y="1157187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输出格式</a:t>
            </a:r>
          </a:p>
        </p:txBody>
      </p:sp>
    </p:spTree>
    <p:extLst>
      <p:ext uri="{BB962C8B-B14F-4D97-AF65-F5344CB8AC3E}">
        <p14:creationId xmlns:p14="http://schemas.microsoft.com/office/powerpoint/2010/main" val="219271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6574" y="1397920"/>
            <a:ext cx="10442104" cy="4291720"/>
            <a:chOff x="622598" y="1736521"/>
            <a:chExt cx="12169552" cy="4291720"/>
          </a:xfrm>
        </p:grpSpPr>
        <p:grpSp>
          <p:nvGrpSpPr>
            <p:cNvPr id="7" name="组合 6"/>
            <p:cNvGrpSpPr/>
            <p:nvPr/>
          </p:nvGrpSpPr>
          <p:grpSpPr>
            <a:xfrm>
              <a:off x="622598" y="3666077"/>
              <a:ext cx="10944224" cy="438144"/>
              <a:chOff x="534438" y="3368953"/>
              <a:chExt cx="10944224" cy="438144"/>
            </a:xfrm>
            <a:solidFill>
              <a:schemeClr val="bg1">
                <a:lumMod val="65000"/>
              </a:schemeClr>
            </a:solidFill>
          </p:grpSpPr>
          <p:sp>
            <p:nvSpPr>
              <p:cNvPr id="60" name="矩形 59"/>
              <p:cNvSpPr/>
              <p:nvPr/>
            </p:nvSpPr>
            <p:spPr>
              <a:xfrm>
                <a:off x="11049789" y="3503489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534438" y="3368953"/>
                <a:ext cx="10944224" cy="438144"/>
                <a:chOff x="623889" y="3209929"/>
                <a:chExt cx="10944224" cy="438144"/>
              </a:xfrm>
              <a:grpFill/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623889" y="3344465"/>
                  <a:ext cx="5039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17047" y="3344465"/>
                  <a:ext cx="107093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866901" y="3344465"/>
                  <a:ext cx="19843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1108099" y="3344465"/>
                  <a:ext cx="9613876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10994902" y="3344465"/>
                  <a:ext cx="107093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10759220" y="3344465"/>
                  <a:ext cx="19843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68" name="等腰三角形 67"/>
                <p:cNvSpPr/>
                <p:nvPr/>
              </p:nvSpPr>
              <p:spPr>
                <a:xfrm rot="5400000">
                  <a:off x="11159803" y="3239763"/>
                  <a:ext cx="438144" cy="37847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</p:grpSp>
        </p:grpSp>
        <p:cxnSp>
          <p:nvCxnSpPr>
            <p:cNvPr id="9" name="肘形连接符 8"/>
            <p:cNvCxnSpPr/>
            <p:nvPr/>
          </p:nvCxnSpPr>
          <p:spPr>
            <a:xfrm rot="5400000" flipH="1" flipV="1">
              <a:off x="1052911" y="2779989"/>
              <a:ext cx="879845" cy="131737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964556" y="3278790"/>
              <a:ext cx="1012110" cy="1088344"/>
              <a:chOff x="1109756" y="3090803"/>
              <a:chExt cx="583096" cy="676392"/>
            </a:xfrm>
            <a:solidFill>
              <a:schemeClr val="accent1"/>
            </a:solidFill>
          </p:grpSpPr>
          <p:sp>
            <p:nvSpPr>
              <p:cNvPr id="58" name="六边形 57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文本框 64"/>
              <p:cNvSpPr txBox="1"/>
              <p:nvPr/>
            </p:nvSpPr>
            <p:spPr>
              <a:xfrm>
                <a:off x="1109756" y="3239828"/>
                <a:ext cx="575220" cy="4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</a:t>
                </a:r>
                <a:r>
                  <a:rPr lang="zh-CN" altLang="en-US" sz="1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入门</a:t>
                </a:r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46422" y="1782260"/>
              <a:ext cx="1632676" cy="1384074"/>
              <a:chOff x="1853741" y="1952625"/>
              <a:chExt cx="2210254" cy="1384074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矩形 55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7" name="文本框 66"/>
              <p:cNvSpPr txBox="1"/>
              <p:nvPr/>
            </p:nvSpPr>
            <p:spPr>
              <a:xfrm>
                <a:off x="1853743" y="1997871"/>
                <a:ext cx="2210252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头文件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输入输出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基本运算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304189" y="3301115"/>
              <a:ext cx="1264543" cy="1136791"/>
              <a:chOff x="1039738" y="3090803"/>
              <a:chExt cx="720080" cy="676392"/>
            </a:xfrm>
            <a:solidFill>
              <a:srgbClr val="005DA2"/>
            </a:solidFill>
          </p:grpSpPr>
          <p:sp>
            <p:nvSpPr>
              <p:cNvPr id="54" name="六边形 53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rgbClr val="5FCA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文本框 86"/>
              <p:cNvSpPr txBox="1"/>
              <p:nvPr/>
            </p:nvSpPr>
            <p:spPr>
              <a:xfrm>
                <a:off x="1039738" y="3220194"/>
                <a:ext cx="720080" cy="38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分支</a:t>
                </a:r>
                <a:endPara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结构</a:t>
                </a:r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091407" y="4459941"/>
              <a:ext cx="1934385" cy="1384074"/>
              <a:chOff x="1853741" y="1952625"/>
              <a:chExt cx="2618696" cy="1384074"/>
            </a:xfrm>
            <a:noFill/>
          </p:grpSpPr>
          <p:sp>
            <p:nvSpPr>
              <p:cNvPr id="52" name="矩形 51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" name="文本框 66"/>
              <p:cNvSpPr txBox="1"/>
              <p:nvPr/>
            </p:nvSpPr>
            <p:spPr>
              <a:xfrm>
                <a:off x="1853741" y="1997871"/>
                <a:ext cx="2618696" cy="133882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f…else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8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swith</a:t>
                </a: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逻辑运算</a:t>
                </a:r>
                <a:endPara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4" name="肘形连接符 13"/>
            <p:cNvCxnSpPr/>
            <p:nvPr/>
          </p:nvCxnSpPr>
          <p:spPr>
            <a:xfrm rot="16200000" flipH="1">
              <a:off x="2657749" y="4705902"/>
              <a:ext cx="680467" cy="145774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 rot="5400000" flipH="1" flipV="1">
              <a:off x="4038349" y="2802613"/>
              <a:ext cx="879845" cy="131737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3949994" y="3301414"/>
              <a:ext cx="1030162" cy="1088344"/>
              <a:chOff x="1109756" y="3090803"/>
              <a:chExt cx="593496" cy="676392"/>
            </a:xfrm>
            <a:solidFill>
              <a:schemeClr val="accent1"/>
            </a:solidFill>
          </p:grpSpPr>
          <p:sp>
            <p:nvSpPr>
              <p:cNvPr id="50" name="六边形 49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本框 64"/>
              <p:cNvSpPr txBox="1"/>
              <p:nvPr/>
            </p:nvSpPr>
            <p:spPr>
              <a:xfrm>
                <a:off x="1128032" y="3225768"/>
                <a:ext cx="575220" cy="4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循环结构</a:t>
                </a:r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531858" y="1752171"/>
              <a:ext cx="1845749" cy="1384074"/>
              <a:chOff x="1853739" y="1952625"/>
              <a:chExt cx="2498705" cy="138407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文本框 66"/>
              <p:cNvSpPr txBox="1"/>
              <p:nvPr/>
            </p:nvSpPr>
            <p:spPr>
              <a:xfrm>
                <a:off x="1853739" y="1997871"/>
                <a:ext cx="2498705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endPara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while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 </a:t>
                </a:r>
                <a:r>
                  <a:rPr lang="en-US" altLang="zh-CN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while 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303118" y="3323739"/>
              <a:ext cx="1264543" cy="1136791"/>
              <a:chOff x="1039738" y="3090803"/>
              <a:chExt cx="720080" cy="676392"/>
            </a:xfrm>
            <a:solidFill>
              <a:srgbClr val="005DA2"/>
            </a:solidFill>
          </p:grpSpPr>
          <p:sp>
            <p:nvSpPr>
              <p:cNvPr id="46" name="六边形 45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rgbClr val="5FCA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文本框 86"/>
              <p:cNvSpPr txBox="1"/>
              <p:nvPr/>
            </p:nvSpPr>
            <p:spPr>
              <a:xfrm>
                <a:off x="1039738" y="3317868"/>
                <a:ext cx="720080" cy="219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8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</a:t>
                </a:r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090336" y="4482565"/>
              <a:ext cx="5185273" cy="1545676"/>
              <a:chOff x="1853741" y="1952625"/>
              <a:chExt cx="7019623" cy="1545676"/>
            </a:xfrm>
            <a:noFill/>
          </p:grpSpPr>
          <p:sp>
            <p:nvSpPr>
              <p:cNvPr id="44" name="矩形 43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文本框 66"/>
              <p:cNvSpPr txBox="1"/>
              <p:nvPr/>
            </p:nvSpPr>
            <p:spPr>
              <a:xfrm>
                <a:off x="5966234" y="2159473"/>
                <a:ext cx="2907130" cy="133882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函数定义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 </a:t>
                </a:r>
                <a:endPara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肘形连接符 19"/>
            <p:cNvCxnSpPr/>
            <p:nvPr/>
          </p:nvCxnSpPr>
          <p:spPr>
            <a:xfrm rot="16200000" flipH="1">
              <a:off x="5656678" y="4728526"/>
              <a:ext cx="680467" cy="145774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/>
            <p:nvPr/>
          </p:nvCxnSpPr>
          <p:spPr>
            <a:xfrm rot="5400000" flipH="1" flipV="1">
              <a:off x="7035280" y="2806591"/>
              <a:ext cx="879845" cy="131737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6869089" y="3305392"/>
              <a:ext cx="1138502" cy="1088344"/>
              <a:chOff x="1064913" y="3090803"/>
              <a:chExt cx="655913" cy="676392"/>
            </a:xfrm>
            <a:solidFill>
              <a:schemeClr val="accent1"/>
            </a:solidFill>
          </p:grpSpPr>
          <p:sp>
            <p:nvSpPr>
              <p:cNvPr id="41" name="六边形 40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文本框 64"/>
              <p:cNvSpPr txBox="1"/>
              <p:nvPr/>
            </p:nvSpPr>
            <p:spPr>
              <a:xfrm>
                <a:off x="1064913" y="3315727"/>
                <a:ext cx="655913" cy="229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8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</a:t>
                </a:r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528791" y="1917626"/>
              <a:ext cx="5263359" cy="950855"/>
              <a:chOff x="1853741" y="1952625"/>
              <a:chExt cx="7125332" cy="950855"/>
            </a:xfrm>
            <a:solidFill>
              <a:schemeClr val="bg1">
                <a:lumMod val="75000"/>
              </a:schemeClr>
            </a:solidFill>
          </p:grpSpPr>
          <p:sp>
            <p:nvSpPr>
              <p:cNvPr id="38" name="矩形 37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9" name="文本框 66"/>
              <p:cNvSpPr txBox="1"/>
              <p:nvPr/>
            </p:nvSpPr>
            <p:spPr>
              <a:xfrm>
                <a:off x="5943219" y="1980150"/>
                <a:ext cx="30358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递归算法</a:t>
                </a: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</a:t>
                </a:r>
                <a:r>
                  <a:rPr lang="zh-CN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与栈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340945" y="3327717"/>
              <a:ext cx="1264543" cy="1136791"/>
              <a:chOff x="1039738" y="3090803"/>
              <a:chExt cx="720080" cy="676392"/>
            </a:xfrm>
            <a:solidFill>
              <a:srgbClr val="005DA2"/>
            </a:solidFill>
          </p:grpSpPr>
          <p:sp>
            <p:nvSpPr>
              <p:cNvPr id="36" name="六边形 35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rgbClr val="5FCA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文本框 86"/>
              <p:cNvSpPr txBox="1"/>
              <p:nvPr/>
            </p:nvSpPr>
            <p:spPr>
              <a:xfrm>
                <a:off x="1039738" y="3317868"/>
                <a:ext cx="720080" cy="219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8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117648" y="4486543"/>
              <a:ext cx="4054520" cy="1466537"/>
              <a:chOff x="-2221778" y="1952625"/>
              <a:chExt cx="5488853" cy="1466537"/>
            </a:xfrm>
            <a:noFill/>
          </p:grpSpPr>
          <p:sp>
            <p:nvSpPr>
              <p:cNvPr id="34" name="矩形 33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文本框 66"/>
              <p:cNvSpPr txBox="1"/>
              <p:nvPr/>
            </p:nvSpPr>
            <p:spPr>
              <a:xfrm>
                <a:off x="-2221778" y="2080334"/>
                <a:ext cx="3280524" cy="133882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一维数</a:t>
                </a: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</a:t>
                </a:r>
                <a:r>
                  <a:rPr lang="zh-CN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维数</a:t>
                </a: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数组参数</a:t>
                </a:r>
                <a:endPara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6" name="肘形连接符 25"/>
            <p:cNvCxnSpPr/>
            <p:nvPr/>
          </p:nvCxnSpPr>
          <p:spPr>
            <a:xfrm rot="16200000" flipH="1">
              <a:off x="8694505" y="4732504"/>
              <a:ext cx="680467" cy="145774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 rot="5400000" flipH="1" flipV="1">
              <a:off x="10013913" y="2851995"/>
              <a:ext cx="879845" cy="131737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9763674" y="3349563"/>
              <a:ext cx="1330702" cy="1088344"/>
              <a:chOff x="1016493" y="3090804"/>
              <a:chExt cx="766644" cy="676392"/>
            </a:xfrm>
            <a:solidFill>
              <a:schemeClr val="accent1"/>
            </a:solidFill>
          </p:grpSpPr>
          <p:sp>
            <p:nvSpPr>
              <p:cNvPr id="32" name="六边形 31"/>
              <p:cNvSpPr/>
              <p:nvPr/>
            </p:nvSpPr>
            <p:spPr>
              <a:xfrm rot="5400000">
                <a:off x="1063109" y="3137451"/>
                <a:ext cx="676392" cy="583097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文本框 64"/>
              <p:cNvSpPr txBox="1"/>
              <p:nvPr/>
            </p:nvSpPr>
            <p:spPr>
              <a:xfrm>
                <a:off x="1016493" y="3317238"/>
                <a:ext cx="766644" cy="229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8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</a:t>
                </a:r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539731" y="1736521"/>
              <a:ext cx="4011698" cy="1338828"/>
              <a:chOff x="-2163805" y="1867700"/>
              <a:chExt cx="5430880" cy="1338828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矩形 29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文本框 66"/>
              <p:cNvSpPr txBox="1"/>
              <p:nvPr/>
            </p:nvSpPr>
            <p:spPr>
              <a:xfrm>
                <a:off x="-2163805" y="1867700"/>
                <a:ext cx="240983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</a:t>
                </a: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字符串操作 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66614" y="1413570"/>
          <a:ext cx="8928992" cy="4283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7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b="1" kern="100" baseline="0" dirty="0">
                          <a:solidFill>
                            <a:srgbClr val="00458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操作符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b="1" kern="100" baseline="0" dirty="0">
                          <a:solidFill>
                            <a:srgbClr val="00458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功能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6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oct</a:t>
                      </a:r>
                      <a:endParaRPr lang="zh-CN" sz="28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以八进制格式输出数据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83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dec</a:t>
                      </a:r>
                      <a:endParaRPr lang="zh-CN" sz="28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以十进制格式输出数据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16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hex</a:t>
                      </a:r>
                      <a:endParaRPr lang="zh-CN" sz="28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以十六进制格式输出数据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16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endl</a:t>
                      </a:r>
                      <a:endParaRPr lang="zh-CN" sz="28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插入换行符并刷新输出缓冲流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16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8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uppercase</a:t>
                      </a:r>
                      <a:endParaRPr lang="zh-CN" sz="28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十六进制输出时字母大写</a:t>
                      </a:r>
                      <a:endParaRPr lang="zh-CN" sz="28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16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skipws</a:t>
                      </a:r>
                      <a:endParaRPr lang="zh-CN" sz="28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输出时跳过空白</a:t>
                      </a:r>
                      <a:endParaRPr lang="zh-CN" sz="28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16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flush</a:t>
                      </a:r>
                      <a:endParaRPr lang="zh-CN" sz="28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刷新流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输出格式</a:t>
            </a:r>
          </a:p>
        </p:txBody>
      </p:sp>
    </p:spTree>
    <p:extLst>
      <p:ext uri="{BB962C8B-B14F-4D97-AF65-F5344CB8AC3E}">
        <p14:creationId xmlns:p14="http://schemas.microsoft.com/office/powerpoint/2010/main" val="41467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35925" y="1341562"/>
          <a:ext cx="8712968" cy="4387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8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rgbClr val="00458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rgbClr val="00458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5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left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左对齐</a:t>
                      </a:r>
                      <a:endParaRPr lang="zh-CN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8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right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右对齐</a:t>
                      </a:r>
                      <a:endParaRPr lang="zh-CN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5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scientific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科学记数法输出</a:t>
                      </a:r>
                      <a:endParaRPr lang="zh-CN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5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fixed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定点数方式输出</a:t>
                      </a:r>
                      <a:endParaRPr lang="zh-CN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5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showbase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输出前缀</a:t>
                      </a:r>
                      <a:r>
                        <a:rPr lang="en-US" altLang="zh-CN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八进制</a:t>
                      </a:r>
                      <a:r>
                        <a:rPr lang="en-US" altLang="zh-CN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，十六进制</a:t>
                      </a:r>
                      <a:r>
                        <a:rPr lang="en-US" altLang="zh-CN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0x)</a:t>
                      </a:r>
                      <a:endParaRPr lang="zh-CN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5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showpoint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输出浮点数时带小数点</a:t>
                      </a:r>
                      <a:endParaRPr lang="en-US" altLang="zh-CN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15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showpos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输出正整数时加“</a:t>
                      </a:r>
                      <a:r>
                        <a:rPr lang="en-US" altLang="zh-CN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输出格式</a:t>
            </a:r>
          </a:p>
        </p:txBody>
      </p:sp>
    </p:spTree>
    <p:extLst>
      <p:ext uri="{BB962C8B-B14F-4D97-AF65-F5344CB8AC3E}">
        <p14:creationId xmlns:p14="http://schemas.microsoft.com/office/powerpoint/2010/main" val="117996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4763" y="1197546"/>
            <a:ext cx="92243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练习题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1-3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开方后以不同的精度和宽度输出。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输出格式</a:t>
            </a:r>
          </a:p>
        </p:txBody>
      </p:sp>
    </p:spTree>
    <p:extLst>
      <p:ext uri="{BB962C8B-B14F-4D97-AF65-F5344CB8AC3E}">
        <p14:creationId xmlns:p14="http://schemas.microsoft.com/office/powerpoint/2010/main" val="22428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4120902" y="2916597"/>
            <a:ext cx="4998640" cy="945245"/>
          </a:xfrm>
          <a:custGeom>
            <a:avLst/>
            <a:gdLst>
              <a:gd name="connsiteX0" fmla="*/ 0 w 3657600"/>
              <a:gd name="connsiteY0" fmla="*/ 324304 h 2594429"/>
              <a:gd name="connsiteX1" fmla="*/ 2360386 w 3657600"/>
              <a:gd name="connsiteY1" fmla="*/ 324304 h 2594429"/>
              <a:gd name="connsiteX2" fmla="*/ 2360386 w 3657600"/>
              <a:gd name="connsiteY2" fmla="*/ 0 h 2594429"/>
              <a:gd name="connsiteX3" fmla="*/ 3657600 w 3657600"/>
              <a:gd name="connsiteY3" fmla="*/ 1297215 h 2594429"/>
              <a:gd name="connsiteX4" fmla="*/ 2360386 w 3657600"/>
              <a:gd name="connsiteY4" fmla="*/ 2594429 h 2594429"/>
              <a:gd name="connsiteX5" fmla="*/ 2360386 w 3657600"/>
              <a:gd name="connsiteY5" fmla="*/ 2270125 h 2594429"/>
              <a:gd name="connsiteX6" fmla="*/ 0 w 3657600"/>
              <a:gd name="connsiteY6" fmla="*/ 2270125 h 2594429"/>
              <a:gd name="connsiteX7" fmla="*/ 0 w 3657600"/>
              <a:gd name="connsiteY7" fmla="*/ 324304 h 2594429"/>
              <a:gd name="connsiteX0" fmla="*/ 0 w 4674803"/>
              <a:gd name="connsiteY0" fmla="*/ 324304 h 2594429"/>
              <a:gd name="connsiteX1" fmla="*/ 3377589 w 4674803"/>
              <a:gd name="connsiteY1" fmla="*/ 324304 h 2594429"/>
              <a:gd name="connsiteX2" fmla="*/ 3377589 w 4674803"/>
              <a:gd name="connsiteY2" fmla="*/ 0 h 2594429"/>
              <a:gd name="connsiteX3" fmla="*/ 4674803 w 4674803"/>
              <a:gd name="connsiteY3" fmla="*/ 1297215 h 2594429"/>
              <a:gd name="connsiteX4" fmla="*/ 3377589 w 4674803"/>
              <a:gd name="connsiteY4" fmla="*/ 2594429 h 2594429"/>
              <a:gd name="connsiteX5" fmla="*/ 3377589 w 4674803"/>
              <a:gd name="connsiteY5" fmla="*/ 2270125 h 2594429"/>
              <a:gd name="connsiteX6" fmla="*/ 1017203 w 4674803"/>
              <a:gd name="connsiteY6" fmla="*/ 2270125 h 2594429"/>
              <a:gd name="connsiteX7" fmla="*/ 0 w 4674803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1103775 w 4761375"/>
              <a:gd name="connsiteY6" fmla="*/ 2270125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74861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16548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45705 w 4761375"/>
              <a:gd name="connsiteY6" fmla="*/ 2270126 h 2594429"/>
              <a:gd name="connsiteX7" fmla="*/ 0 w 4761375"/>
              <a:gd name="connsiteY7" fmla="*/ 324304 h 25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1375" h="2594429">
                <a:moveTo>
                  <a:pt x="0" y="324304"/>
                </a:moveTo>
                <a:lnTo>
                  <a:pt x="3464161" y="324304"/>
                </a:lnTo>
                <a:lnTo>
                  <a:pt x="3464161" y="0"/>
                </a:lnTo>
                <a:lnTo>
                  <a:pt x="4761375" y="1297215"/>
                </a:lnTo>
                <a:lnTo>
                  <a:pt x="3464161" y="2594429"/>
                </a:lnTo>
                <a:lnTo>
                  <a:pt x="3464161" y="2270125"/>
                </a:lnTo>
                <a:lnTo>
                  <a:pt x="345705" y="2270126"/>
                </a:lnTo>
                <a:lnTo>
                  <a:pt x="0" y="3243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830" tIns="361134" rIns="1009741" bIns="361134" spcCol="1270"/>
          <a:lstStyle/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4799063" y="4212741"/>
            <a:ext cx="5328592" cy="945245"/>
          </a:xfrm>
          <a:custGeom>
            <a:avLst/>
            <a:gdLst>
              <a:gd name="connsiteX0" fmla="*/ 0 w 3657600"/>
              <a:gd name="connsiteY0" fmla="*/ 324304 h 2594429"/>
              <a:gd name="connsiteX1" fmla="*/ 2360386 w 3657600"/>
              <a:gd name="connsiteY1" fmla="*/ 324304 h 2594429"/>
              <a:gd name="connsiteX2" fmla="*/ 2360386 w 3657600"/>
              <a:gd name="connsiteY2" fmla="*/ 0 h 2594429"/>
              <a:gd name="connsiteX3" fmla="*/ 3657600 w 3657600"/>
              <a:gd name="connsiteY3" fmla="*/ 1297215 h 2594429"/>
              <a:gd name="connsiteX4" fmla="*/ 2360386 w 3657600"/>
              <a:gd name="connsiteY4" fmla="*/ 2594429 h 2594429"/>
              <a:gd name="connsiteX5" fmla="*/ 2360386 w 3657600"/>
              <a:gd name="connsiteY5" fmla="*/ 2270125 h 2594429"/>
              <a:gd name="connsiteX6" fmla="*/ 0 w 3657600"/>
              <a:gd name="connsiteY6" fmla="*/ 2270125 h 2594429"/>
              <a:gd name="connsiteX7" fmla="*/ 0 w 3657600"/>
              <a:gd name="connsiteY7" fmla="*/ 324304 h 2594429"/>
              <a:gd name="connsiteX0" fmla="*/ 0 w 4674803"/>
              <a:gd name="connsiteY0" fmla="*/ 324304 h 2594429"/>
              <a:gd name="connsiteX1" fmla="*/ 3377589 w 4674803"/>
              <a:gd name="connsiteY1" fmla="*/ 324304 h 2594429"/>
              <a:gd name="connsiteX2" fmla="*/ 3377589 w 4674803"/>
              <a:gd name="connsiteY2" fmla="*/ 0 h 2594429"/>
              <a:gd name="connsiteX3" fmla="*/ 4674803 w 4674803"/>
              <a:gd name="connsiteY3" fmla="*/ 1297215 h 2594429"/>
              <a:gd name="connsiteX4" fmla="*/ 3377589 w 4674803"/>
              <a:gd name="connsiteY4" fmla="*/ 2594429 h 2594429"/>
              <a:gd name="connsiteX5" fmla="*/ 3377589 w 4674803"/>
              <a:gd name="connsiteY5" fmla="*/ 2270125 h 2594429"/>
              <a:gd name="connsiteX6" fmla="*/ 1017203 w 4674803"/>
              <a:gd name="connsiteY6" fmla="*/ 2270125 h 2594429"/>
              <a:gd name="connsiteX7" fmla="*/ 0 w 4674803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1103775 w 4761375"/>
              <a:gd name="connsiteY6" fmla="*/ 2270125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74861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16548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45705 w 4761375"/>
              <a:gd name="connsiteY6" fmla="*/ 2270126 h 2594429"/>
              <a:gd name="connsiteX7" fmla="*/ 0 w 4761375"/>
              <a:gd name="connsiteY7" fmla="*/ 324304 h 25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1375" h="2594429">
                <a:moveTo>
                  <a:pt x="0" y="324304"/>
                </a:moveTo>
                <a:lnTo>
                  <a:pt x="3464161" y="324304"/>
                </a:lnTo>
                <a:lnTo>
                  <a:pt x="3464161" y="0"/>
                </a:lnTo>
                <a:lnTo>
                  <a:pt x="4761375" y="1297215"/>
                </a:lnTo>
                <a:lnTo>
                  <a:pt x="3464161" y="2594429"/>
                </a:lnTo>
                <a:lnTo>
                  <a:pt x="3464161" y="2270125"/>
                </a:lnTo>
                <a:lnTo>
                  <a:pt x="345705" y="2270126"/>
                </a:lnTo>
                <a:lnTo>
                  <a:pt x="0" y="3243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830" tIns="361134" rIns="1009741" bIns="361134" spcCol="1270"/>
          <a:lstStyle/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3286894" y="1480207"/>
            <a:ext cx="4680520" cy="945245"/>
          </a:xfrm>
          <a:custGeom>
            <a:avLst/>
            <a:gdLst>
              <a:gd name="connsiteX0" fmla="*/ 0 w 3657600"/>
              <a:gd name="connsiteY0" fmla="*/ 324304 h 2594429"/>
              <a:gd name="connsiteX1" fmla="*/ 2360386 w 3657600"/>
              <a:gd name="connsiteY1" fmla="*/ 324304 h 2594429"/>
              <a:gd name="connsiteX2" fmla="*/ 2360386 w 3657600"/>
              <a:gd name="connsiteY2" fmla="*/ 0 h 2594429"/>
              <a:gd name="connsiteX3" fmla="*/ 3657600 w 3657600"/>
              <a:gd name="connsiteY3" fmla="*/ 1297215 h 2594429"/>
              <a:gd name="connsiteX4" fmla="*/ 2360386 w 3657600"/>
              <a:gd name="connsiteY4" fmla="*/ 2594429 h 2594429"/>
              <a:gd name="connsiteX5" fmla="*/ 2360386 w 3657600"/>
              <a:gd name="connsiteY5" fmla="*/ 2270125 h 2594429"/>
              <a:gd name="connsiteX6" fmla="*/ 0 w 3657600"/>
              <a:gd name="connsiteY6" fmla="*/ 2270125 h 2594429"/>
              <a:gd name="connsiteX7" fmla="*/ 0 w 3657600"/>
              <a:gd name="connsiteY7" fmla="*/ 324304 h 2594429"/>
              <a:gd name="connsiteX0" fmla="*/ 0 w 4674803"/>
              <a:gd name="connsiteY0" fmla="*/ 324304 h 2594429"/>
              <a:gd name="connsiteX1" fmla="*/ 3377589 w 4674803"/>
              <a:gd name="connsiteY1" fmla="*/ 324304 h 2594429"/>
              <a:gd name="connsiteX2" fmla="*/ 3377589 w 4674803"/>
              <a:gd name="connsiteY2" fmla="*/ 0 h 2594429"/>
              <a:gd name="connsiteX3" fmla="*/ 4674803 w 4674803"/>
              <a:gd name="connsiteY3" fmla="*/ 1297215 h 2594429"/>
              <a:gd name="connsiteX4" fmla="*/ 3377589 w 4674803"/>
              <a:gd name="connsiteY4" fmla="*/ 2594429 h 2594429"/>
              <a:gd name="connsiteX5" fmla="*/ 3377589 w 4674803"/>
              <a:gd name="connsiteY5" fmla="*/ 2270125 h 2594429"/>
              <a:gd name="connsiteX6" fmla="*/ 1017203 w 4674803"/>
              <a:gd name="connsiteY6" fmla="*/ 2270125 h 2594429"/>
              <a:gd name="connsiteX7" fmla="*/ 0 w 4674803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1103775 w 4761375"/>
              <a:gd name="connsiteY6" fmla="*/ 2270125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74861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16548 w 4761375"/>
              <a:gd name="connsiteY6" fmla="*/ 2270126 h 2594429"/>
              <a:gd name="connsiteX7" fmla="*/ 0 w 4761375"/>
              <a:gd name="connsiteY7" fmla="*/ 324304 h 2594429"/>
              <a:gd name="connsiteX0" fmla="*/ 0 w 4761375"/>
              <a:gd name="connsiteY0" fmla="*/ 324304 h 2594429"/>
              <a:gd name="connsiteX1" fmla="*/ 3464161 w 4761375"/>
              <a:gd name="connsiteY1" fmla="*/ 324304 h 2594429"/>
              <a:gd name="connsiteX2" fmla="*/ 3464161 w 4761375"/>
              <a:gd name="connsiteY2" fmla="*/ 0 h 2594429"/>
              <a:gd name="connsiteX3" fmla="*/ 4761375 w 4761375"/>
              <a:gd name="connsiteY3" fmla="*/ 1297215 h 2594429"/>
              <a:gd name="connsiteX4" fmla="*/ 3464161 w 4761375"/>
              <a:gd name="connsiteY4" fmla="*/ 2594429 h 2594429"/>
              <a:gd name="connsiteX5" fmla="*/ 3464161 w 4761375"/>
              <a:gd name="connsiteY5" fmla="*/ 2270125 h 2594429"/>
              <a:gd name="connsiteX6" fmla="*/ 345705 w 4761375"/>
              <a:gd name="connsiteY6" fmla="*/ 2270126 h 2594429"/>
              <a:gd name="connsiteX7" fmla="*/ 0 w 4761375"/>
              <a:gd name="connsiteY7" fmla="*/ 324304 h 25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1375" h="2594429">
                <a:moveTo>
                  <a:pt x="0" y="324304"/>
                </a:moveTo>
                <a:lnTo>
                  <a:pt x="3464161" y="324304"/>
                </a:lnTo>
                <a:lnTo>
                  <a:pt x="3464161" y="0"/>
                </a:lnTo>
                <a:lnTo>
                  <a:pt x="4761375" y="1297215"/>
                </a:lnTo>
                <a:lnTo>
                  <a:pt x="3464161" y="2594429"/>
                </a:lnTo>
                <a:lnTo>
                  <a:pt x="3464161" y="2270125"/>
                </a:lnTo>
                <a:lnTo>
                  <a:pt x="345705" y="2270126"/>
                </a:lnTo>
                <a:lnTo>
                  <a:pt x="0" y="3243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830" tIns="361134" rIns="1009741" bIns="361134" spcCol="1270"/>
          <a:lstStyle/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5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27"/>
          <p:cNvSpPr>
            <a:spLocks noChangeArrowheads="1"/>
          </p:cNvSpPr>
          <p:nvPr/>
        </p:nvSpPr>
        <p:spPr bwMode="auto">
          <a:xfrm>
            <a:off x="4824927" y="3122598"/>
            <a:ext cx="37185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乘法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、除法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10"/>
          <p:cNvGrpSpPr>
            <a:grpSpLocks/>
          </p:cNvGrpSpPr>
          <p:nvPr/>
        </p:nvGrpSpPr>
        <p:grpSpPr bwMode="auto">
          <a:xfrm>
            <a:off x="1043318" y="1476227"/>
            <a:ext cx="4491508" cy="3933378"/>
            <a:chOff x="0" y="1553029"/>
            <a:chExt cx="4023941" cy="3468915"/>
          </a:xfrm>
        </p:grpSpPr>
        <p:sp>
          <p:nvSpPr>
            <p:cNvPr id="10" name="等腰三角形 9"/>
            <p:cNvSpPr>
              <a:spLocks noChangeArrowheads="1"/>
            </p:cNvSpPr>
            <p:nvPr/>
          </p:nvSpPr>
          <p:spPr bwMode="auto">
            <a:xfrm>
              <a:off x="0" y="1553029"/>
              <a:ext cx="4023941" cy="3468915"/>
            </a:xfrm>
            <a:prstGeom prst="triangle">
              <a:avLst>
                <a:gd name="adj" fmla="val 50000"/>
              </a:avLst>
            </a:prstGeom>
            <a:solidFill>
              <a:srgbClr val="70D7F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874548" y="2703096"/>
              <a:ext cx="2295263" cy="2131707"/>
            </a:xfrm>
            <a:custGeom>
              <a:avLst/>
              <a:gdLst>
                <a:gd name="connsiteX0" fmla="*/ 0 w 2438400"/>
                <a:gd name="connsiteY0" fmla="*/ 406408 h 2594429"/>
                <a:gd name="connsiteX1" fmla="*/ 406408 w 2438400"/>
                <a:gd name="connsiteY1" fmla="*/ 0 h 2594429"/>
                <a:gd name="connsiteX2" fmla="*/ 2031992 w 2438400"/>
                <a:gd name="connsiteY2" fmla="*/ 0 h 2594429"/>
                <a:gd name="connsiteX3" fmla="*/ 2438400 w 2438400"/>
                <a:gd name="connsiteY3" fmla="*/ 406408 h 2594429"/>
                <a:gd name="connsiteX4" fmla="*/ 2438400 w 2438400"/>
                <a:gd name="connsiteY4" fmla="*/ 2188021 h 2594429"/>
                <a:gd name="connsiteX5" fmla="*/ 2031992 w 2438400"/>
                <a:gd name="connsiteY5" fmla="*/ 2594429 h 2594429"/>
                <a:gd name="connsiteX6" fmla="*/ 406408 w 2438400"/>
                <a:gd name="connsiteY6" fmla="*/ 2594429 h 2594429"/>
                <a:gd name="connsiteX7" fmla="*/ 0 w 2438400"/>
                <a:gd name="connsiteY7" fmla="*/ 2188021 h 2594429"/>
                <a:gd name="connsiteX8" fmla="*/ 0 w 2438400"/>
                <a:gd name="connsiteY8" fmla="*/ 406408 h 259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2594429">
                  <a:moveTo>
                    <a:pt x="0" y="406408"/>
                  </a:moveTo>
                  <a:cubicBezTo>
                    <a:pt x="0" y="181955"/>
                    <a:pt x="181955" y="0"/>
                    <a:pt x="406408" y="0"/>
                  </a:cubicBezTo>
                  <a:lnTo>
                    <a:pt x="2031992" y="0"/>
                  </a:lnTo>
                  <a:cubicBezTo>
                    <a:pt x="2256445" y="0"/>
                    <a:pt x="2438400" y="181955"/>
                    <a:pt x="2438400" y="406408"/>
                  </a:cubicBezTo>
                  <a:lnTo>
                    <a:pt x="2438400" y="2188021"/>
                  </a:lnTo>
                  <a:cubicBezTo>
                    <a:pt x="2438400" y="2412474"/>
                    <a:pt x="2256445" y="2594429"/>
                    <a:pt x="2031992" y="2594429"/>
                  </a:cubicBezTo>
                  <a:lnTo>
                    <a:pt x="406408" y="2594429"/>
                  </a:lnTo>
                  <a:cubicBezTo>
                    <a:pt x="181955" y="2594429"/>
                    <a:pt x="0" y="2412474"/>
                    <a:pt x="0" y="2188021"/>
                  </a:cubicBezTo>
                  <a:lnTo>
                    <a:pt x="0" y="406408"/>
                  </a:lnTo>
                  <a:close/>
                </a:path>
              </a:pathLst>
            </a:custGeom>
            <a:solidFill>
              <a:srgbClr val="70D7FC"/>
            </a:solidFill>
            <a:ln w="5715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47633" tIns="233333" rIns="347633" bIns="233333" spcCol="1270" anchor="ctr"/>
            <a:lstStyle/>
            <a:p>
              <a:pPr algn="ctr" defTabSz="26670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77963" y="3070130"/>
            <a:ext cx="276517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5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endParaRPr lang="en-US" altLang="zh-CN" sz="4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35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934966" y="1682438"/>
            <a:ext cx="4220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加法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、减法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23"/>
          <p:cNvSpPr>
            <a:spLocks noChangeArrowheads="1"/>
          </p:cNvSpPr>
          <p:nvPr/>
        </p:nvSpPr>
        <p:spPr bwMode="auto">
          <a:xfrm>
            <a:off x="5447134" y="4418742"/>
            <a:ext cx="3720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取余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基本运算</a:t>
            </a:r>
          </a:p>
        </p:txBody>
      </p:sp>
    </p:spTree>
    <p:extLst>
      <p:ext uri="{BB962C8B-B14F-4D97-AF65-F5344CB8AC3E}">
        <p14:creationId xmlns:p14="http://schemas.microsoft.com/office/powerpoint/2010/main" val="114575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3" grpId="0" animBg="1"/>
      <p:bldP spid="7" grpId="0"/>
      <p:bldP spid="14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算术运算符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835408" y="1197546"/>
          <a:ext cx="878497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运算符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范例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结果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+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正号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+3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3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-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负号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b=4;-b;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-4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+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加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5+5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10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-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减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6-4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2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*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乘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3*4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12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/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除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5/5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%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取</a:t>
                      </a: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模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7%5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2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++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lang="en-US" altLang="zh-CN" sz="2800" kern="0" baseline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自增（前）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a=2;b=++a;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a=3;b=3;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++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自增（后）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a=2;b=a++;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--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自减（前）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a=2;b=--a;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a=1;b=1;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--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自减（后）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a=2;b=a--;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</a:t>
                      </a:r>
                      <a:r>
                        <a:rPr lang="en-US" sz="2800" kern="0" dirty="0" err="1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1;b</a:t>
                      </a: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=2;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99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4763" y="1197546"/>
            <a:ext cx="92243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练习题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1-4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输入一个三位数，输出其个位、十位、百位。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基本运算</a:t>
            </a:r>
          </a:p>
        </p:txBody>
      </p:sp>
    </p:spTree>
    <p:extLst>
      <p:ext uri="{BB962C8B-B14F-4D97-AF65-F5344CB8AC3E}">
        <p14:creationId xmlns:p14="http://schemas.microsoft.com/office/powerpoint/2010/main" val="208709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赋值运算符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694606" y="1341562"/>
          <a:ext cx="9205217" cy="410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7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运算符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范例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结果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赋值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+=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加等于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a=3;b=2;a+=b;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a=5;b=2;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28625" algn="l"/>
                        </a:tabLs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-=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减等于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a=3;b=2;a-=b;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</a:t>
                      </a:r>
                      <a:r>
                        <a:rPr lang="en-US" sz="2800" kern="0" dirty="0" err="1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1;b</a:t>
                      </a: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=2;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*=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乘等于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a=3;b=2;a*=b;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a=6;b=2;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/=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除等于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a=3;b=2;a/=b;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a=1;b=2;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%=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模等于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</a:t>
                      </a:r>
                      <a:r>
                        <a:rPr lang="en-US" sz="2800" kern="0" dirty="0" err="1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3;b</a:t>
                      </a: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lang="en-US" sz="2800" kern="0" dirty="0" err="1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2;a</a:t>
                      </a: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%=b;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a=</a:t>
                      </a:r>
                      <a:r>
                        <a:rPr lang="en-US" sz="2800" kern="0" dirty="0" err="1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1;b</a:t>
                      </a:r>
                      <a:r>
                        <a:rPr lang="en-US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=2;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03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关系运算符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4275" y="1413570"/>
          <a:ext cx="8841332" cy="410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运算符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范例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结果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ctr">
                        <a:spcAft>
                          <a:spcPts val="0"/>
                        </a:spcAft>
                      </a:pP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相等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==3</a:t>
                      </a: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0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!=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ctr">
                        <a:spcAft>
                          <a:spcPts val="0"/>
                        </a:spcAft>
                      </a:pP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不</a:t>
                      </a:r>
                      <a:r>
                        <a:rPr 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等于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!=3</a:t>
                      </a: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28625" algn="l"/>
                        </a:tabLs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&lt;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ctr">
                        <a:spcAft>
                          <a:spcPts val="0"/>
                        </a:spcAft>
                      </a:pP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小</a:t>
                      </a:r>
                      <a:r>
                        <a:rPr 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于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4&lt;3;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0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&gt;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ctr">
                        <a:spcAft>
                          <a:spcPts val="0"/>
                        </a:spcAft>
                      </a:pP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大</a:t>
                      </a:r>
                      <a:r>
                        <a:rPr 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于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4&gt;3;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&lt;=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ctr">
                        <a:spcAft>
                          <a:spcPts val="0"/>
                        </a:spcAft>
                      </a:pP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小于</a:t>
                      </a:r>
                      <a:r>
                        <a:rPr 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等于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4&lt;=3;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0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&gt;=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ctr">
                        <a:spcAft>
                          <a:spcPts val="0"/>
                        </a:spcAft>
                      </a:pP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大于</a:t>
                      </a:r>
                      <a:r>
                        <a:rPr 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等于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4&gt;=3;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4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2638" y="196998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逻辑运算符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54274" y="1413570"/>
          <a:ext cx="8985347" cy="360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运算符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</a:t>
                      </a:r>
                      <a:endParaRPr lang="zh-CN" sz="2800" kern="10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范例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结果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!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00050" algn="l" defTabSz="4571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kern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非</a:t>
                      </a:r>
                      <a:endParaRPr lang="zh-CN" sz="2800" kern="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!a;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，则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!a=0</a:t>
                      </a:r>
                    </a:p>
                    <a:p>
                      <a:pPr marL="0" marR="0" lvl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，则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!a=1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&amp;&amp;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333375" algn="l" defTabSz="4571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kern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与</a:t>
                      </a:r>
                      <a:endParaRPr lang="zh-CN" sz="2800" kern="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a&amp;&amp;b;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且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，则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a&amp;&amp;b=1</a:t>
                      </a:r>
                      <a:endParaRPr lang="zh-CN" alt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28625" algn="l"/>
                        </a:tabLs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||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333375" algn="l" defTabSz="4571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kern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 或</a:t>
                      </a:r>
                      <a:endParaRPr lang="zh-CN" sz="2800" kern="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a||b;</a:t>
                      </a:r>
                      <a:endParaRPr 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，则</a:t>
                      </a:r>
                      <a:r>
                        <a:rPr lang="en-US" altLang="zh-CN" sz="2800" kern="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a||b=1</a:t>
                      </a:r>
                      <a:endParaRPr lang="zh-CN" altLang="zh-CN" sz="2800" kern="100" dirty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8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52060" y="1126530"/>
            <a:ext cx="9431577" cy="324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语言基础上开发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的一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种集面向对象编程、泛型编程和过程化编程于一体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编程语言</a:t>
            </a: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solidFill>
                <a:srgbClr val="00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不同于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语言，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是一种</a:t>
            </a:r>
            <a:r>
              <a:rPr lang="zh-CN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的语言，在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语言的基础上，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扩充了一些自己特有的知识，如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lang="zh-CN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类型、重载函数、模板、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STL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871070" y="1557418"/>
            <a:ext cx="446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第一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4863871" y="3064282"/>
            <a:ext cx="446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输入输出格式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4935520" y="4504442"/>
            <a:ext cx="4417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基本运算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795887" y="2154394"/>
            <a:ext cx="452894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cxnSp>
        <p:nvCxnSpPr>
          <p:cNvPr id="14" name="直接连接符 13"/>
          <p:cNvCxnSpPr/>
          <p:nvPr/>
        </p:nvCxnSpPr>
        <p:spPr>
          <a:xfrm>
            <a:off x="4795887" y="3712354"/>
            <a:ext cx="4528946" cy="91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3708209" y="1476246"/>
            <a:ext cx="874557" cy="722774"/>
            <a:chOff x="5068579" y="1212105"/>
            <a:chExt cx="555066" cy="458732"/>
          </a:xfrm>
        </p:grpSpPr>
        <p:sp>
          <p:nvSpPr>
            <p:cNvPr id="16" name="六边形 15"/>
            <p:cNvSpPr/>
            <p:nvPr/>
          </p:nvSpPr>
          <p:spPr>
            <a:xfrm>
              <a:off x="5068579" y="1212105"/>
              <a:ext cx="555066" cy="458732"/>
            </a:xfrm>
            <a:prstGeom prst="hexagon">
              <a:avLst/>
            </a:prstGeom>
            <a:solidFill>
              <a:srgbClr val="5FCAC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08263" y="3072293"/>
            <a:ext cx="873509" cy="721908"/>
            <a:chOff x="5068633" y="2299928"/>
            <a:chExt cx="554400" cy="458182"/>
          </a:xfrm>
        </p:grpSpPr>
        <p:sp>
          <p:nvSpPr>
            <p:cNvPr id="19" name="六边形 18"/>
            <p:cNvSpPr/>
            <p:nvPr/>
          </p:nvSpPr>
          <p:spPr>
            <a:xfrm>
              <a:off x="5068633" y="2299928"/>
              <a:ext cx="554400" cy="458182"/>
            </a:xfrm>
            <a:prstGeom prst="hexagon">
              <a:avLst/>
            </a:prstGeom>
            <a:solidFill>
              <a:srgbClr val="A0BF0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708874" y="4472166"/>
            <a:ext cx="873509" cy="721908"/>
            <a:chOff x="5069244" y="3343865"/>
            <a:chExt cx="554400" cy="458182"/>
          </a:xfrm>
        </p:grpSpPr>
        <p:sp>
          <p:nvSpPr>
            <p:cNvPr id="22" name="六边形 21"/>
            <p:cNvSpPr/>
            <p:nvPr/>
          </p:nvSpPr>
          <p:spPr>
            <a:xfrm>
              <a:off x="5069244" y="3343865"/>
              <a:ext cx="554400" cy="458182"/>
            </a:xfrm>
            <a:prstGeom prst="hexagon">
              <a:avLst/>
            </a:prstGeom>
            <a:solidFill>
              <a:srgbClr val="31909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 flipV="1">
            <a:off x="4795887" y="5041811"/>
            <a:ext cx="4528946" cy="386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25" name="组合 24"/>
          <p:cNvGrpSpPr/>
          <p:nvPr/>
        </p:nvGrpSpPr>
        <p:grpSpPr>
          <a:xfrm>
            <a:off x="1551144" y="1298678"/>
            <a:ext cx="1865711" cy="4573916"/>
            <a:chOff x="10256838" y="1484313"/>
            <a:chExt cx="1163638" cy="2852737"/>
          </a:xfrm>
        </p:grpSpPr>
        <p:sp>
          <p:nvSpPr>
            <p:cNvPr id="26" name="Freeform 33"/>
            <p:cNvSpPr/>
            <p:nvPr/>
          </p:nvSpPr>
          <p:spPr bwMode="auto">
            <a:xfrm>
              <a:off x="10591801" y="1736725"/>
              <a:ext cx="188913" cy="273050"/>
            </a:xfrm>
            <a:custGeom>
              <a:avLst/>
              <a:gdLst>
                <a:gd name="T0" fmla="*/ 0 w 132"/>
                <a:gd name="T1" fmla="*/ 83 h 190"/>
                <a:gd name="T2" fmla="*/ 5 w 132"/>
                <a:gd name="T3" fmla="*/ 7 h 190"/>
                <a:gd name="T4" fmla="*/ 90 w 132"/>
                <a:gd name="T5" fmla="*/ 44 h 190"/>
                <a:gd name="T6" fmla="*/ 124 w 132"/>
                <a:gd name="T7" fmla="*/ 131 h 190"/>
                <a:gd name="T8" fmla="*/ 62 w 132"/>
                <a:gd name="T9" fmla="*/ 190 h 190"/>
                <a:gd name="T10" fmla="*/ 0 w 132"/>
                <a:gd name="T11" fmla="*/ 8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90">
                  <a:moveTo>
                    <a:pt x="0" y="83"/>
                  </a:moveTo>
                  <a:cubicBezTo>
                    <a:pt x="0" y="83"/>
                    <a:pt x="5" y="15"/>
                    <a:pt x="5" y="7"/>
                  </a:cubicBezTo>
                  <a:cubicBezTo>
                    <a:pt x="5" y="0"/>
                    <a:pt x="90" y="44"/>
                    <a:pt x="90" y="44"/>
                  </a:cubicBezTo>
                  <a:cubicBezTo>
                    <a:pt x="90" y="44"/>
                    <a:pt x="116" y="103"/>
                    <a:pt x="124" y="131"/>
                  </a:cubicBezTo>
                  <a:cubicBezTo>
                    <a:pt x="132" y="159"/>
                    <a:pt x="62" y="190"/>
                    <a:pt x="62" y="190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C68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4"/>
            <p:cNvSpPr/>
            <p:nvPr/>
          </p:nvSpPr>
          <p:spPr bwMode="auto">
            <a:xfrm>
              <a:off x="10456863" y="4075113"/>
              <a:ext cx="282575" cy="261937"/>
            </a:xfrm>
            <a:custGeom>
              <a:avLst/>
              <a:gdLst>
                <a:gd name="T0" fmla="*/ 27 w 196"/>
                <a:gd name="T1" fmla="*/ 16 h 182"/>
                <a:gd name="T2" fmla="*/ 16 w 196"/>
                <a:gd name="T3" fmla="*/ 102 h 182"/>
                <a:gd name="T4" fmla="*/ 11 w 196"/>
                <a:gd name="T5" fmla="*/ 126 h 182"/>
                <a:gd name="T6" fmla="*/ 38 w 196"/>
                <a:gd name="T7" fmla="*/ 126 h 182"/>
                <a:gd name="T8" fmla="*/ 129 w 196"/>
                <a:gd name="T9" fmla="*/ 174 h 182"/>
                <a:gd name="T10" fmla="*/ 196 w 196"/>
                <a:gd name="T11" fmla="*/ 153 h 182"/>
                <a:gd name="T12" fmla="*/ 161 w 196"/>
                <a:gd name="T13" fmla="*/ 96 h 182"/>
                <a:gd name="T14" fmla="*/ 121 w 196"/>
                <a:gd name="T15" fmla="*/ 16 h 182"/>
                <a:gd name="T16" fmla="*/ 27 w 196"/>
                <a:gd name="T17" fmla="*/ 1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82">
                  <a:moveTo>
                    <a:pt x="27" y="16"/>
                  </a:moveTo>
                  <a:cubicBezTo>
                    <a:pt x="27" y="16"/>
                    <a:pt x="0" y="81"/>
                    <a:pt x="16" y="102"/>
                  </a:cubicBezTo>
                  <a:lnTo>
                    <a:pt x="11" y="126"/>
                  </a:lnTo>
                  <a:lnTo>
                    <a:pt x="38" y="126"/>
                  </a:lnTo>
                  <a:cubicBezTo>
                    <a:pt x="38" y="126"/>
                    <a:pt x="46" y="182"/>
                    <a:pt x="129" y="174"/>
                  </a:cubicBezTo>
                  <a:lnTo>
                    <a:pt x="196" y="153"/>
                  </a:lnTo>
                  <a:cubicBezTo>
                    <a:pt x="196" y="153"/>
                    <a:pt x="166" y="103"/>
                    <a:pt x="161" y="96"/>
                  </a:cubicBezTo>
                  <a:cubicBezTo>
                    <a:pt x="156" y="89"/>
                    <a:pt x="124" y="33"/>
                    <a:pt x="121" y="16"/>
                  </a:cubicBezTo>
                  <a:cubicBezTo>
                    <a:pt x="118" y="0"/>
                    <a:pt x="27" y="16"/>
                    <a:pt x="27" y="16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5"/>
            <p:cNvSpPr/>
            <p:nvPr/>
          </p:nvSpPr>
          <p:spPr bwMode="auto">
            <a:xfrm>
              <a:off x="11185526" y="2214563"/>
              <a:ext cx="234950" cy="152400"/>
            </a:xfrm>
            <a:custGeom>
              <a:avLst/>
              <a:gdLst>
                <a:gd name="T0" fmla="*/ 29 w 163"/>
                <a:gd name="T1" fmla="*/ 101 h 106"/>
                <a:gd name="T2" fmla="*/ 91 w 163"/>
                <a:gd name="T3" fmla="*/ 101 h 106"/>
                <a:gd name="T4" fmla="*/ 163 w 163"/>
                <a:gd name="T5" fmla="*/ 61 h 106"/>
                <a:gd name="T6" fmla="*/ 163 w 163"/>
                <a:gd name="T7" fmla="*/ 40 h 106"/>
                <a:gd name="T8" fmla="*/ 120 w 163"/>
                <a:gd name="T9" fmla="*/ 40 h 106"/>
                <a:gd name="T10" fmla="*/ 62 w 163"/>
                <a:gd name="T11" fmla="*/ 48 h 106"/>
                <a:gd name="T12" fmla="*/ 48 w 163"/>
                <a:gd name="T13" fmla="*/ 35 h 106"/>
                <a:gd name="T14" fmla="*/ 56 w 163"/>
                <a:gd name="T15" fmla="*/ 7 h 106"/>
                <a:gd name="T16" fmla="*/ 29 w 163"/>
                <a:gd name="T17" fmla="*/ 42 h 106"/>
                <a:gd name="T18" fmla="*/ 0 w 163"/>
                <a:gd name="T19" fmla="*/ 69 h 106"/>
                <a:gd name="T20" fmla="*/ 29 w 163"/>
                <a:gd name="T21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6">
                  <a:moveTo>
                    <a:pt x="29" y="101"/>
                  </a:moveTo>
                  <a:cubicBezTo>
                    <a:pt x="29" y="101"/>
                    <a:pt x="80" y="106"/>
                    <a:pt x="91" y="101"/>
                  </a:cubicBezTo>
                  <a:cubicBezTo>
                    <a:pt x="102" y="96"/>
                    <a:pt x="163" y="61"/>
                    <a:pt x="163" y="61"/>
                  </a:cubicBezTo>
                  <a:lnTo>
                    <a:pt x="163" y="40"/>
                  </a:lnTo>
                  <a:cubicBezTo>
                    <a:pt x="163" y="40"/>
                    <a:pt x="131" y="29"/>
                    <a:pt x="120" y="40"/>
                  </a:cubicBezTo>
                  <a:cubicBezTo>
                    <a:pt x="120" y="40"/>
                    <a:pt x="72" y="48"/>
                    <a:pt x="62" y="48"/>
                  </a:cubicBezTo>
                  <a:lnTo>
                    <a:pt x="48" y="35"/>
                  </a:lnTo>
                  <a:cubicBezTo>
                    <a:pt x="48" y="35"/>
                    <a:pt x="64" y="16"/>
                    <a:pt x="56" y="7"/>
                  </a:cubicBezTo>
                  <a:cubicBezTo>
                    <a:pt x="48" y="0"/>
                    <a:pt x="29" y="42"/>
                    <a:pt x="29" y="42"/>
                  </a:cubicBezTo>
                  <a:lnTo>
                    <a:pt x="0" y="69"/>
                  </a:lnTo>
                  <a:lnTo>
                    <a:pt x="29" y="101"/>
                  </a:ln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6"/>
            <p:cNvSpPr/>
            <p:nvPr/>
          </p:nvSpPr>
          <p:spPr bwMode="auto">
            <a:xfrm>
              <a:off x="10599738" y="4027488"/>
              <a:ext cx="347663" cy="182562"/>
            </a:xfrm>
            <a:custGeom>
              <a:avLst/>
              <a:gdLst>
                <a:gd name="T0" fmla="*/ 22 w 241"/>
                <a:gd name="T1" fmla="*/ 99 h 127"/>
                <a:gd name="T2" fmla="*/ 118 w 241"/>
                <a:gd name="T3" fmla="*/ 126 h 127"/>
                <a:gd name="T4" fmla="*/ 228 w 241"/>
                <a:gd name="T5" fmla="*/ 126 h 127"/>
                <a:gd name="T6" fmla="*/ 201 w 241"/>
                <a:gd name="T7" fmla="*/ 99 h 127"/>
                <a:gd name="T8" fmla="*/ 126 w 241"/>
                <a:gd name="T9" fmla="*/ 72 h 127"/>
                <a:gd name="T10" fmla="*/ 57 w 241"/>
                <a:gd name="T11" fmla="*/ 0 h 127"/>
                <a:gd name="T12" fmla="*/ 5 w 241"/>
                <a:gd name="T13" fmla="*/ 10 h 127"/>
                <a:gd name="T14" fmla="*/ 22 w 241"/>
                <a:gd name="T15" fmla="*/ 9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127">
                  <a:moveTo>
                    <a:pt x="22" y="99"/>
                  </a:moveTo>
                  <a:cubicBezTo>
                    <a:pt x="22" y="99"/>
                    <a:pt x="75" y="127"/>
                    <a:pt x="118" y="126"/>
                  </a:cubicBezTo>
                  <a:lnTo>
                    <a:pt x="228" y="126"/>
                  </a:lnTo>
                  <a:cubicBezTo>
                    <a:pt x="228" y="126"/>
                    <a:pt x="241" y="99"/>
                    <a:pt x="201" y="99"/>
                  </a:cubicBezTo>
                  <a:cubicBezTo>
                    <a:pt x="201" y="99"/>
                    <a:pt x="168" y="99"/>
                    <a:pt x="126" y="72"/>
                  </a:cubicBezTo>
                  <a:cubicBezTo>
                    <a:pt x="83" y="45"/>
                    <a:pt x="57" y="0"/>
                    <a:pt x="57" y="0"/>
                  </a:cubicBezTo>
                  <a:lnTo>
                    <a:pt x="5" y="10"/>
                  </a:lnTo>
                  <a:cubicBezTo>
                    <a:pt x="5" y="10"/>
                    <a:pt x="0" y="69"/>
                    <a:pt x="22" y="9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7"/>
            <p:cNvSpPr/>
            <p:nvPr/>
          </p:nvSpPr>
          <p:spPr bwMode="auto">
            <a:xfrm>
              <a:off x="10563226" y="2703513"/>
              <a:ext cx="322263" cy="1371600"/>
            </a:xfrm>
            <a:custGeom>
              <a:avLst/>
              <a:gdLst>
                <a:gd name="T0" fmla="*/ 20 w 224"/>
                <a:gd name="T1" fmla="*/ 954 h 954"/>
                <a:gd name="T2" fmla="*/ 91 w 224"/>
                <a:gd name="T3" fmla="*/ 933 h 954"/>
                <a:gd name="T4" fmla="*/ 91 w 224"/>
                <a:gd name="T5" fmla="*/ 901 h 954"/>
                <a:gd name="T6" fmla="*/ 75 w 224"/>
                <a:gd name="T7" fmla="*/ 873 h 954"/>
                <a:gd name="T8" fmla="*/ 84 w 224"/>
                <a:gd name="T9" fmla="*/ 842 h 954"/>
                <a:gd name="T10" fmla="*/ 70 w 224"/>
                <a:gd name="T11" fmla="*/ 816 h 954"/>
                <a:gd name="T12" fmla="*/ 94 w 224"/>
                <a:gd name="T13" fmla="*/ 796 h 954"/>
                <a:gd name="T14" fmla="*/ 81 w 224"/>
                <a:gd name="T15" fmla="*/ 750 h 954"/>
                <a:gd name="T16" fmla="*/ 94 w 224"/>
                <a:gd name="T17" fmla="*/ 668 h 954"/>
                <a:gd name="T18" fmla="*/ 103 w 224"/>
                <a:gd name="T19" fmla="*/ 613 h 954"/>
                <a:gd name="T20" fmla="*/ 101 w 224"/>
                <a:gd name="T21" fmla="*/ 605 h 954"/>
                <a:gd name="T22" fmla="*/ 132 w 224"/>
                <a:gd name="T23" fmla="*/ 580 h 954"/>
                <a:gd name="T24" fmla="*/ 123 w 224"/>
                <a:gd name="T25" fmla="*/ 545 h 954"/>
                <a:gd name="T26" fmla="*/ 143 w 224"/>
                <a:gd name="T27" fmla="*/ 503 h 954"/>
                <a:gd name="T28" fmla="*/ 213 w 224"/>
                <a:gd name="T29" fmla="*/ 156 h 954"/>
                <a:gd name="T30" fmla="*/ 214 w 224"/>
                <a:gd name="T31" fmla="*/ 0 h 954"/>
                <a:gd name="T32" fmla="*/ 143 w 224"/>
                <a:gd name="T33" fmla="*/ 18 h 954"/>
                <a:gd name="T34" fmla="*/ 101 w 224"/>
                <a:gd name="T35" fmla="*/ 66 h 954"/>
                <a:gd name="T36" fmla="*/ 31 w 224"/>
                <a:gd name="T37" fmla="*/ 279 h 954"/>
                <a:gd name="T38" fmla="*/ 40 w 224"/>
                <a:gd name="T39" fmla="*/ 477 h 954"/>
                <a:gd name="T40" fmla="*/ 7 w 224"/>
                <a:gd name="T41" fmla="*/ 640 h 954"/>
                <a:gd name="T42" fmla="*/ 7 w 224"/>
                <a:gd name="T43" fmla="*/ 879 h 954"/>
                <a:gd name="T44" fmla="*/ 20 w 224"/>
                <a:gd name="T45" fmla="*/ 95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954">
                  <a:moveTo>
                    <a:pt x="20" y="954"/>
                  </a:moveTo>
                  <a:lnTo>
                    <a:pt x="91" y="933"/>
                  </a:lnTo>
                  <a:cubicBezTo>
                    <a:pt x="91" y="933"/>
                    <a:pt x="97" y="908"/>
                    <a:pt x="91" y="901"/>
                  </a:cubicBezTo>
                  <a:cubicBezTo>
                    <a:pt x="86" y="895"/>
                    <a:pt x="75" y="873"/>
                    <a:pt x="75" y="873"/>
                  </a:cubicBezTo>
                  <a:cubicBezTo>
                    <a:pt x="75" y="873"/>
                    <a:pt x="90" y="855"/>
                    <a:pt x="84" y="842"/>
                  </a:cubicBezTo>
                  <a:cubicBezTo>
                    <a:pt x="77" y="829"/>
                    <a:pt x="70" y="816"/>
                    <a:pt x="70" y="816"/>
                  </a:cubicBezTo>
                  <a:lnTo>
                    <a:pt x="94" y="796"/>
                  </a:lnTo>
                  <a:cubicBezTo>
                    <a:pt x="94" y="796"/>
                    <a:pt x="79" y="761"/>
                    <a:pt x="81" y="750"/>
                  </a:cubicBezTo>
                  <a:cubicBezTo>
                    <a:pt x="84" y="739"/>
                    <a:pt x="94" y="668"/>
                    <a:pt x="94" y="668"/>
                  </a:cubicBezTo>
                  <a:cubicBezTo>
                    <a:pt x="94" y="668"/>
                    <a:pt x="106" y="622"/>
                    <a:pt x="103" y="613"/>
                  </a:cubicBezTo>
                  <a:lnTo>
                    <a:pt x="101" y="605"/>
                  </a:lnTo>
                  <a:lnTo>
                    <a:pt x="132" y="580"/>
                  </a:lnTo>
                  <a:lnTo>
                    <a:pt x="123" y="545"/>
                  </a:lnTo>
                  <a:lnTo>
                    <a:pt x="143" y="503"/>
                  </a:lnTo>
                  <a:cubicBezTo>
                    <a:pt x="143" y="503"/>
                    <a:pt x="224" y="174"/>
                    <a:pt x="213" y="156"/>
                  </a:cubicBezTo>
                  <a:cubicBezTo>
                    <a:pt x="202" y="139"/>
                    <a:pt x="214" y="0"/>
                    <a:pt x="214" y="0"/>
                  </a:cubicBez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8"/>
            <p:cNvSpPr/>
            <p:nvPr/>
          </p:nvSpPr>
          <p:spPr bwMode="auto">
            <a:xfrm>
              <a:off x="10563226" y="2703513"/>
              <a:ext cx="307975" cy="1371600"/>
            </a:xfrm>
            <a:custGeom>
              <a:avLst/>
              <a:gdLst>
                <a:gd name="T0" fmla="*/ 214 w 214"/>
                <a:gd name="T1" fmla="*/ 0 h 954"/>
                <a:gd name="T2" fmla="*/ 143 w 214"/>
                <a:gd name="T3" fmla="*/ 18 h 954"/>
                <a:gd name="T4" fmla="*/ 101 w 214"/>
                <a:gd name="T5" fmla="*/ 66 h 954"/>
                <a:gd name="T6" fmla="*/ 31 w 214"/>
                <a:gd name="T7" fmla="*/ 279 h 954"/>
                <a:gd name="T8" fmla="*/ 40 w 214"/>
                <a:gd name="T9" fmla="*/ 477 h 954"/>
                <a:gd name="T10" fmla="*/ 7 w 214"/>
                <a:gd name="T11" fmla="*/ 640 h 954"/>
                <a:gd name="T12" fmla="*/ 7 w 214"/>
                <a:gd name="T13" fmla="*/ 879 h 954"/>
                <a:gd name="T14" fmla="*/ 20 w 214"/>
                <a:gd name="T15" fmla="*/ 954 h 954"/>
                <a:gd name="T16" fmla="*/ 91 w 214"/>
                <a:gd name="T17" fmla="*/ 933 h 954"/>
                <a:gd name="T18" fmla="*/ 93 w 214"/>
                <a:gd name="T19" fmla="*/ 919 h 954"/>
                <a:gd name="T20" fmla="*/ 62 w 214"/>
                <a:gd name="T21" fmla="*/ 887 h 954"/>
                <a:gd name="T22" fmla="*/ 76 w 214"/>
                <a:gd name="T23" fmla="*/ 875 h 954"/>
                <a:gd name="T24" fmla="*/ 75 w 214"/>
                <a:gd name="T25" fmla="*/ 873 h 954"/>
                <a:gd name="T26" fmla="*/ 85 w 214"/>
                <a:gd name="T27" fmla="*/ 854 h 954"/>
                <a:gd name="T28" fmla="*/ 55 w 214"/>
                <a:gd name="T29" fmla="*/ 810 h 954"/>
                <a:gd name="T30" fmla="*/ 73 w 214"/>
                <a:gd name="T31" fmla="*/ 814 h 954"/>
                <a:gd name="T32" fmla="*/ 94 w 214"/>
                <a:gd name="T33" fmla="*/ 796 h 954"/>
                <a:gd name="T34" fmla="*/ 93 w 214"/>
                <a:gd name="T35" fmla="*/ 794 h 954"/>
                <a:gd name="T36" fmla="*/ 55 w 214"/>
                <a:gd name="T37" fmla="*/ 773 h 954"/>
                <a:gd name="T38" fmla="*/ 40 w 214"/>
                <a:gd name="T39" fmla="*/ 716 h 954"/>
                <a:gd name="T40" fmla="*/ 82 w 214"/>
                <a:gd name="T41" fmla="*/ 757 h 954"/>
                <a:gd name="T42" fmla="*/ 66 w 214"/>
                <a:gd name="T43" fmla="*/ 675 h 954"/>
                <a:gd name="T44" fmla="*/ 87 w 214"/>
                <a:gd name="T45" fmla="*/ 714 h 954"/>
                <a:gd name="T46" fmla="*/ 93 w 214"/>
                <a:gd name="T47" fmla="*/ 671 h 954"/>
                <a:gd name="T48" fmla="*/ 66 w 214"/>
                <a:gd name="T49" fmla="*/ 608 h 954"/>
                <a:gd name="T50" fmla="*/ 78 w 214"/>
                <a:gd name="T51" fmla="*/ 558 h 954"/>
                <a:gd name="T52" fmla="*/ 106 w 214"/>
                <a:gd name="T53" fmla="*/ 600 h 954"/>
                <a:gd name="T54" fmla="*/ 132 w 214"/>
                <a:gd name="T55" fmla="*/ 580 h 954"/>
                <a:gd name="T56" fmla="*/ 78 w 214"/>
                <a:gd name="T57" fmla="*/ 519 h 954"/>
                <a:gd name="T58" fmla="*/ 93 w 214"/>
                <a:gd name="T59" fmla="*/ 491 h 954"/>
                <a:gd name="T60" fmla="*/ 140 w 214"/>
                <a:gd name="T61" fmla="*/ 510 h 954"/>
                <a:gd name="T62" fmla="*/ 143 w 214"/>
                <a:gd name="T63" fmla="*/ 504 h 954"/>
                <a:gd name="T64" fmla="*/ 94 w 214"/>
                <a:gd name="T65" fmla="*/ 448 h 954"/>
                <a:gd name="T66" fmla="*/ 143 w 214"/>
                <a:gd name="T67" fmla="*/ 295 h 954"/>
                <a:gd name="T68" fmla="*/ 212 w 214"/>
                <a:gd name="T69" fmla="*/ 153 h 954"/>
                <a:gd name="T70" fmla="*/ 214 w 214"/>
                <a:gd name="T71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954">
                  <a:moveTo>
                    <a:pt x="214" y="0"/>
                  </a:move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lnTo>
                    <a:pt x="91" y="933"/>
                  </a:lnTo>
                  <a:cubicBezTo>
                    <a:pt x="91" y="933"/>
                    <a:pt x="93" y="926"/>
                    <a:pt x="93" y="919"/>
                  </a:cubicBezTo>
                  <a:cubicBezTo>
                    <a:pt x="72" y="906"/>
                    <a:pt x="54" y="893"/>
                    <a:pt x="62" y="887"/>
                  </a:cubicBezTo>
                  <a:cubicBezTo>
                    <a:pt x="66" y="884"/>
                    <a:pt x="71" y="880"/>
                    <a:pt x="76" y="875"/>
                  </a:cubicBezTo>
                  <a:cubicBezTo>
                    <a:pt x="75" y="874"/>
                    <a:pt x="75" y="873"/>
                    <a:pt x="75" y="873"/>
                  </a:cubicBezTo>
                  <a:cubicBezTo>
                    <a:pt x="75" y="873"/>
                    <a:pt x="83" y="864"/>
                    <a:pt x="85" y="854"/>
                  </a:cubicBezTo>
                  <a:cubicBezTo>
                    <a:pt x="29" y="866"/>
                    <a:pt x="55" y="810"/>
                    <a:pt x="55" y="810"/>
                  </a:cubicBezTo>
                  <a:cubicBezTo>
                    <a:pt x="58" y="811"/>
                    <a:pt x="65" y="813"/>
                    <a:pt x="73" y="814"/>
                  </a:cubicBezTo>
                  <a:lnTo>
                    <a:pt x="94" y="796"/>
                  </a:lnTo>
                  <a:cubicBezTo>
                    <a:pt x="94" y="796"/>
                    <a:pt x="93" y="795"/>
                    <a:pt x="93" y="794"/>
                  </a:cubicBezTo>
                  <a:cubicBezTo>
                    <a:pt x="78" y="788"/>
                    <a:pt x="62" y="781"/>
                    <a:pt x="55" y="773"/>
                  </a:cubicBezTo>
                  <a:cubicBezTo>
                    <a:pt x="39" y="757"/>
                    <a:pt x="40" y="716"/>
                    <a:pt x="40" y="716"/>
                  </a:cubicBezTo>
                  <a:cubicBezTo>
                    <a:pt x="49" y="739"/>
                    <a:pt x="82" y="757"/>
                    <a:pt x="82" y="757"/>
                  </a:cubicBezTo>
                  <a:lnTo>
                    <a:pt x="66" y="675"/>
                  </a:lnTo>
                  <a:lnTo>
                    <a:pt x="87" y="714"/>
                  </a:lnTo>
                  <a:cubicBezTo>
                    <a:pt x="90" y="696"/>
                    <a:pt x="92" y="677"/>
                    <a:pt x="93" y="671"/>
                  </a:cubicBezTo>
                  <a:cubicBezTo>
                    <a:pt x="81" y="645"/>
                    <a:pt x="69" y="618"/>
                    <a:pt x="66" y="608"/>
                  </a:cubicBezTo>
                  <a:cubicBezTo>
                    <a:pt x="62" y="588"/>
                    <a:pt x="78" y="558"/>
                    <a:pt x="78" y="558"/>
                  </a:cubicBezTo>
                  <a:cubicBezTo>
                    <a:pt x="85" y="576"/>
                    <a:pt x="96" y="590"/>
                    <a:pt x="106" y="600"/>
                  </a:cubicBezTo>
                  <a:lnTo>
                    <a:pt x="132" y="580"/>
                  </a:lnTo>
                  <a:lnTo>
                    <a:pt x="78" y="519"/>
                  </a:lnTo>
                  <a:lnTo>
                    <a:pt x="93" y="491"/>
                  </a:lnTo>
                  <a:cubicBezTo>
                    <a:pt x="102" y="488"/>
                    <a:pt x="125" y="500"/>
                    <a:pt x="140" y="510"/>
                  </a:cubicBezTo>
                  <a:lnTo>
                    <a:pt x="143" y="504"/>
                  </a:lnTo>
                  <a:lnTo>
                    <a:pt x="94" y="448"/>
                  </a:lnTo>
                  <a:cubicBezTo>
                    <a:pt x="85" y="416"/>
                    <a:pt x="133" y="318"/>
                    <a:pt x="143" y="295"/>
                  </a:cubicBezTo>
                  <a:cubicBezTo>
                    <a:pt x="149" y="282"/>
                    <a:pt x="183" y="213"/>
                    <a:pt x="212" y="153"/>
                  </a:cubicBezTo>
                  <a:cubicBezTo>
                    <a:pt x="203" y="125"/>
                    <a:pt x="214" y="0"/>
                    <a:pt x="214" y="0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9"/>
            <p:cNvSpPr/>
            <p:nvPr/>
          </p:nvSpPr>
          <p:spPr bwMode="auto">
            <a:xfrm>
              <a:off x="10394951" y="2676525"/>
              <a:ext cx="438150" cy="1462087"/>
            </a:xfrm>
            <a:custGeom>
              <a:avLst/>
              <a:gdLst>
                <a:gd name="T0" fmla="*/ 35 w 304"/>
                <a:gd name="T1" fmla="*/ 865 h 1016"/>
                <a:gd name="T2" fmla="*/ 61 w 304"/>
                <a:gd name="T3" fmla="*/ 1016 h 1016"/>
                <a:gd name="T4" fmla="*/ 121 w 304"/>
                <a:gd name="T5" fmla="*/ 1016 h 1016"/>
                <a:gd name="T6" fmla="*/ 164 w 304"/>
                <a:gd name="T7" fmla="*/ 988 h 1016"/>
                <a:gd name="T8" fmla="*/ 164 w 304"/>
                <a:gd name="T9" fmla="*/ 915 h 1016"/>
                <a:gd name="T10" fmla="*/ 147 w 304"/>
                <a:gd name="T11" fmla="*/ 856 h 1016"/>
                <a:gd name="T12" fmla="*/ 147 w 304"/>
                <a:gd name="T13" fmla="*/ 755 h 1016"/>
                <a:gd name="T14" fmla="*/ 160 w 304"/>
                <a:gd name="T15" fmla="*/ 587 h 1016"/>
                <a:gd name="T16" fmla="*/ 184 w 304"/>
                <a:gd name="T17" fmla="*/ 495 h 1016"/>
                <a:gd name="T18" fmla="*/ 184 w 304"/>
                <a:gd name="T19" fmla="*/ 385 h 1016"/>
                <a:gd name="T20" fmla="*/ 226 w 304"/>
                <a:gd name="T21" fmla="*/ 291 h 1016"/>
                <a:gd name="T22" fmla="*/ 283 w 304"/>
                <a:gd name="T23" fmla="*/ 108 h 1016"/>
                <a:gd name="T24" fmla="*/ 304 w 304"/>
                <a:gd name="T25" fmla="*/ 25 h 1016"/>
                <a:gd name="T26" fmla="*/ 177 w 304"/>
                <a:gd name="T27" fmla="*/ 5 h 1016"/>
                <a:gd name="T28" fmla="*/ 50 w 304"/>
                <a:gd name="T29" fmla="*/ 5 h 1016"/>
                <a:gd name="T30" fmla="*/ 13 w 304"/>
                <a:gd name="T31" fmla="*/ 162 h 1016"/>
                <a:gd name="T32" fmla="*/ 26 w 304"/>
                <a:gd name="T33" fmla="*/ 282 h 1016"/>
                <a:gd name="T34" fmla="*/ 30 w 304"/>
                <a:gd name="T35" fmla="*/ 346 h 1016"/>
                <a:gd name="T36" fmla="*/ 39 w 304"/>
                <a:gd name="T37" fmla="*/ 449 h 1016"/>
                <a:gd name="T38" fmla="*/ 12 w 304"/>
                <a:gd name="T39" fmla="*/ 521 h 1016"/>
                <a:gd name="T40" fmla="*/ 10 w 304"/>
                <a:gd name="T41" fmla="*/ 737 h 1016"/>
                <a:gd name="T42" fmla="*/ 35 w 304"/>
                <a:gd name="T43" fmla="*/ 865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4" h="1016">
                  <a:moveTo>
                    <a:pt x="35" y="865"/>
                  </a:moveTo>
                  <a:cubicBezTo>
                    <a:pt x="35" y="865"/>
                    <a:pt x="17" y="989"/>
                    <a:pt x="61" y="1016"/>
                  </a:cubicBezTo>
                  <a:lnTo>
                    <a:pt x="121" y="1016"/>
                  </a:lnTo>
                  <a:lnTo>
                    <a:pt x="164" y="988"/>
                  </a:lnTo>
                  <a:cubicBezTo>
                    <a:pt x="164" y="988"/>
                    <a:pt x="183" y="937"/>
                    <a:pt x="164" y="915"/>
                  </a:cubicBezTo>
                  <a:cubicBezTo>
                    <a:pt x="145" y="893"/>
                    <a:pt x="147" y="856"/>
                    <a:pt x="147" y="856"/>
                  </a:cubicBezTo>
                  <a:lnTo>
                    <a:pt x="147" y="755"/>
                  </a:lnTo>
                  <a:cubicBezTo>
                    <a:pt x="147" y="755"/>
                    <a:pt x="145" y="645"/>
                    <a:pt x="160" y="587"/>
                  </a:cubicBezTo>
                  <a:cubicBezTo>
                    <a:pt x="175" y="530"/>
                    <a:pt x="184" y="495"/>
                    <a:pt x="184" y="495"/>
                  </a:cubicBezTo>
                  <a:cubicBezTo>
                    <a:pt x="184" y="495"/>
                    <a:pt x="180" y="398"/>
                    <a:pt x="184" y="385"/>
                  </a:cubicBezTo>
                  <a:cubicBezTo>
                    <a:pt x="189" y="372"/>
                    <a:pt x="226" y="302"/>
                    <a:pt x="226" y="291"/>
                  </a:cubicBezTo>
                  <a:cubicBezTo>
                    <a:pt x="226" y="280"/>
                    <a:pt x="274" y="119"/>
                    <a:pt x="283" y="108"/>
                  </a:cubicBezTo>
                  <a:cubicBezTo>
                    <a:pt x="292" y="97"/>
                    <a:pt x="304" y="25"/>
                    <a:pt x="304" y="25"/>
                  </a:cubicBezTo>
                  <a:cubicBezTo>
                    <a:pt x="304" y="25"/>
                    <a:pt x="185" y="9"/>
                    <a:pt x="177" y="5"/>
                  </a:cubicBezTo>
                  <a:cubicBezTo>
                    <a:pt x="169" y="0"/>
                    <a:pt x="50" y="5"/>
                    <a:pt x="50" y="5"/>
                  </a:cubicBezTo>
                  <a:cubicBezTo>
                    <a:pt x="50" y="5"/>
                    <a:pt x="6" y="135"/>
                    <a:pt x="13" y="162"/>
                  </a:cubicBezTo>
                  <a:cubicBezTo>
                    <a:pt x="19" y="189"/>
                    <a:pt x="33" y="264"/>
                    <a:pt x="26" y="282"/>
                  </a:cubicBezTo>
                  <a:cubicBezTo>
                    <a:pt x="19" y="299"/>
                    <a:pt x="30" y="346"/>
                    <a:pt x="30" y="346"/>
                  </a:cubicBezTo>
                  <a:cubicBezTo>
                    <a:pt x="30" y="346"/>
                    <a:pt x="37" y="436"/>
                    <a:pt x="39" y="449"/>
                  </a:cubicBezTo>
                  <a:cubicBezTo>
                    <a:pt x="41" y="462"/>
                    <a:pt x="0" y="497"/>
                    <a:pt x="12" y="521"/>
                  </a:cubicBezTo>
                  <a:cubicBezTo>
                    <a:pt x="24" y="546"/>
                    <a:pt x="3" y="719"/>
                    <a:pt x="10" y="737"/>
                  </a:cubicBezTo>
                  <a:cubicBezTo>
                    <a:pt x="17" y="755"/>
                    <a:pt x="35" y="865"/>
                    <a:pt x="35" y="86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40"/>
            <p:cNvSpPr/>
            <p:nvPr/>
          </p:nvSpPr>
          <p:spPr bwMode="auto">
            <a:xfrm>
              <a:off x="10396538" y="3327400"/>
              <a:ext cx="238125" cy="811212"/>
            </a:xfrm>
            <a:custGeom>
              <a:avLst/>
              <a:gdLst>
                <a:gd name="T0" fmla="*/ 165 w 165"/>
                <a:gd name="T1" fmla="*/ 57 h 564"/>
                <a:gd name="T2" fmla="*/ 38 w 165"/>
                <a:gd name="T3" fmla="*/ 0 h 564"/>
                <a:gd name="T4" fmla="*/ 11 w 165"/>
                <a:gd name="T5" fmla="*/ 69 h 564"/>
                <a:gd name="T6" fmla="*/ 8 w 165"/>
                <a:gd name="T7" fmla="*/ 279 h 564"/>
                <a:gd name="T8" fmla="*/ 8 w 165"/>
                <a:gd name="T9" fmla="*/ 281 h 564"/>
                <a:gd name="T10" fmla="*/ 8 w 165"/>
                <a:gd name="T11" fmla="*/ 282 h 564"/>
                <a:gd name="T12" fmla="*/ 8 w 165"/>
                <a:gd name="T13" fmla="*/ 283 h 564"/>
                <a:gd name="T14" fmla="*/ 9 w 165"/>
                <a:gd name="T15" fmla="*/ 285 h 564"/>
                <a:gd name="T16" fmla="*/ 34 w 165"/>
                <a:gd name="T17" fmla="*/ 413 h 564"/>
                <a:gd name="T18" fmla="*/ 56 w 165"/>
                <a:gd name="T19" fmla="*/ 561 h 564"/>
                <a:gd name="T20" fmla="*/ 57 w 165"/>
                <a:gd name="T21" fmla="*/ 560 h 564"/>
                <a:gd name="T22" fmla="*/ 60 w 165"/>
                <a:gd name="T23" fmla="*/ 564 h 564"/>
                <a:gd name="T24" fmla="*/ 120 w 165"/>
                <a:gd name="T25" fmla="*/ 564 h 564"/>
                <a:gd name="T26" fmla="*/ 159 w 165"/>
                <a:gd name="T27" fmla="*/ 539 h 564"/>
                <a:gd name="T28" fmla="*/ 138 w 165"/>
                <a:gd name="T29" fmla="*/ 504 h 564"/>
                <a:gd name="T30" fmla="*/ 74 w 165"/>
                <a:gd name="T31" fmla="*/ 504 h 564"/>
                <a:gd name="T32" fmla="*/ 163 w 165"/>
                <a:gd name="T33" fmla="*/ 463 h 564"/>
                <a:gd name="T34" fmla="*/ 50 w 165"/>
                <a:gd name="T35" fmla="*/ 479 h 564"/>
                <a:gd name="T36" fmla="*/ 51 w 165"/>
                <a:gd name="T37" fmla="*/ 414 h 564"/>
                <a:gd name="T38" fmla="*/ 93 w 165"/>
                <a:gd name="T39" fmla="*/ 440 h 564"/>
                <a:gd name="T40" fmla="*/ 53 w 165"/>
                <a:gd name="T41" fmla="*/ 371 h 564"/>
                <a:gd name="T42" fmla="*/ 93 w 165"/>
                <a:gd name="T43" fmla="*/ 380 h 564"/>
                <a:gd name="T44" fmla="*/ 51 w 165"/>
                <a:gd name="T45" fmla="*/ 339 h 564"/>
                <a:gd name="T46" fmla="*/ 93 w 165"/>
                <a:gd name="T47" fmla="*/ 296 h 564"/>
                <a:gd name="T48" fmla="*/ 79 w 165"/>
                <a:gd name="T49" fmla="*/ 243 h 564"/>
                <a:gd name="T50" fmla="*/ 40 w 165"/>
                <a:gd name="T51" fmla="*/ 234 h 564"/>
                <a:gd name="T52" fmla="*/ 42 w 165"/>
                <a:gd name="T53" fmla="*/ 225 h 564"/>
                <a:gd name="T54" fmla="*/ 93 w 165"/>
                <a:gd name="T55" fmla="*/ 154 h 564"/>
                <a:gd name="T56" fmla="*/ 37 w 165"/>
                <a:gd name="T57" fmla="*/ 154 h 564"/>
                <a:gd name="T58" fmla="*/ 108 w 165"/>
                <a:gd name="T59" fmla="*/ 110 h 564"/>
                <a:gd name="T60" fmla="*/ 90 w 165"/>
                <a:gd name="T61" fmla="*/ 99 h 564"/>
                <a:gd name="T62" fmla="*/ 37 w 165"/>
                <a:gd name="T63" fmla="*/ 90 h 564"/>
                <a:gd name="T64" fmla="*/ 74 w 165"/>
                <a:gd name="T65" fmla="*/ 81 h 564"/>
                <a:gd name="T66" fmla="*/ 40 w 165"/>
                <a:gd name="T67" fmla="*/ 57 h 564"/>
                <a:gd name="T68" fmla="*/ 165 w 165"/>
                <a:gd name="T69" fmla="*/ 5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564">
                  <a:moveTo>
                    <a:pt x="165" y="57"/>
                  </a:moveTo>
                  <a:cubicBezTo>
                    <a:pt x="148" y="40"/>
                    <a:pt x="82" y="15"/>
                    <a:pt x="38" y="0"/>
                  </a:cubicBezTo>
                  <a:cubicBezTo>
                    <a:pt x="34" y="15"/>
                    <a:pt x="0" y="47"/>
                    <a:pt x="11" y="69"/>
                  </a:cubicBezTo>
                  <a:cubicBezTo>
                    <a:pt x="22" y="92"/>
                    <a:pt x="5" y="243"/>
                    <a:pt x="8" y="279"/>
                  </a:cubicBezTo>
                  <a:cubicBezTo>
                    <a:pt x="8" y="279"/>
                    <a:pt x="8" y="280"/>
                    <a:pt x="8" y="281"/>
                  </a:cubicBezTo>
                  <a:cubicBezTo>
                    <a:pt x="8" y="281"/>
                    <a:pt x="8" y="282"/>
                    <a:pt x="8" y="282"/>
                  </a:cubicBezTo>
                  <a:cubicBezTo>
                    <a:pt x="8" y="283"/>
                    <a:pt x="8" y="283"/>
                    <a:pt x="8" y="283"/>
                  </a:cubicBezTo>
                  <a:cubicBezTo>
                    <a:pt x="9" y="284"/>
                    <a:pt x="9" y="284"/>
                    <a:pt x="9" y="285"/>
                  </a:cubicBezTo>
                  <a:cubicBezTo>
                    <a:pt x="16" y="303"/>
                    <a:pt x="34" y="413"/>
                    <a:pt x="34" y="413"/>
                  </a:cubicBezTo>
                  <a:cubicBezTo>
                    <a:pt x="34" y="413"/>
                    <a:pt x="17" y="530"/>
                    <a:pt x="56" y="561"/>
                  </a:cubicBezTo>
                  <a:lnTo>
                    <a:pt x="57" y="560"/>
                  </a:lnTo>
                  <a:cubicBezTo>
                    <a:pt x="58" y="561"/>
                    <a:pt x="59" y="563"/>
                    <a:pt x="60" y="564"/>
                  </a:cubicBezTo>
                  <a:lnTo>
                    <a:pt x="120" y="564"/>
                  </a:lnTo>
                  <a:lnTo>
                    <a:pt x="159" y="539"/>
                  </a:lnTo>
                  <a:cubicBezTo>
                    <a:pt x="148" y="521"/>
                    <a:pt x="138" y="504"/>
                    <a:pt x="138" y="504"/>
                  </a:cubicBezTo>
                  <a:lnTo>
                    <a:pt x="74" y="504"/>
                  </a:lnTo>
                  <a:cubicBezTo>
                    <a:pt x="79" y="471"/>
                    <a:pt x="163" y="463"/>
                    <a:pt x="163" y="463"/>
                  </a:cubicBezTo>
                  <a:cubicBezTo>
                    <a:pt x="150" y="443"/>
                    <a:pt x="81" y="467"/>
                    <a:pt x="50" y="479"/>
                  </a:cubicBezTo>
                  <a:cubicBezTo>
                    <a:pt x="41" y="463"/>
                    <a:pt x="48" y="429"/>
                    <a:pt x="51" y="414"/>
                  </a:cubicBezTo>
                  <a:cubicBezTo>
                    <a:pt x="71" y="417"/>
                    <a:pt x="93" y="440"/>
                    <a:pt x="93" y="440"/>
                  </a:cubicBezTo>
                  <a:lnTo>
                    <a:pt x="53" y="371"/>
                  </a:lnTo>
                  <a:cubicBezTo>
                    <a:pt x="49" y="357"/>
                    <a:pt x="93" y="380"/>
                    <a:pt x="93" y="380"/>
                  </a:cubicBezTo>
                  <a:lnTo>
                    <a:pt x="51" y="339"/>
                  </a:lnTo>
                  <a:cubicBezTo>
                    <a:pt x="51" y="339"/>
                    <a:pt x="76" y="325"/>
                    <a:pt x="93" y="296"/>
                  </a:cubicBezTo>
                  <a:cubicBezTo>
                    <a:pt x="110" y="266"/>
                    <a:pt x="79" y="243"/>
                    <a:pt x="79" y="243"/>
                  </a:cubicBezTo>
                  <a:cubicBezTo>
                    <a:pt x="79" y="243"/>
                    <a:pt x="30" y="277"/>
                    <a:pt x="40" y="234"/>
                  </a:cubicBezTo>
                  <a:cubicBezTo>
                    <a:pt x="40" y="231"/>
                    <a:pt x="41" y="228"/>
                    <a:pt x="42" y="225"/>
                  </a:cubicBezTo>
                  <a:cubicBezTo>
                    <a:pt x="54" y="186"/>
                    <a:pt x="93" y="154"/>
                    <a:pt x="93" y="154"/>
                  </a:cubicBezTo>
                  <a:lnTo>
                    <a:pt x="37" y="154"/>
                  </a:lnTo>
                  <a:cubicBezTo>
                    <a:pt x="49" y="122"/>
                    <a:pt x="124" y="129"/>
                    <a:pt x="108" y="110"/>
                  </a:cubicBezTo>
                  <a:cubicBezTo>
                    <a:pt x="104" y="106"/>
                    <a:pt x="98" y="102"/>
                    <a:pt x="90" y="99"/>
                  </a:cubicBezTo>
                  <a:cubicBezTo>
                    <a:pt x="68" y="91"/>
                    <a:pt x="37" y="90"/>
                    <a:pt x="37" y="90"/>
                  </a:cubicBezTo>
                  <a:lnTo>
                    <a:pt x="74" y="81"/>
                  </a:lnTo>
                  <a:lnTo>
                    <a:pt x="40" y="57"/>
                  </a:lnTo>
                  <a:cubicBezTo>
                    <a:pt x="68" y="45"/>
                    <a:pt x="165" y="57"/>
                    <a:pt x="165" y="57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1"/>
            <p:cNvSpPr/>
            <p:nvPr/>
          </p:nvSpPr>
          <p:spPr bwMode="auto">
            <a:xfrm>
              <a:off x="10380663" y="2678113"/>
              <a:ext cx="452438" cy="608012"/>
            </a:xfrm>
            <a:custGeom>
              <a:avLst/>
              <a:gdLst>
                <a:gd name="T0" fmla="*/ 187 w 314"/>
                <a:gd name="T1" fmla="*/ 4 h 422"/>
                <a:gd name="T2" fmla="*/ 60 w 314"/>
                <a:gd name="T3" fmla="*/ 4 h 422"/>
                <a:gd name="T4" fmla="*/ 7 w 314"/>
                <a:gd name="T5" fmla="*/ 146 h 422"/>
                <a:gd name="T6" fmla="*/ 9 w 314"/>
                <a:gd name="T7" fmla="*/ 267 h 422"/>
                <a:gd name="T8" fmla="*/ 18 w 314"/>
                <a:gd name="T9" fmla="*/ 349 h 422"/>
                <a:gd name="T10" fmla="*/ 46 w 314"/>
                <a:gd name="T11" fmla="*/ 422 h 422"/>
                <a:gd name="T12" fmla="*/ 104 w 314"/>
                <a:gd name="T13" fmla="*/ 337 h 422"/>
                <a:gd name="T14" fmla="*/ 62 w 314"/>
                <a:gd name="T15" fmla="*/ 353 h 422"/>
                <a:gd name="T16" fmla="*/ 89 w 314"/>
                <a:gd name="T17" fmla="*/ 209 h 422"/>
                <a:gd name="T18" fmla="*/ 104 w 314"/>
                <a:gd name="T19" fmla="*/ 99 h 422"/>
                <a:gd name="T20" fmla="*/ 236 w 314"/>
                <a:gd name="T21" fmla="*/ 99 h 422"/>
                <a:gd name="T22" fmla="*/ 288 w 314"/>
                <a:gd name="T23" fmla="*/ 119 h 422"/>
                <a:gd name="T24" fmla="*/ 293 w 314"/>
                <a:gd name="T25" fmla="*/ 107 h 422"/>
                <a:gd name="T26" fmla="*/ 314 w 314"/>
                <a:gd name="T27" fmla="*/ 24 h 422"/>
                <a:gd name="T28" fmla="*/ 187 w 314"/>
                <a:gd name="T29" fmla="*/ 4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422">
                  <a:moveTo>
                    <a:pt x="187" y="4"/>
                  </a:moveTo>
                  <a:cubicBezTo>
                    <a:pt x="179" y="0"/>
                    <a:pt x="60" y="4"/>
                    <a:pt x="60" y="4"/>
                  </a:cubicBezTo>
                  <a:cubicBezTo>
                    <a:pt x="60" y="4"/>
                    <a:pt x="0" y="119"/>
                    <a:pt x="7" y="146"/>
                  </a:cubicBezTo>
                  <a:cubicBezTo>
                    <a:pt x="13" y="173"/>
                    <a:pt x="15" y="250"/>
                    <a:pt x="9" y="267"/>
                  </a:cubicBezTo>
                  <a:cubicBezTo>
                    <a:pt x="2" y="285"/>
                    <a:pt x="18" y="349"/>
                    <a:pt x="18" y="349"/>
                  </a:cubicBezTo>
                  <a:cubicBezTo>
                    <a:pt x="18" y="349"/>
                    <a:pt x="44" y="391"/>
                    <a:pt x="46" y="422"/>
                  </a:cubicBezTo>
                  <a:cubicBezTo>
                    <a:pt x="79" y="388"/>
                    <a:pt x="104" y="337"/>
                    <a:pt x="104" y="337"/>
                  </a:cubicBezTo>
                  <a:cubicBezTo>
                    <a:pt x="91" y="346"/>
                    <a:pt x="62" y="353"/>
                    <a:pt x="62" y="353"/>
                  </a:cubicBezTo>
                  <a:cubicBezTo>
                    <a:pt x="65" y="321"/>
                    <a:pt x="89" y="209"/>
                    <a:pt x="89" y="209"/>
                  </a:cubicBezTo>
                  <a:cubicBezTo>
                    <a:pt x="89" y="209"/>
                    <a:pt x="202" y="129"/>
                    <a:pt x="104" y="99"/>
                  </a:cubicBezTo>
                  <a:cubicBezTo>
                    <a:pt x="114" y="60"/>
                    <a:pt x="236" y="99"/>
                    <a:pt x="236" y="99"/>
                  </a:cubicBezTo>
                  <a:lnTo>
                    <a:pt x="288" y="119"/>
                  </a:lnTo>
                  <a:cubicBezTo>
                    <a:pt x="290" y="113"/>
                    <a:pt x="292" y="109"/>
                    <a:pt x="293" y="107"/>
                  </a:cubicBezTo>
                  <a:cubicBezTo>
                    <a:pt x="302" y="96"/>
                    <a:pt x="314" y="24"/>
                    <a:pt x="314" y="24"/>
                  </a:cubicBezTo>
                  <a:cubicBezTo>
                    <a:pt x="314" y="24"/>
                    <a:pt x="195" y="8"/>
                    <a:pt x="18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2"/>
            <p:cNvSpPr/>
            <p:nvPr/>
          </p:nvSpPr>
          <p:spPr bwMode="auto">
            <a:xfrm>
              <a:off x="10531476" y="2614613"/>
              <a:ext cx="339725" cy="120650"/>
            </a:xfrm>
            <a:custGeom>
              <a:avLst/>
              <a:gdLst>
                <a:gd name="T0" fmla="*/ 0 w 236"/>
                <a:gd name="T1" fmla="*/ 39 h 83"/>
                <a:gd name="T2" fmla="*/ 191 w 236"/>
                <a:gd name="T3" fmla="*/ 81 h 83"/>
                <a:gd name="T4" fmla="*/ 236 w 236"/>
                <a:gd name="T5" fmla="*/ 61 h 83"/>
                <a:gd name="T6" fmla="*/ 230 w 236"/>
                <a:gd name="T7" fmla="*/ 17 h 83"/>
                <a:gd name="T8" fmla="*/ 9 w 236"/>
                <a:gd name="T9" fmla="*/ 0 h 83"/>
                <a:gd name="T10" fmla="*/ 0 w 236"/>
                <a:gd name="T11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83">
                  <a:moveTo>
                    <a:pt x="0" y="39"/>
                  </a:moveTo>
                  <a:cubicBezTo>
                    <a:pt x="0" y="39"/>
                    <a:pt x="136" y="83"/>
                    <a:pt x="191" y="81"/>
                  </a:cubicBezTo>
                  <a:lnTo>
                    <a:pt x="236" y="61"/>
                  </a:lnTo>
                  <a:lnTo>
                    <a:pt x="230" y="17"/>
                  </a:lnTo>
                  <a:lnTo>
                    <a:pt x="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3"/>
            <p:cNvSpPr/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2 w 215"/>
                <a:gd name="T1" fmla="*/ 534 h 596"/>
                <a:gd name="T2" fmla="*/ 71 w 215"/>
                <a:gd name="T3" fmla="*/ 586 h 596"/>
                <a:gd name="T4" fmla="*/ 215 w 215"/>
                <a:gd name="T5" fmla="*/ 576 h 596"/>
                <a:gd name="T6" fmla="*/ 193 w 215"/>
                <a:gd name="T7" fmla="*/ 388 h 596"/>
                <a:gd name="T8" fmla="*/ 204 w 215"/>
                <a:gd name="T9" fmla="*/ 267 h 596"/>
                <a:gd name="T10" fmla="*/ 149 w 215"/>
                <a:gd name="T11" fmla="*/ 111 h 596"/>
                <a:gd name="T12" fmla="*/ 141 w 215"/>
                <a:gd name="T13" fmla="*/ 32 h 596"/>
                <a:gd name="T14" fmla="*/ 123 w 215"/>
                <a:gd name="T15" fmla="*/ 79 h 596"/>
                <a:gd name="T16" fmla="*/ 25 w 215"/>
                <a:gd name="T17" fmla="*/ 0 h 596"/>
                <a:gd name="T18" fmla="*/ 2 w 215"/>
                <a:gd name="T19" fmla="*/ 28 h 596"/>
                <a:gd name="T20" fmla="*/ 2 w 215"/>
                <a:gd name="T21" fmla="*/ 53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596">
                  <a:moveTo>
                    <a:pt x="2" y="534"/>
                  </a:move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193" y="388"/>
                  </a:lnTo>
                  <a:cubicBezTo>
                    <a:pt x="193" y="388"/>
                    <a:pt x="208" y="305"/>
                    <a:pt x="204" y="267"/>
                  </a:cubicBezTo>
                  <a:cubicBezTo>
                    <a:pt x="200" y="228"/>
                    <a:pt x="149" y="111"/>
                    <a:pt x="149" y="111"/>
                  </a:cubicBezTo>
                  <a:cubicBezTo>
                    <a:pt x="149" y="111"/>
                    <a:pt x="161" y="54"/>
                    <a:pt x="141" y="32"/>
                  </a:cubicBezTo>
                  <a:lnTo>
                    <a:pt x="123" y="79"/>
                  </a:lnTo>
                  <a:cubicBezTo>
                    <a:pt x="123" y="79"/>
                    <a:pt x="103" y="79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lose/>
                </a:path>
              </a:pathLst>
            </a:custGeom>
            <a:solidFill>
              <a:srgbClr val="D8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4"/>
            <p:cNvSpPr/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149 w 215"/>
                <a:gd name="T1" fmla="*/ 578 h 596"/>
                <a:gd name="T2" fmla="*/ 39 w 215"/>
                <a:gd name="T3" fmla="*/ 509 h 596"/>
                <a:gd name="T4" fmla="*/ 45 w 215"/>
                <a:gd name="T5" fmla="*/ 470 h 596"/>
                <a:gd name="T6" fmla="*/ 149 w 215"/>
                <a:gd name="T7" fmla="*/ 530 h 596"/>
                <a:gd name="T8" fmla="*/ 47 w 215"/>
                <a:gd name="T9" fmla="*/ 372 h 596"/>
                <a:gd name="T10" fmla="*/ 32 w 215"/>
                <a:gd name="T11" fmla="*/ 79 h 596"/>
                <a:gd name="T12" fmla="*/ 78 w 215"/>
                <a:gd name="T13" fmla="*/ 121 h 596"/>
                <a:gd name="T14" fmla="*/ 47 w 215"/>
                <a:gd name="T15" fmla="*/ 69 h 596"/>
                <a:gd name="T16" fmla="*/ 96 w 215"/>
                <a:gd name="T17" fmla="*/ 63 h 596"/>
                <a:gd name="T18" fmla="*/ 25 w 215"/>
                <a:gd name="T19" fmla="*/ 0 h 596"/>
                <a:gd name="T20" fmla="*/ 2 w 215"/>
                <a:gd name="T21" fmla="*/ 28 h 596"/>
                <a:gd name="T22" fmla="*/ 2 w 215"/>
                <a:gd name="T23" fmla="*/ 534 h 596"/>
                <a:gd name="T24" fmla="*/ 71 w 215"/>
                <a:gd name="T25" fmla="*/ 586 h 596"/>
                <a:gd name="T26" fmla="*/ 215 w 215"/>
                <a:gd name="T27" fmla="*/ 576 h 596"/>
                <a:gd name="T28" fmla="*/ 215 w 215"/>
                <a:gd name="T29" fmla="*/ 575 h 596"/>
                <a:gd name="T30" fmla="*/ 149 w 215"/>
                <a:gd name="T31" fmla="*/ 578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96">
                  <a:moveTo>
                    <a:pt x="149" y="578"/>
                  </a:moveTo>
                  <a:cubicBezTo>
                    <a:pt x="66" y="574"/>
                    <a:pt x="39" y="509"/>
                    <a:pt x="39" y="509"/>
                  </a:cubicBezTo>
                  <a:cubicBezTo>
                    <a:pt x="39" y="509"/>
                    <a:pt x="17" y="470"/>
                    <a:pt x="45" y="470"/>
                  </a:cubicBezTo>
                  <a:cubicBezTo>
                    <a:pt x="73" y="471"/>
                    <a:pt x="149" y="530"/>
                    <a:pt x="149" y="530"/>
                  </a:cubicBezTo>
                  <a:cubicBezTo>
                    <a:pt x="130" y="485"/>
                    <a:pt x="83" y="428"/>
                    <a:pt x="47" y="372"/>
                  </a:cubicBezTo>
                  <a:cubicBezTo>
                    <a:pt x="11" y="315"/>
                    <a:pt x="32" y="79"/>
                    <a:pt x="32" y="79"/>
                  </a:cubicBezTo>
                  <a:lnTo>
                    <a:pt x="78" y="121"/>
                  </a:lnTo>
                  <a:lnTo>
                    <a:pt x="47" y="69"/>
                  </a:lnTo>
                  <a:cubicBezTo>
                    <a:pt x="72" y="84"/>
                    <a:pt x="87" y="77"/>
                    <a:pt x="96" y="63"/>
                  </a:cubicBezTo>
                  <a:cubicBezTo>
                    <a:pt x="80" y="52"/>
                    <a:pt x="58" y="33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215" y="575"/>
                  </a:lnTo>
                  <a:cubicBezTo>
                    <a:pt x="192" y="577"/>
                    <a:pt x="169" y="578"/>
                    <a:pt x="149" y="578"/>
                  </a:cubicBezTo>
                  <a:close/>
                </a:path>
              </a:pathLst>
            </a:custGeom>
            <a:solidFill>
              <a:srgbClr val="AFB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5"/>
            <p:cNvSpPr/>
            <p:nvPr/>
          </p:nvSpPr>
          <p:spPr bwMode="auto">
            <a:xfrm>
              <a:off x="10256838" y="1855788"/>
              <a:ext cx="457200" cy="1096962"/>
            </a:xfrm>
            <a:custGeom>
              <a:avLst/>
              <a:gdLst>
                <a:gd name="T0" fmla="*/ 0 w 318"/>
                <a:gd name="T1" fmla="*/ 730 h 763"/>
                <a:gd name="T2" fmla="*/ 116 w 318"/>
                <a:gd name="T3" fmla="*/ 763 h 763"/>
                <a:gd name="T4" fmla="*/ 263 w 318"/>
                <a:gd name="T5" fmla="*/ 490 h 763"/>
                <a:gd name="T6" fmla="*/ 309 w 318"/>
                <a:gd name="T7" fmla="*/ 362 h 763"/>
                <a:gd name="T8" fmla="*/ 203 w 318"/>
                <a:gd name="T9" fmla="*/ 0 h 763"/>
                <a:gd name="T10" fmla="*/ 116 w 318"/>
                <a:gd name="T11" fmla="*/ 48 h 763"/>
                <a:gd name="T12" fmla="*/ 118 w 318"/>
                <a:gd name="T13" fmla="*/ 238 h 763"/>
                <a:gd name="T14" fmla="*/ 0 w 318"/>
                <a:gd name="T15" fmla="*/ 73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763">
                  <a:moveTo>
                    <a:pt x="0" y="730"/>
                  </a:moveTo>
                  <a:lnTo>
                    <a:pt x="116" y="763"/>
                  </a:lnTo>
                  <a:cubicBezTo>
                    <a:pt x="116" y="763"/>
                    <a:pt x="251" y="503"/>
                    <a:pt x="263" y="490"/>
                  </a:cubicBezTo>
                  <a:cubicBezTo>
                    <a:pt x="275" y="476"/>
                    <a:pt x="318" y="439"/>
                    <a:pt x="309" y="362"/>
                  </a:cubicBezTo>
                  <a:cubicBezTo>
                    <a:pt x="301" y="285"/>
                    <a:pt x="292" y="104"/>
                    <a:pt x="203" y="0"/>
                  </a:cubicBezTo>
                  <a:cubicBezTo>
                    <a:pt x="203" y="0"/>
                    <a:pt x="166" y="51"/>
                    <a:pt x="116" y="48"/>
                  </a:cubicBezTo>
                  <a:lnTo>
                    <a:pt x="118" y="238"/>
                  </a:lnTo>
                  <a:cubicBezTo>
                    <a:pt x="118" y="238"/>
                    <a:pt x="92" y="554"/>
                    <a:pt x="0" y="730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6"/>
            <p:cNvSpPr/>
            <p:nvPr/>
          </p:nvSpPr>
          <p:spPr bwMode="auto">
            <a:xfrm>
              <a:off x="10687051" y="1941513"/>
              <a:ext cx="184150" cy="730250"/>
            </a:xfrm>
            <a:custGeom>
              <a:avLst/>
              <a:gdLst>
                <a:gd name="T0" fmla="*/ 68 w 127"/>
                <a:gd name="T1" fmla="*/ 472 h 507"/>
                <a:gd name="T2" fmla="*/ 101 w 127"/>
                <a:gd name="T3" fmla="*/ 507 h 507"/>
                <a:gd name="T4" fmla="*/ 127 w 127"/>
                <a:gd name="T5" fmla="*/ 478 h 507"/>
                <a:gd name="T6" fmla="*/ 98 w 127"/>
                <a:gd name="T7" fmla="*/ 218 h 507"/>
                <a:gd name="T8" fmla="*/ 43 w 127"/>
                <a:gd name="T9" fmla="*/ 53 h 507"/>
                <a:gd name="T10" fmla="*/ 31 w 127"/>
                <a:gd name="T11" fmla="*/ 0 h 507"/>
                <a:gd name="T12" fmla="*/ 0 w 127"/>
                <a:gd name="T13" fmla="*/ 32 h 507"/>
                <a:gd name="T14" fmla="*/ 14 w 127"/>
                <a:gd name="T15" fmla="*/ 59 h 507"/>
                <a:gd name="T16" fmla="*/ 41 w 127"/>
                <a:gd name="T17" fmla="*/ 184 h 507"/>
                <a:gd name="T18" fmla="*/ 68 w 127"/>
                <a:gd name="T19" fmla="*/ 472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507">
                  <a:moveTo>
                    <a:pt x="68" y="472"/>
                  </a:moveTo>
                  <a:lnTo>
                    <a:pt x="101" y="507"/>
                  </a:lnTo>
                  <a:lnTo>
                    <a:pt x="127" y="478"/>
                  </a:lnTo>
                  <a:cubicBezTo>
                    <a:pt x="127" y="478"/>
                    <a:pt x="107" y="272"/>
                    <a:pt x="98" y="218"/>
                  </a:cubicBezTo>
                  <a:cubicBezTo>
                    <a:pt x="88" y="164"/>
                    <a:pt x="43" y="53"/>
                    <a:pt x="43" y="53"/>
                  </a:cubicBezTo>
                  <a:cubicBezTo>
                    <a:pt x="43" y="53"/>
                    <a:pt x="61" y="22"/>
                    <a:pt x="31" y="0"/>
                  </a:cubicBezTo>
                  <a:cubicBezTo>
                    <a:pt x="31" y="0"/>
                    <a:pt x="6" y="5"/>
                    <a:pt x="0" y="32"/>
                  </a:cubicBezTo>
                  <a:lnTo>
                    <a:pt x="14" y="59"/>
                  </a:lnTo>
                  <a:cubicBezTo>
                    <a:pt x="14" y="59"/>
                    <a:pt x="36" y="146"/>
                    <a:pt x="41" y="184"/>
                  </a:cubicBezTo>
                  <a:cubicBezTo>
                    <a:pt x="46" y="223"/>
                    <a:pt x="48" y="451"/>
                    <a:pt x="68" y="472"/>
                  </a:cubicBezTo>
                  <a:close/>
                </a:path>
              </a:pathLst>
            </a:custGeom>
            <a:solidFill>
              <a:srgbClr val="9D3D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7"/>
            <p:cNvSpPr/>
            <p:nvPr/>
          </p:nvSpPr>
          <p:spPr bwMode="auto">
            <a:xfrm>
              <a:off x="10871201" y="2209800"/>
              <a:ext cx="412750" cy="296862"/>
            </a:xfrm>
            <a:custGeom>
              <a:avLst/>
              <a:gdLst>
                <a:gd name="T0" fmla="*/ 277 w 287"/>
                <a:gd name="T1" fmla="*/ 151 h 206"/>
                <a:gd name="T2" fmla="*/ 239 w 287"/>
                <a:gd name="T3" fmla="*/ 54 h 206"/>
                <a:gd name="T4" fmla="*/ 154 w 287"/>
                <a:gd name="T5" fmla="*/ 76 h 206"/>
                <a:gd name="T6" fmla="*/ 127 w 287"/>
                <a:gd name="T7" fmla="*/ 90 h 206"/>
                <a:gd name="T8" fmla="*/ 87 w 287"/>
                <a:gd name="T9" fmla="*/ 90 h 206"/>
                <a:gd name="T10" fmla="*/ 50 w 287"/>
                <a:gd name="T11" fmla="*/ 90 h 206"/>
                <a:gd name="T12" fmla="*/ 37 w 287"/>
                <a:gd name="T13" fmla="*/ 77 h 206"/>
                <a:gd name="T14" fmla="*/ 12 w 287"/>
                <a:gd name="T15" fmla="*/ 0 h 206"/>
                <a:gd name="T16" fmla="*/ 0 w 287"/>
                <a:gd name="T17" fmla="*/ 175 h 206"/>
                <a:gd name="T18" fmla="*/ 6 w 287"/>
                <a:gd name="T19" fmla="*/ 205 h 206"/>
                <a:gd name="T20" fmla="*/ 122 w 287"/>
                <a:gd name="T21" fmla="*/ 192 h 206"/>
                <a:gd name="T22" fmla="*/ 277 w 287"/>
                <a:gd name="T23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206">
                  <a:moveTo>
                    <a:pt x="277" y="151"/>
                  </a:moveTo>
                  <a:cubicBezTo>
                    <a:pt x="277" y="151"/>
                    <a:pt x="287" y="89"/>
                    <a:pt x="239" y="54"/>
                  </a:cubicBezTo>
                  <a:cubicBezTo>
                    <a:pt x="239" y="54"/>
                    <a:pt x="158" y="69"/>
                    <a:pt x="154" y="76"/>
                  </a:cubicBezTo>
                  <a:cubicBezTo>
                    <a:pt x="151" y="82"/>
                    <a:pt x="127" y="90"/>
                    <a:pt x="127" y="90"/>
                  </a:cubicBezTo>
                  <a:cubicBezTo>
                    <a:pt x="127" y="90"/>
                    <a:pt x="92" y="88"/>
                    <a:pt x="87" y="90"/>
                  </a:cubicBezTo>
                  <a:cubicBezTo>
                    <a:pt x="82" y="92"/>
                    <a:pt x="58" y="76"/>
                    <a:pt x="50" y="90"/>
                  </a:cubicBezTo>
                  <a:lnTo>
                    <a:pt x="37" y="77"/>
                  </a:lnTo>
                  <a:cubicBezTo>
                    <a:pt x="37" y="77"/>
                    <a:pt x="42" y="34"/>
                    <a:pt x="12" y="0"/>
                  </a:cubicBezTo>
                  <a:lnTo>
                    <a:pt x="0" y="175"/>
                  </a:lnTo>
                  <a:lnTo>
                    <a:pt x="6" y="205"/>
                  </a:lnTo>
                  <a:cubicBezTo>
                    <a:pt x="6" y="205"/>
                    <a:pt x="95" y="206"/>
                    <a:pt x="122" y="192"/>
                  </a:cubicBezTo>
                  <a:cubicBezTo>
                    <a:pt x="149" y="178"/>
                    <a:pt x="260" y="165"/>
                    <a:pt x="277" y="151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8"/>
            <p:cNvSpPr/>
            <p:nvPr/>
          </p:nvSpPr>
          <p:spPr bwMode="auto">
            <a:xfrm>
              <a:off x="10910888" y="2284413"/>
              <a:ext cx="357188" cy="190500"/>
            </a:xfrm>
            <a:custGeom>
              <a:avLst/>
              <a:gdLst>
                <a:gd name="T0" fmla="*/ 211 w 248"/>
                <a:gd name="T1" fmla="*/ 2 h 133"/>
                <a:gd name="T2" fmla="*/ 126 w 248"/>
                <a:gd name="T3" fmla="*/ 24 h 133"/>
                <a:gd name="T4" fmla="*/ 99 w 248"/>
                <a:gd name="T5" fmla="*/ 38 h 133"/>
                <a:gd name="T6" fmla="*/ 59 w 248"/>
                <a:gd name="T7" fmla="*/ 38 h 133"/>
                <a:gd name="T8" fmla="*/ 31 w 248"/>
                <a:gd name="T9" fmla="*/ 33 h 133"/>
                <a:gd name="T10" fmla="*/ 14 w 248"/>
                <a:gd name="T11" fmla="*/ 69 h 133"/>
                <a:gd name="T12" fmla="*/ 37 w 248"/>
                <a:gd name="T13" fmla="*/ 64 h 133"/>
                <a:gd name="T14" fmla="*/ 0 w 248"/>
                <a:gd name="T15" fmla="*/ 133 h 133"/>
                <a:gd name="T16" fmla="*/ 59 w 248"/>
                <a:gd name="T17" fmla="*/ 67 h 133"/>
                <a:gd name="T18" fmla="*/ 111 w 248"/>
                <a:gd name="T19" fmla="*/ 51 h 133"/>
                <a:gd name="T20" fmla="*/ 83 w 248"/>
                <a:gd name="T21" fmla="*/ 114 h 133"/>
                <a:gd name="T22" fmla="*/ 162 w 248"/>
                <a:gd name="T23" fmla="*/ 38 h 133"/>
                <a:gd name="T24" fmla="*/ 199 w 248"/>
                <a:gd name="T25" fmla="*/ 51 h 133"/>
                <a:gd name="T26" fmla="*/ 242 w 248"/>
                <a:gd name="T27" fmla="*/ 67 h 133"/>
                <a:gd name="T28" fmla="*/ 248 w 248"/>
                <a:gd name="T29" fmla="*/ 66 h 133"/>
                <a:gd name="T30" fmla="*/ 211 w 248"/>
                <a:gd name="T31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8" h="133">
                  <a:moveTo>
                    <a:pt x="211" y="2"/>
                  </a:moveTo>
                  <a:cubicBezTo>
                    <a:pt x="211" y="2"/>
                    <a:pt x="130" y="17"/>
                    <a:pt x="126" y="24"/>
                  </a:cubicBezTo>
                  <a:cubicBezTo>
                    <a:pt x="123" y="30"/>
                    <a:pt x="99" y="38"/>
                    <a:pt x="99" y="38"/>
                  </a:cubicBezTo>
                  <a:cubicBezTo>
                    <a:pt x="99" y="38"/>
                    <a:pt x="64" y="36"/>
                    <a:pt x="59" y="38"/>
                  </a:cubicBezTo>
                  <a:cubicBezTo>
                    <a:pt x="55" y="40"/>
                    <a:pt x="42" y="31"/>
                    <a:pt x="31" y="33"/>
                  </a:cubicBezTo>
                  <a:cubicBezTo>
                    <a:pt x="27" y="47"/>
                    <a:pt x="22" y="63"/>
                    <a:pt x="14" y="69"/>
                  </a:cubicBezTo>
                  <a:lnTo>
                    <a:pt x="37" y="64"/>
                  </a:lnTo>
                  <a:cubicBezTo>
                    <a:pt x="37" y="64"/>
                    <a:pt x="11" y="123"/>
                    <a:pt x="0" y="133"/>
                  </a:cubicBezTo>
                  <a:cubicBezTo>
                    <a:pt x="0" y="133"/>
                    <a:pt x="59" y="96"/>
                    <a:pt x="59" y="67"/>
                  </a:cubicBezTo>
                  <a:cubicBezTo>
                    <a:pt x="59" y="38"/>
                    <a:pt x="111" y="51"/>
                    <a:pt x="111" y="51"/>
                  </a:cubicBezTo>
                  <a:cubicBezTo>
                    <a:pt x="111" y="51"/>
                    <a:pt x="142" y="77"/>
                    <a:pt x="83" y="114"/>
                  </a:cubicBezTo>
                  <a:cubicBezTo>
                    <a:pt x="83" y="114"/>
                    <a:pt x="146" y="76"/>
                    <a:pt x="162" y="38"/>
                  </a:cubicBezTo>
                  <a:cubicBezTo>
                    <a:pt x="177" y="0"/>
                    <a:pt x="199" y="51"/>
                    <a:pt x="199" y="51"/>
                  </a:cubicBezTo>
                  <a:cubicBezTo>
                    <a:pt x="199" y="51"/>
                    <a:pt x="242" y="67"/>
                    <a:pt x="242" y="67"/>
                  </a:cubicBezTo>
                  <a:lnTo>
                    <a:pt x="248" y="66"/>
                  </a:lnTo>
                  <a:cubicBezTo>
                    <a:pt x="245" y="46"/>
                    <a:pt x="236" y="20"/>
                    <a:pt x="211" y="2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9"/>
            <p:cNvSpPr/>
            <p:nvPr/>
          </p:nvSpPr>
          <p:spPr bwMode="auto">
            <a:xfrm>
              <a:off x="10520363" y="1876425"/>
              <a:ext cx="173038" cy="774700"/>
            </a:xfrm>
            <a:custGeom>
              <a:avLst/>
              <a:gdLst>
                <a:gd name="T0" fmla="*/ 43 w 120"/>
                <a:gd name="T1" fmla="*/ 538 h 538"/>
                <a:gd name="T2" fmla="*/ 79 w 120"/>
                <a:gd name="T3" fmla="*/ 475 h 538"/>
                <a:gd name="T4" fmla="*/ 114 w 120"/>
                <a:gd name="T5" fmla="*/ 427 h 538"/>
                <a:gd name="T6" fmla="*/ 116 w 120"/>
                <a:gd name="T7" fmla="*/ 334 h 538"/>
                <a:gd name="T8" fmla="*/ 16 w 120"/>
                <a:gd name="T9" fmla="*/ 77 h 538"/>
                <a:gd name="T10" fmla="*/ 26 w 120"/>
                <a:gd name="T11" fmla="*/ 60 h 538"/>
                <a:gd name="T12" fmla="*/ 6 w 120"/>
                <a:gd name="T13" fmla="*/ 0 h 538"/>
                <a:gd name="T14" fmla="*/ 0 w 120"/>
                <a:gd name="T15" fmla="*/ 5 h 538"/>
                <a:gd name="T16" fmla="*/ 7 w 120"/>
                <a:gd name="T17" fmla="*/ 55 h 538"/>
                <a:gd name="T18" fmla="*/ 7 w 120"/>
                <a:gd name="T19" fmla="*/ 77 h 538"/>
                <a:gd name="T20" fmla="*/ 103 w 120"/>
                <a:gd name="T21" fmla="*/ 338 h 538"/>
                <a:gd name="T22" fmla="*/ 63 w 120"/>
                <a:gd name="T23" fmla="*/ 461 h 538"/>
                <a:gd name="T24" fmla="*/ 43 w 120"/>
                <a:gd name="T25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538">
                  <a:moveTo>
                    <a:pt x="43" y="538"/>
                  </a:moveTo>
                  <a:cubicBezTo>
                    <a:pt x="61" y="504"/>
                    <a:pt x="76" y="479"/>
                    <a:pt x="79" y="475"/>
                  </a:cubicBezTo>
                  <a:cubicBezTo>
                    <a:pt x="86" y="467"/>
                    <a:pt x="102" y="452"/>
                    <a:pt x="114" y="427"/>
                  </a:cubicBezTo>
                  <a:cubicBezTo>
                    <a:pt x="118" y="389"/>
                    <a:pt x="120" y="350"/>
                    <a:pt x="116" y="334"/>
                  </a:cubicBezTo>
                  <a:cubicBezTo>
                    <a:pt x="106" y="297"/>
                    <a:pt x="16" y="77"/>
                    <a:pt x="16" y="77"/>
                  </a:cubicBezTo>
                  <a:lnTo>
                    <a:pt x="26" y="60"/>
                  </a:lnTo>
                  <a:lnTo>
                    <a:pt x="6" y="0"/>
                  </a:lnTo>
                  <a:cubicBezTo>
                    <a:pt x="4" y="2"/>
                    <a:pt x="2" y="3"/>
                    <a:pt x="0" y="5"/>
                  </a:cubicBezTo>
                  <a:lnTo>
                    <a:pt x="7" y="55"/>
                  </a:lnTo>
                  <a:lnTo>
                    <a:pt x="7" y="77"/>
                  </a:lnTo>
                  <a:cubicBezTo>
                    <a:pt x="7" y="77"/>
                    <a:pt x="95" y="313"/>
                    <a:pt x="103" y="338"/>
                  </a:cubicBezTo>
                  <a:cubicBezTo>
                    <a:pt x="112" y="362"/>
                    <a:pt x="76" y="437"/>
                    <a:pt x="63" y="461"/>
                  </a:cubicBezTo>
                  <a:cubicBezTo>
                    <a:pt x="56" y="474"/>
                    <a:pt x="49" y="509"/>
                    <a:pt x="43" y="538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0"/>
            <p:cNvSpPr/>
            <p:nvPr/>
          </p:nvSpPr>
          <p:spPr bwMode="auto">
            <a:xfrm>
              <a:off x="10379076" y="1941513"/>
              <a:ext cx="198438" cy="841375"/>
            </a:xfrm>
            <a:custGeom>
              <a:avLst/>
              <a:gdLst>
                <a:gd name="T0" fmla="*/ 99 w 138"/>
                <a:gd name="T1" fmla="*/ 122 h 585"/>
                <a:gd name="T2" fmla="*/ 138 w 138"/>
                <a:gd name="T3" fmla="*/ 154 h 585"/>
                <a:gd name="T4" fmla="*/ 58 w 138"/>
                <a:gd name="T5" fmla="*/ 42 h 585"/>
                <a:gd name="T6" fmla="*/ 31 w 138"/>
                <a:gd name="T7" fmla="*/ 0 h 585"/>
                <a:gd name="T8" fmla="*/ 32 w 138"/>
                <a:gd name="T9" fmla="*/ 178 h 585"/>
                <a:gd name="T10" fmla="*/ 0 w 138"/>
                <a:gd name="T11" fmla="*/ 402 h 585"/>
                <a:gd name="T12" fmla="*/ 29 w 138"/>
                <a:gd name="T13" fmla="*/ 462 h 585"/>
                <a:gd name="T14" fmla="*/ 93 w 138"/>
                <a:gd name="T15" fmla="*/ 585 h 585"/>
                <a:gd name="T16" fmla="*/ 127 w 138"/>
                <a:gd name="T17" fmla="*/ 522 h 585"/>
                <a:gd name="T18" fmla="*/ 85 w 138"/>
                <a:gd name="T19" fmla="*/ 391 h 585"/>
                <a:gd name="T20" fmla="*/ 118 w 138"/>
                <a:gd name="T21" fmla="*/ 391 h 585"/>
                <a:gd name="T22" fmla="*/ 85 w 138"/>
                <a:gd name="T23" fmla="*/ 371 h 585"/>
                <a:gd name="T24" fmla="*/ 78 w 138"/>
                <a:gd name="T25" fmla="*/ 289 h 585"/>
                <a:gd name="T26" fmla="*/ 88 w 138"/>
                <a:gd name="T27" fmla="*/ 240 h 585"/>
                <a:gd name="T28" fmla="*/ 99 w 138"/>
                <a:gd name="T29" fmla="*/ 186 h 585"/>
                <a:gd name="T30" fmla="*/ 99 w 138"/>
                <a:gd name="T31" fmla="*/ 12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585">
                  <a:moveTo>
                    <a:pt x="99" y="122"/>
                  </a:moveTo>
                  <a:lnTo>
                    <a:pt x="138" y="154"/>
                  </a:lnTo>
                  <a:cubicBezTo>
                    <a:pt x="138" y="154"/>
                    <a:pt x="67" y="65"/>
                    <a:pt x="58" y="42"/>
                  </a:cubicBezTo>
                  <a:cubicBezTo>
                    <a:pt x="53" y="30"/>
                    <a:pt x="42" y="14"/>
                    <a:pt x="31" y="0"/>
                  </a:cubicBezTo>
                  <a:lnTo>
                    <a:pt x="32" y="178"/>
                  </a:lnTo>
                  <a:cubicBezTo>
                    <a:pt x="32" y="178"/>
                    <a:pt x="24" y="281"/>
                    <a:pt x="0" y="402"/>
                  </a:cubicBezTo>
                  <a:lnTo>
                    <a:pt x="29" y="462"/>
                  </a:lnTo>
                  <a:lnTo>
                    <a:pt x="93" y="585"/>
                  </a:lnTo>
                  <a:cubicBezTo>
                    <a:pt x="104" y="564"/>
                    <a:pt x="116" y="542"/>
                    <a:pt x="127" y="522"/>
                  </a:cubicBezTo>
                  <a:cubicBezTo>
                    <a:pt x="111" y="475"/>
                    <a:pt x="85" y="398"/>
                    <a:pt x="85" y="391"/>
                  </a:cubicBezTo>
                  <a:cubicBezTo>
                    <a:pt x="85" y="383"/>
                    <a:pt x="105" y="383"/>
                    <a:pt x="118" y="391"/>
                  </a:cubicBezTo>
                  <a:lnTo>
                    <a:pt x="85" y="371"/>
                  </a:lnTo>
                  <a:lnTo>
                    <a:pt x="78" y="289"/>
                  </a:lnTo>
                  <a:cubicBezTo>
                    <a:pt x="78" y="289"/>
                    <a:pt x="90" y="261"/>
                    <a:pt x="88" y="240"/>
                  </a:cubicBezTo>
                  <a:cubicBezTo>
                    <a:pt x="86" y="218"/>
                    <a:pt x="99" y="186"/>
                    <a:pt x="99" y="186"/>
                  </a:cubicBezTo>
                  <a:lnTo>
                    <a:pt x="99" y="122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1"/>
            <p:cNvSpPr/>
            <p:nvPr/>
          </p:nvSpPr>
          <p:spPr bwMode="auto">
            <a:xfrm>
              <a:off x="10453688" y="1912938"/>
              <a:ext cx="77788" cy="134937"/>
            </a:xfrm>
            <a:custGeom>
              <a:avLst/>
              <a:gdLst>
                <a:gd name="T0" fmla="*/ 54 w 54"/>
                <a:gd name="T1" fmla="*/ 94 h 94"/>
                <a:gd name="T2" fmla="*/ 18 w 54"/>
                <a:gd name="T3" fmla="*/ 0 h 94"/>
                <a:gd name="T4" fmla="*/ 0 w 54"/>
                <a:gd name="T5" fmla="*/ 6 h 94"/>
                <a:gd name="T6" fmla="*/ 54 w 54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4">
                  <a:moveTo>
                    <a:pt x="54" y="94"/>
                  </a:moveTo>
                  <a:lnTo>
                    <a:pt x="18" y="0"/>
                  </a:lnTo>
                  <a:cubicBezTo>
                    <a:pt x="12" y="3"/>
                    <a:pt x="6" y="5"/>
                    <a:pt x="0" y="6"/>
                  </a:cubicBezTo>
                  <a:cubicBezTo>
                    <a:pt x="14" y="21"/>
                    <a:pt x="32" y="48"/>
                    <a:pt x="54" y="9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2"/>
            <p:cNvSpPr/>
            <p:nvPr/>
          </p:nvSpPr>
          <p:spPr bwMode="auto">
            <a:xfrm>
              <a:off x="10467976" y="2744788"/>
              <a:ext cx="123825" cy="214312"/>
            </a:xfrm>
            <a:custGeom>
              <a:avLst/>
              <a:gdLst>
                <a:gd name="T0" fmla="*/ 4 w 86"/>
                <a:gd name="T1" fmla="*/ 46 h 149"/>
                <a:gd name="T2" fmla="*/ 15 w 86"/>
                <a:gd name="T3" fmla="*/ 115 h 149"/>
                <a:gd name="T4" fmla="*/ 15 w 86"/>
                <a:gd name="T5" fmla="*/ 149 h 149"/>
                <a:gd name="T6" fmla="*/ 86 w 86"/>
                <a:gd name="T7" fmla="*/ 88 h 149"/>
                <a:gd name="T8" fmla="*/ 59 w 86"/>
                <a:gd name="T9" fmla="*/ 24 h 149"/>
                <a:gd name="T10" fmla="*/ 4 w 86"/>
                <a:gd name="T11" fmla="*/ 4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9">
                  <a:moveTo>
                    <a:pt x="4" y="46"/>
                  </a:moveTo>
                  <a:cubicBezTo>
                    <a:pt x="0" y="52"/>
                    <a:pt x="2" y="110"/>
                    <a:pt x="15" y="115"/>
                  </a:cubicBezTo>
                  <a:lnTo>
                    <a:pt x="15" y="149"/>
                  </a:lnTo>
                  <a:lnTo>
                    <a:pt x="86" y="88"/>
                  </a:lnTo>
                  <a:cubicBezTo>
                    <a:pt x="86" y="88"/>
                    <a:pt x="77" y="48"/>
                    <a:pt x="59" y="24"/>
                  </a:cubicBezTo>
                  <a:cubicBezTo>
                    <a:pt x="42" y="0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3"/>
            <p:cNvSpPr/>
            <p:nvPr/>
          </p:nvSpPr>
          <p:spPr bwMode="auto">
            <a:xfrm>
              <a:off x="10277476" y="1924050"/>
              <a:ext cx="280988" cy="928687"/>
            </a:xfrm>
            <a:custGeom>
              <a:avLst/>
              <a:gdLst>
                <a:gd name="T0" fmla="*/ 109 w 195"/>
                <a:gd name="T1" fmla="*/ 645 h 645"/>
                <a:gd name="T2" fmla="*/ 195 w 195"/>
                <a:gd name="T3" fmla="*/ 587 h 645"/>
                <a:gd name="T4" fmla="*/ 134 w 195"/>
                <a:gd name="T5" fmla="*/ 383 h 645"/>
                <a:gd name="T6" fmla="*/ 140 w 195"/>
                <a:gd name="T7" fmla="*/ 243 h 645"/>
                <a:gd name="T8" fmla="*/ 169 w 195"/>
                <a:gd name="T9" fmla="*/ 134 h 645"/>
                <a:gd name="T10" fmla="*/ 101 w 195"/>
                <a:gd name="T11" fmla="*/ 0 h 645"/>
                <a:gd name="T12" fmla="*/ 50 w 195"/>
                <a:gd name="T13" fmla="*/ 25 h 645"/>
                <a:gd name="T14" fmla="*/ 40 w 195"/>
                <a:gd name="T15" fmla="*/ 39 h 645"/>
                <a:gd name="T16" fmla="*/ 19 w 195"/>
                <a:gd name="T17" fmla="*/ 92 h 645"/>
                <a:gd name="T18" fmla="*/ 19 w 195"/>
                <a:gd name="T19" fmla="*/ 157 h 645"/>
                <a:gd name="T20" fmla="*/ 5 w 195"/>
                <a:gd name="T21" fmla="*/ 173 h 645"/>
                <a:gd name="T22" fmla="*/ 5 w 195"/>
                <a:gd name="T23" fmla="*/ 213 h 645"/>
                <a:gd name="T24" fmla="*/ 22 w 195"/>
                <a:gd name="T25" fmla="*/ 229 h 645"/>
                <a:gd name="T26" fmla="*/ 12 w 195"/>
                <a:gd name="T27" fmla="*/ 288 h 645"/>
                <a:gd name="T28" fmla="*/ 10 w 195"/>
                <a:gd name="T29" fmla="*/ 361 h 645"/>
                <a:gd name="T30" fmla="*/ 27 w 195"/>
                <a:gd name="T31" fmla="*/ 430 h 645"/>
                <a:gd name="T32" fmla="*/ 109 w 195"/>
                <a:gd name="T3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645">
                  <a:moveTo>
                    <a:pt x="109" y="645"/>
                  </a:moveTo>
                  <a:cubicBezTo>
                    <a:pt x="109" y="645"/>
                    <a:pt x="170" y="592"/>
                    <a:pt x="195" y="587"/>
                  </a:cubicBezTo>
                  <a:cubicBezTo>
                    <a:pt x="195" y="587"/>
                    <a:pt x="144" y="410"/>
                    <a:pt x="134" y="383"/>
                  </a:cubicBezTo>
                  <a:lnTo>
                    <a:pt x="140" y="243"/>
                  </a:lnTo>
                  <a:cubicBezTo>
                    <a:pt x="140" y="243"/>
                    <a:pt x="171" y="159"/>
                    <a:pt x="169" y="134"/>
                  </a:cubicBezTo>
                  <a:cubicBezTo>
                    <a:pt x="168" y="109"/>
                    <a:pt x="101" y="0"/>
                    <a:pt x="101" y="0"/>
                  </a:cubicBezTo>
                  <a:cubicBezTo>
                    <a:pt x="101" y="0"/>
                    <a:pt x="64" y="13"/>
                    <a:pt x="50" y="25"/>
                  </a:cubicBezTo>
                  <a:cubicBezTo>
                    <a:pt x="37" y="37"/>
                    <a:pt x="40" y="39"/>
                    <a:pt x="40" y="39"/>
                  </a:cubicBezTo>
                  <a:cubicBezTo>
                    <a:pt x="40" y="39"/>
                    <a:pt x="22" y="87"/>
                    <a:pt x="19" y="92"/>
                  </a:cubicBezTo>
                  <a:cubicBezTo>
                    <a:pt x="15" y="97"/>
                    <a:pt x="19" y="157"/>
                    <a:pt x="19" y="157"/>
                  </a:cubicBezTo>
                  <a:cubicBezTo>
                    <a:pt x="19" y="157"/>
                    <a:pt x="3" y="161"/>
                    <a:pt x="5" y="173"/>
                  </a:cubicBezTo>
                  <a:cubicBezTo>
                    <a:pt x="7" y="185"/>
                    <a:pt x="0" y="205"/>
                    <a:pt x="5" y="213"/>
                  </a:cubicBezTo>
                  <a:cubicBezTo>
                    <a:pt x="10" y="222"/>
                    <a:pt x="22" y="229"/>
                    <a:pt x="22" y="229"/>
                  </a:cubicBezTo>
                  <a:cubicBezTo>
                    <a:pt x="22" y="229"/>
                    <a:pt x="13" y="279"/>
                    <a:pt x="12" y="288"/>
                  </a:cubicBezTo>
                  <a:cubicBezTo>
                    <a:pt x="10" y="297"/>
                    <a:pt x="7" y="349"/>
                    <a:pt x="10" y="361"/>
                  </a:cubicBezTo>
                  <a:cubicBezTo>
                    <a:pt x="13" y="373"/>
                    <a:pt x="27" y="430"/>
                    <a:pt x="27" y="430"/>
                  </a:cubicBezTo>
                  <a:cubicBezTo>
                    <a:pt x="27" y="430"/>
                    <a:pt x="88" y="632"/>
                    <a:pt x="109" y="64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4"/>
            <p:cNvSpPr>
              <a:spLocks noEditPoints="1"/>
            </p:cNvSpPr>
            <p:nvPr/>
          </p:nvSpPr>
          <p:spPr bwMode="auto">
            <a:xfrm>
              <a:off x="10277476" y="1955800"/>
              <a:ext cx="214313" cy="896937"/>
            </a:xfrm>
            <a:custGeom>
              <a:avLst/>
              <a:gdLst>
                <a:gd name="T0" fmla="*/ 31 w 149"/>
                <a:gd name="T1" fmla="*/ 109 h 623"/>
                <a:gd name="T2" fmla="*/ 30 w 149"/>
                <a:gd name="T3" fmla="*/ 108 h 623"/>
                <a:gd name="T4" fmla="*/ 31 w 149"/>
                <a:gd name="T5" fmla="*/ 109 h 623"/>
                <a:gd name="T6" fmla="*/ 70 w 149"/>
                <a:gd name="T7" fmla="*/ 483 h 623"/>
                <a:gd name="T8" fmla="*/ 26 w 149"/>
                <a:gd name="T9" fmla="*/ 333 h 623"/>
                <a:gd name="T10" fmla="*/ 44 w 149"/>
                <a:gd name="T11" fmla="*/ 332 h 623"/>
                <a:gd name="T12" fmla="*/ 111 w 149"/>
                <a:gd name="T13" fmla="*/ 295 h 623"/>
                <a:gd name="T14" fmla="*/ 57 w 149"/>
                <a:gd name="T15" fmla="*/ 319 h 623"/>
                <a:gd name="T16" fmla="*/ 27 w 149"/>
                <a:gd name="T17" fmla="*/ 295 h 623"/>
                <a:gd name="T18" fmla="*/ 47 w 149"/>
                <a:gd name="T19" fmla="*/ 242 h 623"/>
                <a:gd name="T20" fmla="*/ 54 w 149"/>
                <a:gd name="T21" fmla="*/ 197 h 623"/>
                <a:gd name="T22" fmla="*/ 134 w 149"/>
                <a:gd name="T23" fmla="*/ 234 h 623"/>
                <a:gd name="T24" fmla="*/ 100 w 149"/>
                <a:gd name="T25" fmla="*/ 191 h 623"/>
                <a:gd name="T26" fmla="*/ 61 w 149"/>
                <a:gd name="T27" fmla="*/ 169 h 623"/>
                <a:gd name="T28" fmla="*/ 125 w 149"/>
                <a:gd name="T29" fmla="*/ 170 h 623"/>
                <a:gd name="T30" fmla="*/ 70 w 149"/>
                <a:gd name="T31" fmla="*/ 139 h 623"/>
                <a:gd name="T32" fmla="*/ 102 w 149"/>
                <a:gd name="T33" fmla="*/ 129 h 623"/>
                <a:gd name="T34" fmla="*/ 27 w 149"/>
                <a:gd name="T35" fmla="*/ 129 h 623"/>
                <a:gd name="T36" fmla="*/ 57 w 149"/>
                <a:gd name="T37" fmla="*/ 89 h 623"/>
                <a:gd name="T38" fmla="*/ 29 w 149"/>
                <a:gd name="T39" fmla="*/ 100 h 623"/>
                <a:gd name="T40" fmla="*/ 30 w 149"/>
                <a:gd name="T41" fmla="*/ 83 h 623"/>
                <a:gd name="T42" fmla="*/ 57 w 149"/>
                <a:gd name="T43" fmla="*/ 32 h 623"/>
                <a:gd name="T44" fmla="*/ 57 w 149"/>
                <a:gd name="T45" fmla="*/ 0 h 623"/>
                <a:gd name="T46" fmla="*/ 50 w 149"/>
                <a:gd name="T47" fmla="*/ 3 h 623"/>
                <a:gd name="T48" fmla="*/ 43 w 149"/>
                <a:gd name="T49" fmla="*/ 6 h 623"/>
                <a:gd name="T50" fmla="*/ 19 w 149"/>
                <a:gd name="T51" fmla="*/ 70 h 623"/>
                <a:gd name="T52" fmla="*/ 19 w 149"/>
                <a:gd name="T53" fmla="*/ 135 h 623"/>
                <a:gd name="T54" fmla="*/ 5 w 149"/>
                <a:gd name="T55" fmla="*/ 151 h 623"/>
                <a:gd name="T56" fmla="*/ 5 w 149"/>
                <a:gd name="T57" fmla="*/ 191 h 623"/>
                <a:gd name="T58" fmla="*/ 22 w 149"/>
                <a:gd name="T59" fmla="*/ 207 h 623"/>
                <a:gd name="T60" fmla="*/ 12 w 149"/>
                <a:gd name="T61" fmla="*/ 266 h 623"/>
                <a:gd name="T62" fmla="*/ 10 w 149"/>
                <a:gd name="T63" fmla="*/ 339 h 623"/>
                <a:gd name="T64" fmla="*/ 27 w 149"/>
                <a:gd name="T65" fmla="*/ 408 h 623"/>
                <a:gd name="T66" fmla="*/ 109 w 149"/>
                <a:gd name="T67" fmla="*/ 623 h 623"/>
                <a:gd name="T68" fmla="*/ 149 w 149"/>
                <a:gd name="T69" fmla="*/ 591 h 623"/>
                <a:gd name="T70" fmla="*/ 111 w 149"/>
                <a:gd name="T71" fmla="*/ 575 h 623"/>
                <a:gd name="T72" fmla="*/ 70 w 149"/>
                <a:gd name="T73" fmla="*/ 48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623">
                  <a:moveTo>
                    <a:pt x="31" y="109"/>
                  </a:moveTo>
                  <a:cubicBezTo>
                    <a:pt x="31" y="108"/>
                    <a:pt x="31" y="108"/>
                    <a:pt x="30" y="108"/>
                  </a:cubicBezTo>
                  <a:cubicBezTo>
                    <a:pt x="31" y="108"/>
                    <a:pt x="31" y="108"/>
                    <a:pt x="31" y="109"/>
                  </a:cubicBezTo>
                  <a:close/>
                  <a:moveTo>
                    <a:pt x="70" y="483"/>
                  </a:moveTo>
                  <a:cubicBezTo>
                    <a:pt x="58" y="475"/>
                    <a:pt x="26" y="333"/>
                    <a:pt x="26" y="333"/>
                  </a:cubicBezTo>
                  <a:cubicBezTo>
                    <a:pt x="26" y="333"/>
                    <a:pt x="9" y="326"/>
                    <a:pt x="44" y="332"/>
                  </a:cubicBezTo>
                  <a:cubicBezTo>
                    <a:pt x="79" y="339"/>
                    <a:pt x="111" y="295"/>
                    <a:pt x="111" y="295"/>
                  </a:cubicBezTo>
                  <a:cubicBezTo>
                    <a:pt x="111" y="295"/>
                    <a:pt x="67" y="314"/>
                    <a:pt x="57" y="319"/>
                  </a:cubicBezTo>
                  <a:cubicBezTo>
                    <a:pt x="47" y="324"/>
                    <a:pt x="22" y="304"/>
                    <a:pt x="27" y="295"/>
                  </a:cubicBezTo>
                  <a:cubicBezTo>
                    <a:pt x="32" y="287"/>
                    <a:pt x="37" y="253"/>
                    <a:pt x="47" y="242"/>
                  </a:cubicBezTo>
                  <a:cubicBezTo>
                    <a:pt x="54" y="234"/>
                    <a:pt x="55" y="212"/>
                    <a:pt x="54" y="197"/>
                  </a:cubicBezTo>
                  <a:cubicBezTo>
                    <a:pt x="100" y="186"/>
                    <a:pt x="134" y="234"/>
                    <a:pt x="134" y="234"/>
                  </a:cubicBezTo>
                  <a:cubicBezTo>
                    <a:pt x="134" y="234"/>
                    <a:pt x="121" y="206"/>
                    <a:pt x="100" y="191"/>
                  </a:cubicBezTo>
                  <a:cubicBezTo>
                    <a:pt x="80" y="175"/>
                    <a:pt x="61" y="169"/>
                    <a:pt x="61" y="169"/>
                  </a:cubicBezTo>
                  <a:cubicBezTo>
                    <a:pt x="78" y="162"/>
                    <a:pt x="105" y="165"/>
                    <a:pt x="125" y="170"/>
                  </a:cubicBezTo>
                  <a:cubicBezTo>
                    <a:pt x="106" y="160"/>
                    <a:pt x="82" y="146"/>
                    <a:pt x="70" y="139"/>
                  </a:cubicBezTo>
                  <a:cubicBezTo>
                    <a:pt x="74" y="117"/>
                    <a:pt x="102" y="129"/>
                    <a:pt x="102" y="129"/>
                  </a:cubicBezTo>
                  <a:cubicBezTo>
                    <a:pt x="78" y="95"/>
                    <a:pt x="27" y="129"/>
                    <a:pt x="27" y="129"/>
                  </a:cubicBezTo>
                  <a:cubicBezTo>
                    <a:pt x="25" y="119"/>
                    <a:pt x="57" y="89"/>
                    <a:pt x="57" y="89"/>
                  </a:cubicBezTo>
                  <a:lnTo>
                    <a:pt x="29" y="100"/>
                  </a:lnTo>
                  <a:cubicBezTo>
                    <a:pt x="28" y="92"/>
                    <a:pt x="30" y="83"/>
                    <a:pt x="30" y="83"/>
                  </a:cubicBezTo>
                  <a:lnTo>
                    <a:pt x="57" y="32"/>
                  </a:lnTo>
                  <a:lnTo>
                    <a:pt x="57" y="0"/>
                  </a:lnTo>
                  <a:cubicBezTo>
                    <a:pt x="55" y="1"/>
                    <a:pt x="52" y="2"/>
                    <a:pt x="50" y="3"/>
                  </a:cubicBezTo>
                  <a:cubicBezTo>
                    <a:pt x="47" y="5"/>
                    <a:pt x="43" y="6"/>
                    <a:pt x="43" y="6"/>
                  </a:cubicBezTo>
                  <a:cubicBezTo>
                    <a:pt x="43" y="6"/>
                    <a:pt x="22" y="65"/>
                    <a:pt x="19" y="70"/>
                  </a:cubicBezTo>
                  <a:cubicBezTo>
                    <a:pt x="15" y="75"/>
                    <a:pt x="19" y="135"/>
                    <a:pt x="19" y="135"/>
                  </a:cubicBezTo>
                  <a:cubicBezTo>
                    <a:pt x="19" y="135"/>
                    <a:pt x="3" y="139"/>
                    <a:pt x="5" y="151"/>
                  </a:cubicBezTo>
                  <a:cubicBezTo>
                    <a:pt x="7" y="163"/>
                    <a:pt x="0" y="183"/>
                    <a:pt x="5" y="191"/>
                  </a:cubicBezTo>
                  <a:cubicBezTo>
                    <a:pt x="10" y="200"/>
                    <a:pt x="22" y="207"/>
                    <a:pt x="22" y="207"/>
                  </a:cubicBezTo>
                  <a:cubicBezTo>
                    <a:pt x="22" y="207"/>
                    <a:pt x="13" y="257"/>
                    <a:pt x="12" y="266"/>
                  </a:cubicBezTo>
                  <a:cubicBezTo>
                    <a:pt x="10" y="275"/>
                    <a:pt x="7" y="327"/>
                    <a:pt x="10" y="339"/>
                  </a:cubicBezTo>
                  <a:cubicBezTo>
                    <a:pt x="13" y="351"/>
                    <a:pt x="27" y="408"/>
                    <a:pt x="27" y="408"/>
                  </a:cubicBezTo>
                  <a:cubicBezTo>
                    <a:pt x="27" y="408"/>
                    <a:pt x="88" y="610"/>
                    <a:pt x="109" y="623"/>
                  </a:cubicBezTo>
                  <a:cubicBezTo>
                    <a:pt x="109" y="623"/>
                    <a:pt x="128" y="607"/>
                    <a:pt x="149" y="591"/>
                  </a:cubicBezTo>
                  <a:lnTo>
                    <a:pt x="111" y="575"/>
                  </a:lnTo>
                  <a:cubicBezTo>
                    <a:pt x="111" y="575"/>
                    <a:pt x="82" y="492"/>
                    <a:pt x="70" y="483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5"/>
            <p:cNvSpPr/>
            <p:nvPr/>
          </p:nvSpPr>
          <p:spPr bwMode="auto">
            <a:xfrm>
              <a:off x="10467976" y="2203450"/>
              <a:ext cx="23813" cy="12700"/>
            </a:xfrm>
            <a:custGeom>
              <a:avLst/>
              <a:gdLst>
                <a:gd name="T0" fmla="*/ 17 w 17"/>
                <a:gd name="T1" fmla="*/ 4 h 9"/>
                <a:gd name="T2" fmla="*/ 0 w 17"/>
                <a:gd name="T3" fmla="*/ 0 h 9"/>
                <a:gd name="T4" fmla="*/ 17 w 17"/>
                <a:gd name="T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9">
                  <a:moveTo>
                    <a:pt x="17" y="4"/>
                  </a:moveTo>
                  <a:cubicBezTo>
                    <a:pt x="17" y="4"/>
                    <a:pt x="14" y="3"/>
                    <a:pt x="0" y="0"/>
                  </a:cubicBezTo>
                  <a:cubicBezTo>
                    <a:pt x="14" y="9"/>
                    <a:pt x="14" y="6"/>
                    <a:pt x="1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6"/>
            <p:cNvSpPr/>
            <p:nvPr/>
          </p:nvSpPr>
          <p:spPr bwMode="auto">
            <a:xfrm>
              <a:off x="10560051" y="1558925"/>
              <a:ext cx="280988" cy="354012"/>
            </a:xfrm>
            <a:custGeom>
              <a:avLst/>
              <a:gdLst>
                <a:gd name="T0" fmla="*/ 107 w 196"/>
                <a:gd name="T1" fmla="*/ 244 h 246"/>
                <a:gd name="T2" fmla="*/ 142 w 196"/>
                <a:gd name="T3" fmla="*/ 219 h 246"/>
                <a:gd name="T4" fmla="*/ 177 w 196"/>
                <a:gd name="T5" fmla="*/ 155 h 246"/>
                <a:gd name="T6" fmla="*/ 186 w 196"/>
                <a:gd name="T7" fmla="*/ 155 h 246"/>
                <a:gd name="T8" fmla="*/ 192 w 196"/>
                <a:gd name="T9" fmla="*/ 121 h 246"/>
                <a:gd name="T10" fmla="*/ 186 w 196"/>
                <a:gd name="T11" fmla="*/ 91 h 246"/>
                <a:gd name="T12" fmla="*/ 192 w 196"/>
                <a:gd name="T13" fmla="*/ 14 h 246"/>
                <a:gd name="T14" fmla="*/ 79 w 196"/>
                <a:gd name="T15" fmla="*/ 0 h 246"/>
                <a:gd name="T16" fmla="*/ 30 w 196"/>
                <a:gd name="T17" fmla="*/ 26 h 246"/>
                <a:gd name="T18" fmla="*/ 30 w 196"/>
                <a:gd name="T19" fmla="*/ 91 h 246"/>
                <a:gd name="T20" fmla="*/ 9 w 196"/>
                <a:gd name="T21" fmla="*/ 91 h 246"/>
                <a:gd name="T22" fmla="*/ 30 w 196"/>
                <a:gd name="T23" fmla="*/ 149 h 246"/>
                <a:gd name="T24" fmla="*/ 49 w 196"/>
                <a:gd name="T25" fmla="*/ 213 h 246"/>
                <a:gd name="T26" fmla="*/ 107 w 196"/>
                <a:gd name="T27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246">
                  <a:moveTo>
                    <a:pt x="107" y="244"/>
                  </a:moveTo>
                  <a:cubicBezTo>
                    <a:pt x="124" y="246"/>
                    <a:pt x="137" y="225"/>
                    <a:pt x="142" y="219"/>
                  </a:cubicBezTo>
                  <a:cubicBezTo>
                    <a:pt x="147" y="213"/>
                    <a:pt x="173" y="171"/>
                    <a:pt x="177" y="155"/>
                  </a:cubicBezTo>
                  <a:cubicBezTo>
                    <a:pt x="177" y="155"/>
                    <a:pt x="185" y="160"/>
                    <a:pt x="186" y="155"/>
                  </a:cubicBezTo>
                  <a:cubicBezTo>
                    <a:pt x="186" y="155"/>
                    <a:pt x="190" y="127"/>
                    <a:pt x="192" y="121"/>
                  </a:cubicBezTo>
                  <a:cubicBezTo>
                    <a:pt x="194" y="115"/>
                    <a:pt x="196" y="92"/>
                    <a:pt x="186" y="91"/>
                  </a:cubicBezTo>
                  <a:lnTo>
                    <a:pt x="192" y="14"/>
                  </a:lnTo>
                  <a:lnTo>
                    <a:pt x="79" y="0"/>
                  </a:lnTo>
                  <a:lnTo>
                    <a:pt x="30" y="26"/>
                  </a:lnTo>
                  <a:lnTo>
                    <a:pt x="30" y="91"/>
                  </a:lnTo>
                  <a:cubicBezTo>
                    <a:pt x="30" y="91"/>
                    <a:pt x="13" y="83"/>
                    <a:pt x="9" y="91"/>
                  </a:cubicBezTo>
                  <a:cubicBezTo>
                    <a:pt x="9" y="91"/>
                    <a:pt x="0" y="150"/>
                    <a:pt x="30" y="149"/>
                  </a:cubicBezTo>
                  <a:cubicBezTo>
                    <a:pt x="30" y="149"/>
                    <a:pt x="36" y="194"/>
                    <a:pt x="49" y="213"/>
                  </a:cubicBezTo>
                  <a:cubicBezTo>
                    <a:pt x="63" y="232"/>
                    <a:pt x="82" y="242"/>
                    <a:pt x="107" y="244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7"/>
            <p:cNvSpPr/>
            <p:nvPr/>
          </p:nvSpPr>
          <p:spPr bwMode="auto">
            <a:xfrm>
              <a:off x="10560051" y="1560513"/>
              <a:ext cx="134938" cy="341312"/>
            </a:xfrm>
            <a:custGeom>
              <a:avLst/>
              <a:gdLst>
                <a:gd name="T0" fmla="*/ 82 w 94"/>
                <a:gd name="T1" fmla="*/ 237 h 237"/>
                <a:gd name="T2" fmla="*/ 55 w 94"/>
                <a:gd name="T3" fmla="*/ 169 h 237"/>
                <a:gd name="T4" fmla="*/ 64 w 94"/>
                <a:gd name="T5" fmla="*/ 134 h 237"/>
                <a:gd name="T6" fmla="*/ 55 w 94"/>
                <a:gd name="T7" fmla="*/ 113 h 237"/>
                <a:gd name="T8" fmla="*/ 73 w 94"/>
                <a:gd name="T9" fmla="*/ 96 h 237"/>
                <a:gd name="T10" fmla="*/ 85 w 94"/>
                <a:gd name="T11" fmla="*/ 59 h 237"/>
                <a:gd name="T12" fmla="*/ 94 w 94"/>
                <a:gd name="T13" fmla="*/ 1 h 237"/>
                <a:gd name="T14" fmla="*/ 79 w 94"/>
                <a:gd name="T15" fmla="*/ 0 h 237"/>
                <a:gd name="T16" fmla="*/ 30 w 94"/>
                <a:gd name="T17" fmla="*/ 25 h 237"/>
                <a:gd name="T18" fmla="*/ 30 w 94"/>
                <a:gd name="T19" fmla="*/ 90 h 237"/>
                <a:gd name="T20" fmla="*/ 9 w 94"/>
                <a:gd name="T21" fmla="*/ 90 h 237"/>
                <a:gd name="T22" fmla="*/ 30 w 94"/>
                <a:gd name="T23" fmla="*/ 148 h 237"/>
                <a:gd name="T24" fmla="*/ 49 w 94"/>
                <a:gd name="T25" fmla="*/ 212 h 237"/>
                <a:gd name="T26" fmla="*/ 82 w 94"/>
                <a:gd name="T2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237">
                  <a:moveTo>
                    <a:pt x="82" y="237"/>
                  </a:moveTo>
                  <a:cubicBezTo>
                    <a:pt x="68" y="217"/>
                    <a:pt x="55" y="169"/>
                    <a:pt x="55" y="169"/>
                  </a:cubicBezTo>
                  <a:cubicBezTo>
                    <a:pt x="53" y="157"/>
                    <a:pt x="64" y="134"/>
                    <a:pt x="64" y="134"/>
                  </a:cubicBezTo>
                  <a:lnTo>
                    <a:pt x="55" y="113"/>
                  </a:lnTo>
                  <a:cubicBezTo>
                    <a:pt x="55" y="106"/>
                    <a:pt x="73" y="96"/>
                    <a:pt x="73" y="96"/>
                  </a:cubicBezTo>
                  <a:cubicBezTo>
                    <a:pt x="73" y="96"/>
                    <a:pt x="84" y="69"/>
                    <a:pt x="85" y="59"/>
                  </a:cubicBezTo>
                  <a:cubicBezTo>
                    <a:pt x="86" y="53"/>
                    <a:pt x="91" y="26"/>
                    <a:pt x="94" y="1"/>
                  </a:cubicBezTo>
                  <a:lnTo>
                    <a:pt x="79" y="0"/>
                  </a:lnTo>
                  <a:lnTo>
                    <a:pt x="30" y="25"/>
                  </a:lnTo>
                  <a:lnTo>
                    <a:pt x="30" y="90"/>
                  </a:lnTo>
                  <a:cubicBezTo>
                    <a:pt x="30" y="90"/>
                    <a:pt x="13" y="82"/>
                    <a:pt x="9" y="90"/>
                  </a:cubicBezTo>
                  <a:cubicBezTo>
                    <a:pt x="9" y="90"/>
                    <a:pt x="0" y="149"/>
                    <a:pt x="30" y="148"/>
                  </a:cubicBezTo>
                  <a:cubicBezTo>
                    <a:pt x="30" y="148"/>
                    <a:pt x="36" y="193"/>
                    <a:pt x="49" y="212"/>
                  </a:cubicBezTo>
                  <a:cubicBezTo>
                    <a:pt x="58" y="224"/>
                    <a:pt x="69" y="232"/>
                    <a:pt x="82" y="237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8"/>
            <p:cNvSpPr/>
            <p:nvPr/>
          </p:nvSpPr>
          <p:spPr bwMode="auto">
            <a:xfrm>
              <a:off x="10775951" y="1690688"/>
              <a:ext cx="68263" cy="166687"/>
            </a:xfrm>
            <a:custGeom>
              <a:avLst/>
              <a:gdLst>
                <a:gd name="T0" fmla="*/ 27 w 48"/>
                <a:gd name="T1" fmla="*/ 64 h 116"/>
                <a:gd name="T2" fmla="*/ 36 w 48"/>
                <a:gd name="T3" fmla="*/ 64 h 116"/>
                <a:gd name="T4" fmla="*/ 48 w 48"/>
                <a:gd name="T5" fmla="*/ 19 h 116"/>
                <a:gd name="T6" fmla="*/ 36 w 48"/>
                <a:gd name="T7" fmla="*/ 0 h 116"/>
                <a:gd name="T8" fmla="*/ 21 w 48"/>
                <a:gd name="T9" fmla="*/ 56 h 116"/>
                <a:gd name="T10" fmla="*/ 0 w 48"/>
                <a:gd name="T11" fmla="*/ 75 h 116"/>
                <a:gd name="T12" fmla="*/ 0 w 48"/>
                <a:gd name="T13" fmla="*/ 116 h 116"/>
                <a:gd name="T14" fmla="*/ 27 w 48"/>
                <a:gd name="T15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6">
                  <a:moveTo>
                    <a:pt x="27" y="64"/>
                  </a:moveTo>
                  <a:cubicBezTo>
                    <a:pt x="27" y="64"/>
                    <a:pt x="35" y="69"/>
                    <a:pt x="36" y="64"/>
                  </a:cubicBezTo>
                  <a:cubicBezTo>
                    <a:pt x="36" y="64"/>
                    <a:pt x="48" y="35"/>
                    <a:pt x="48" y="19"/>
                  </a:cubicBezTo>
                  <a:cubicBezTo>
                    <a:pt x="47" y="12"/>
                    <a:pt x="46" y="1"/>
                    <a:pt x="36" y="0"/>
                  </a:cubicBezTo>
                  <a:cubicBezTo>
                    <a:pt x="36" y="0"/>
                    <a:pt x="27" y="48"/>
                    <a:pt x="21" y="56"/>
                  </a:cubicBezTo>
                  <a:cubicBezTo>
                    <a:pt x="15" y="65"/>
                    <a:pt x="0" y="75"/>
                    <a:pt x="0" y="75"/>
                  </a:cubicBezTo>
                  <a:cubicBezTo>
                    <a:pt x="3" y="79"/>
                    <a:pt x="4" y="97"/>
                    <a:pt x="0" y="116"/>
                  </a:cubicBezTo>
                  <a:cubicBezTo>
                    <a:pt x="10" y="101"/>
                    <a:pt x="24" y="76"/>
                    <a:pt x="27" y="64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9"/>
            <p:cNvSpPr/>
            <p:nvPr/>
          </p:nvSpPr>
          <p:spPr bwMode="auto">
            <a:xfrm>
              <a:off x="10583863" y="1484313"/>
              <a:ext cx="268288" cy="255587"/>
            </a:xfrm>
            <a:custGeom>
              <a:avLst/>
              <a:gdLst>
                <a:gd name="T0" fmla="*/ 185 w 186"/>
                <a:gd name="T1" fmla="*/ 76 h 178"/>
                <a:gd name="T2" fmla="*/ 127 w 186"/>
                <a:gd name="T3" fmla="*/ 0 h 178"/>
                <a:gd name="T4" fmla="*/ 93 w 186"/>
                <a:gd name="T5" fmla="*/ 7 h 178"/>
                <a:gd name="T6" fmla="*/ 55 w 186"/>
                <a:gd name="T7" fmla="*/ 11 h 178"/>
                <a:gd name="T8" fmla="*/ 34 w 186"/>
                <a:gd name="T9" fmla="*/ 22 h 178"/>
                <a:gd name="T10" fmla="*/ 0 w 186"/>
                <a:gd name="T11" fmla="*/ 71 h 178"/>
                <a:gd name="T12" fmla="*/ 3 w 186"/>
                <a:gd name="T13" fmla="*/ 140 h 178"/>
                <a:gd name="T14" fmla="*/ 11 w 186"/>
                <a:gd name="T15" fmla="*/ 142 h 178"/>
                <a:gd name="T16" fmla="*/ 15 w 186"/>
                <a:gd name="T17" fmla="*/ 169 h 178"/>
                <a:gd name="T18" fmla="*/ 20 w 186"/>
                <a:gd name="T19" fmla="*/ 165 h 178"/>
                <a:gd name="T20" fmla="*/ 25 w 186"/>
                <a:gd name="T21" fmla="*/ 126 h 178"/>
                <a:gd name="T22" fmla="*/ 25 w 186"/>
                <a:gd name="T23" fmla="*/ 96 h 178"/>
                <a:gd name="T24" fmla="*/ 44 w 186"/>
                <a:gd name="T25" fmla="*/ 79 h 178"/>
                <a:gd name="T26" fmla="*/ 80 w 186"/>
                <a:gd name="T27" fmla="*/ 91 h 178"/>
                <a:gd name="T28" fmla="*/ 107 w 186"/>
                <a:gd name="T29" fmla="*/ 105 h 178"/>
                <a:gd name="T30" fmla="*/ 110 w 186"/>
                <a:gd name="T31" fmla="*/ 105 h 178"/>
                <a:gd name="T32" fmla="*/ 124 w 186"/>
                <a:gd name="T33" fmla="*/ 104 h 178"/>
                <a:gd name="T34" fmla="*/ 150 w 186"/>
                <a:gd name="T35" fmla="*/ 116 h 178"/>
                <a:gd name="T36" fmla="*/ 144 w 186"/>
                <a:gd name="T37" fmla="*/ 97 h 178"/>
                <a:gd name="T38" fmla="*/ 149 w 186"/>
                <a:gd name="T39" fmla="*/ 96 h 178"/>
                <a:gd name="T40" fmla="*/ 157 w 186"/>
                <a:gd name="T41" fmla="*/ 108 h 178"/>
                <a:gd name="T42" fmla="*/ 160 w 186"/>
                <a:gd name="T43" fmla="*/ 143 h 178"/>
                <a:gd name="T44" fmla="*/ 159 w 186"/>
                <a:gd name="T45" fmla="*/ 174 h 178"/>
                <a:gd name="T46" fmla="*/ 161 w 186"/>
                <a:gd name="T47" fmla="*/ 178 h 178"/>
                <a:gd name="T48" fmla="*/ 169 w 186"/>
                <a:gd name="T49" fmla="*/ 143 h 178"/>
                <a:gd name="T50" fmla="*/ 176 w 186"/>
                <a:gd name="T51" fmla="*/ 147 h 178"/>
                <a:gd name="T52" fmla="*/ 184 w 186"/>
                <a:gd name="T53" fmla="*/ 115 h 178"/>
                <a:gd name="T54" fmla="*/ 185 w 186"/>
                <a:gd name="T55" fmla="*/ 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" h="178">
                  <a:moveTo>
                    <a:pt x="185" y="76"/>
                  </a:moveTo>
                  <a:cubicBezTo>
                    <a:pt x="185" y="69"/>
                    <a:pt x="181" y="20"/>
                    <a:pt x="127" y="0"/>
                  </a:cubicBezTo>
                  <a:cubicBezTo>
                    <a:pt x="127" y="0"/>
                    <a:pt x="115" y="2"/>
                    <a:pt x="93" y="7"/>
                  </a:cubicBezTo>
                  <a:cubicBezTo>
                    <a:pt x="93" y="7"/>
                    <a:pt x="62" y="6"/>
                    <a:pt x="55" y="11"/>
                  </a:cubicBezTo>
                  <a:cubicBezTo>
                    <a:pt x="49" y="16"/>
                    <a:pt x="34" y="22"/>
                    <a:pt x="34" y="22"/>
                  </a:cubicBezTo>
                  <a:cubicBezTo>
                    <a:pt x="34" y="22"/>
                    <a:pt x="4" y="32"/>
                    <a:pt x="0" y="71"/>
                  </a:cubicBezTo>
                  <a:cubicBezTo>
                    <a:pt x="0" y="71"/>
                    <a:pt x="0" y="121"/>
                    <a:pt x="3" y="140"/>
                  </a:cubicBezTo>
                  <a:cubicBezTo>
                    <a:pt x="3" y="140"/>
                    <a:pt x="7" y="139"/>
                    <a:pt x="11" y="142"/>
                  </a:cubicBezTo>
                  <a:lnTo>
                    <a:pt x="15" y="169"/>
                  </a:lnTo>
                  <a:lnTo>
                    <a:pt x="20" y="165"/>
                  </a:lnTo>
                  <a:cubicBezTo>
                    <a:pt x="20" y="165"/>
                    <a:pt x="17" y="135"/>
                    <a:pt x="25" y="126"/>
                  </a:cubicBezTo>
                  <a:cubicBezTo>
                    <a:pt x="28" y="122"/>
                    <a:pt x="25" y="96"/>
                    <a:pt x="25" y="96"/>
                  </a:cubicBezTo>
                  <a:cubicBezTo>
                    <a:pt x="25" y="96"/>
                    <a:pt x="42" y="80"/>
                    <a:pt x="44" y="79"/>
                  </a:cubicBezTo>
                  <a:cubicBezTo>
                    <a:pt x="44" y="79"/>
                    <a:pt x="68" y="84"/>
                    <a:pt x="80" y="91"/>
                  </a:cubicBezTo>
                  <a:cubicBezTo>
                    <a:pt x="80" y="91"/>
                    <a:pt x="83" y="101"/>
                    <a:pt x="107" y="105"/>
                  </a:cubicBezTo>
                  <a:cubicBezTo>
                    <a:pt x="108" y="105"/>
                    <a:pt x="109" y="105"/>
                    <a:pt x="110" y="105"/>
                  </a:cubicBezTo>
                  <a:cubicBezTo>
                    <a:pt x="114" y="105"/>
                    <a:pt x="119" y="105"/>
                    <a:pt x="124" y="104"/>
                  </a:cubicBezTo>
                  <a:cubicBezTo>
                    <a:pt x="149" y="96"/>
                    <a:pt x="150" y="116"/>
                    <a:pt x="150" y="116"/>
                  </a:cubicBezTo>
                  <a:cubicBezTo>
                    <a:pt x="153" y="107"/>
                    <a:pt x="149" y="101"/>
                    <a:pt x="144" y="97"/>
                  </a:cubicBezTo>
                  <a:lnTo>
                    <a:pt x="149" y="96"/>
                  </a:lnTo>
                  <a:cubicBezTo>
                    <a:pt x="149" y="96"/>
                    <a:pt x="154" y="100"/>
                    <a:pt x="157" y="108"/>
                  </a:cubicBezTo>
                  <a:cubicBezTo>
                    <a:pt x="159" y="119"/>
                    <a:pt x="155" y="132"/>
                    <a:pt x="160" y="143"/>
                  </a:cubicBezTo>
                  <a:cubicBezTo>
                    <a:pt x="164" y="151"/>
                    <a:pt x="159" y="174"/>
                    <a:pt x="159" y="174"/>
                  </a:cubicBezTo>
                  <a:lnTo>
                    <a:pt x="161" y="178"/>
                  </a:lnTo>
                  <a:lnTo>
                    <a:pt x="169" y="143"/>
                  </a:lnTo>
                  <a:cubicBezTo>
                    <a:pt x="169" y="143"/>
                    <a:pt x="175" y="144"/>
                    <a:pt x="176" y="147"/>
                  </a:cubicBezTo>
                  <a:lnTo>
                    <a:pt x="184" y="115"/>
                  </a:lnTo>
                  <a:cubicBezTo>
                    <a:pt x="184" y="115"/>
                    <a:pt x="186" y="82"/>
                    <a:pt x="185" y="76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60"/>
            <p:cNvSpPr/>
            <p:nvPr/>
          </p:nvSpPr>
          <p:spPr bwMode="auto">
            <a:xfrm>
              <a:off x="10871201" y="2224088"/>
              <a:ext cx="50800" cy="280987"/>
            </a:xfrm>
            <a:custGeom>
              <a:avLst/>
              <a:gdLst>
                <a:gd name="T0" fmla="*/ 28 w 36"/>
                <a:gd name="T1" fmla="*/ 109 h 195"/>
                <a:gd name="T2" fmla="*/ 11 w 36"/>
                <a:gd name="T3" fmla="*/ 0 h 195"/>
                <a:gd name="T4" fmla="*/ 0 w 36"/>
                <a:gd name="T5" fmla="*/ 165 h 195"/>
                <a:gd name="T6" fmla="*/ 6 w 36"/>
                <a:gd name="T7" fmla="*/ 195 h 195"/>
                <a:gd name="T8" fmla="*/ 34 w 36"/>
                <a:gd name="T9" fmla="*/ 195 h 195"/>
                <a:gd name="T10" fmla="*/ 28 w 36"/>
                <a:gd name="T11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95">
                  <a:moveTo>
                    <a:pt x="28" y="109"/>
                  </a:moveTo>
                  <a:cubicBezTo>
                    <a:pt x="36" y="79"/>
                    <a:pt x="20" y="16"/>
                    <a:pt x="11" y="0"/>
                  </a:cubicBezTo>
                  <a:lnTo>
                    <a:pt x="0" y="165"/>
                  </a:lnTo>
                  <a:lnTo>
                    <a:pt x="6" y="195"/>
                  </a:lnTo>
                  <a:cubicBezTo>
                    <a:pt x="6" y="195"/>
                    <a:pt x="18" y="195"/>
                    <a:pt x="34" y="195"/>
                  </a:cubicBezTo>
                  <a:cubicBezTo>
                    <a:pt x="29" y="170"/>
                    <a:pt x="23" y="129"/>
                    <a:pt x="28" y="10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61"/>
            <p:cNvSpPr/>
            <p:nvPr/>
          </p:nvSpPr>
          <p:spPr bwMode="auto">
            <a:xfrm>
              <a:off x="10769601" y="1960563"/>
              <a:ext cx="173038" cy="1022350"/>
            </a:xfrm>
            <a:custGeom>
              <a:avLst/>
              <a:gdLst>
                <a:gd name="T0" fmla="*/ 55 w 120"/>
                <a:gd name="T1" fmla="*/ 694 h 711"/>
                <a:gd name="T2" fmla="*/ 108 w 120"/>
                <a:gd name="T3" fmla="*/ 711 h 711"/>
                <a:gd name="T4" fmla="*/ 120 w 120"/>
                <a:gd name="T5" fmla="*/ 703 h 711"/>
                <a:gd name="T6" fmla="*/ 88 w 120"/>
                <a:gd name="T7" fmla="*/ 368 h 711"/>
                <a:gd name="T8" fmla="*/ 88 w 120"/>
                <a:gd name="T9" fmla="*/ 218 h 711"/>
                <a:gd name="T10" fmla="*/ 88 w 120"/>
                <a:gd name="T11" fmla="*/ 126 h 711"/>
                <a:gd name="T12" fmla="*/ 55 w 120"/>
                <a:gd name="T13" fmla="*/ 40 h 711"/>
                <a:gd name="T14" fmla="*/ 1 w 120"/>
                <a:gd name="T15" fmla="*/ 0 h 711"/>
                <a:gd name="T16" fmla="*/ 0 w 120"/>
                <a:gd name="T17" fmla="*/ 40 h 711"/>
                <a:gd name="T18" fmla="*/ 55 w 120"/>
                <a:gd name="T19" fmla="*/ 193 h 711"/>
                <a:gd name="T20" fmla="*/ 44 w 120"/>
                <a:gd name="T21" fmla="*/ 296 h 711"/>
                <a:gd name="T22" fmla="*/ 66 w 120"/>
                <a:gd name="T23" fmla="*/ 509 h 711"/>
                <a:gd name="T24" fmla="*/ 55 w 120"/>
                <a:gd name="T25" fmla="*/ 694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711">
                  <a:moveTo>
                    <a:pt x="55" y="694"/>
                  </a:moveTo>
                  <a:lnTo>
                    <a:pt x="108" y="711"/>
                  </a:lnTo>
                  <a:lnTo>
                    <a:pt x="120" y="703"/>
                  </a:lnTo>
                  <a:cubicBezTo>
                    <a:pt x="120" y="703"/>
                    <a:pt x="111" y="437"/>
                    <a:pt x="88" y="368"/>
                  </a:cubicBezTo>
                  <a:cubicBezTo>
                    <a:pt x="88" y="368"/>
                    <a:pt x="87" y="244"/>
                    <a:pt x="88" y="218"/>
                  </a:cubicBezTo>
                  <a:cubicBezTo>
                    <a:pt x="88" y="193"/>
                    <a:pt x="89" y="140"/>
                    <a:pt x="88" y="126"/>
                  </a:cubicBezTo>
                  <a:cubicBezTo>
                    <a:pt x="87" y="113"/>
                    <a:pt x="67" y="57"/>
                    <a:pt x="55" y="40"/>
                  </a:cubicBezTo>
                  <a:lnTo>
                    <a:pt x="1" y="0"/>
                  </a:lnTo>
                  <a:lnTo>
                    <a:pt x="0" y="40"/>
                  </a:lnTo>
                  <a:cubicBezTo>
                    <a:pt x="0" y="40"/>
                    <a:pt x="57" y="160"/>
                    <a:pt x="55" y="193"/>
                  </a:cubicBezTo>
                  <a:cubicBezTo>
                    <a:pt x="55" y="193"/>
                    <a:pt x="43" y="288"/>
                    <a:pt x="44" y="296"/>
                  </a:cubicBezTo>
                  <a:cubicBezTo>
                    <a:pt x="45" y="304"/>
                    <a:pt x="66" y="492"/>
                    <a:pt x="66" y="509"/>
                  </a:cubicBezTo>
                  <a:cubicBezTo>
                    <a:pt x="66" y="526"/>
                    <a:pt x="55" y="694"/>
                    <a:pt x="55" y="69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2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78" y="1234253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zh-CN" altLang="en-US" sz="3200" dirty="0">
                <a:solidFill>
                  <a:srgbClr val="B11212"/>
                </a:solidFill>
                <a:ea typeface="黑体" panose="02010609060101010101" pitchFamily="49" charset="-122"/>
              </a:rPr>
              <a:t>第一个</a:t>
            </a:r>
            <a:r>
              <a:rPr lang="en-US" altLang="zh-CN" sz="3200" dirty="0">
                <a:solidFill>
                  <a:srgbClr val="B11212"/>
                </a:solidFill>
                <a:ea typeface="黑体" panose="02010609060101010101" pitchFamily="49" charset="-122"/>
              </a:rPr>
              <a:t>C++</a:t>
            </a:r>
            <a:r>
              <a:rPr lang="zh-CN" altLang="en-US" sz="3200" dirty="0">
                <a:solidFill>
                  <a:srgbClr val="B11212"/>
                </a:solidFill>
                <a:ea typeface="黑体" panose="02010609060101010101" pitchFamily="49" charset="-122"/>
              </a:rPr>
              <a:t>程序</a:t>
            </a:r>
            <a:endParaRPr lang="en-US" altLang="zh-CN" sz="3200" dirty="0">
              <a:solidFill>
                <a:srgbClr val="B11212"/>
              </a:solidFill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013AA0-7342-41B0-90EE-3C80698A2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53" y="2110280"/>
            <a:ext cx="7245998" cy="3279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0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53BFCD5-5856-4C82-95A8-6270920A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06" y="1197546"/>
            <a:ext cx="979308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头文件</a:t>
            </a:r>
            <a:endParaRPr lang="en-US" altLang="zh-CN" dirty="0"/>
          </a:p>
          <a:p>
            <a:pPr lvl="1" indent="457200">
              <a:lnSpc>
                <a:spcPct val="15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中的输入、输出头文件</a:t>
            </a:r>
            <a:r>
              <a:rPr lang="en-US" altLang="zh-CN" dirty="0"/>
              <a:t>iostream</a:t>
            </a:r>
          </a:p>
          <a:p>
            <a:pPr lvl="1" indent="457200">
              <a:lnSpc>
                <a:spcPct val="150000"/>
              </a:lnSpc>
            </a:pPr>
            <a:r>
              <a:rPr lang="en-US" altLang="zh-CN" dirty="0" err="1"/>
              <a:t>i</a:t>
            </a:r>
            <a:r>
              <a:rPr lang="en-US" altLang="zh-CN" dirty="0"/>
              <a:t> ——input </a:t>
            </a:r>
            <a:r>
              <a:rPr lang="zh-CN" altLang="en-US" dirty="0"/>
              <a:t>输入</a:t>
            </a:r>
            <a:endParaRPr lang="en-US" altLang="zh-CN" dirty="0"/>
          </a:p>
          <a:p>
            <a:pPr lvl="1" indent="457200">
              <a:lnSpc>
                <a:spcPct val="150000"/>
              </a:lnSpc>
            </a:pPr>
            <a:r>
              <a:rPr lang="en-US" altLang="zh-CN" dirty="0"/>
              <a:t>o ——output </a:t>
            </a:r>
            <a:r>
              <a:rPr lang="zh-CN" altLang="en-US" dirty="0"/>
              <a:t>输出</a:t>
            </a:r>
            <a:endParaRPr lang="en-US" altLang="zh-CN" dirty="0"/>
          </a:p>
          <a:p>
            <a:pPr lvl="1" indent="457200">
              <a:lnSpc>
                <a:spcPct val="150000"/>
              </a:lnSpc>
            </a:pPr>
            <a:r>
              <a:rPr lang="en-US" altLang="zh-CN" dirty="0"/>
              <a:t>stream —— </a:t>
            </a:r>
            <a:r>
              <a:rPr lang="zh-CN" altLang="en-US" dirty="0" smtClean="0"/>
              <a:t>流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6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3BFCD5-5856-4C82-95A8-6270920A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98" y="1044638"/>
            <a:ext cx="957706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命名空间</a:t>
            </a:r>
            <a:endParaRPr lang="en-US" altLang="zh-CN" dirty="0"/>
          </a:p>
          <a:p>
            <a:pPr marL="0" lvl="1" indent="457200">
              <a:lnSpc>
                <a:spcPct val="15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标准库中所有标识符并定义于一个名为</a:t>
            </a:r>
            <a:r>
              <a:rPr lang="en-US" altLang="zh-CN" dirty="0"/>
              <a:t>std</a:t>
            </a:r>
            <a:r>
              <a:rPr lang="zh-CN" altLang="en-US" dirty="0"/>
              <a:t>的命名空间中，</a:t>
            </a:r>
            <a:r>
              <a:rPr lang="en-US" altLang="zh-CN" dirty="0"/>
              <a:t>std</a:t>
            </a:r>
            <a:r>
              <a:rPr lang="zh-CN" altLang="en-US" dirty="0"/>
              <a:t>称为标准命名空间（</a:t>
            </a:r>
            <a:r>
              <a:rPr lang="en-US" altLang="zh-CN" dirty="0"/>
              <a:t>standard</a:t>
            </a:r>
            <a:r>
              <a:rPr lang="zh-CN" altLang="en-US" dirty="0"/>
              <a:t>，标准的）。</a:t>
            </a:r>
            <a:endParaRPr lang="en-US" altLang="zh-CN" dirty="0"/>
          </a:p>
          <a:p>
            <a:pPr marL="0" lvl="1" indent="457200">
              <a:lnSpc>
                <a:spcPct val="150000"/>
              </a:lnSpc>
            </a:pPr>
            <a:r>
              <a:rPr lang="zh-CN" altLang="en-US" dirty="0"/>
              <a:t>引入标准命名空间方法：</a:t>
            </a:r>
            <a:endParaRPr lang="en-US" altLang="zh-CN" dirty="0"/>
          </a:p>
          <a:p>
            <a:pPr marL="0" lvl="1" indent="457200">
              <a:lnSpc>
                <a:spcPct val="150000"/>
              </a:lnSpc>
            </a:pPr>
            <a:r>
              <a:rPr lang="en-US" altLang="zh-CN" dirty="0"/>
              <a:t>using namespace std</a:t>
            </a:r>
            <a:r>
              <a:rPr lang="en-US" altLang="zh-CN" dirty="0">
                <a:solidFill>
                  <a:srgbClr val="B11212"/>
                </a:solidFill>
              </a:rPr>
              <a:t>;</a:t>
            </a:r>
          </a:p>
          <a:p>
            <a:pPr marL="0" lvl="1" indent="457200">
              <a:lnSpc>
                <a:spcPct val="150000"/>
              </a:lnSpc>
            </a:pPr>
            <a:r>
              <a:rPr lang="zh-CN" altLang="en-US" b="1" dirty="0">
                <a:solidFill>
                  <a:srgbClr val="B11212"/>
                </a:solidFill>
              </a:rPr>
              <a:t>注意：</a:t>
            </a:r>
            <a:r>
              <a:rPr lang="zh-CN" altLang="en-US" dirty="0"/>
              <a:t>语句末尾的分号不能</a:t>
            </a:r>
            <a:r>
              <a:rPr lang="zh-CN" altLang="en-US" dirty="0" smtClean="0"/>
              <a:t>少。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10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3BFCD5-5856-4C82-95A8-6270920A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1018397"/>
            <a:ext cx="964907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主函数</a:t>
            </a:r>
            <a:endParaRPr lang="en-US" altLang="zh-CN" dirty="0"/>
          </a:p>
          <a:p>
            <a:pPr marL="0" lvl="1" indent="457200">
              <a:lnSpc>
                <a:spcPct val="150000"/>
              </a:lnSpc>
            </a:pPr>
            <a:r>
              <a:rPr lang="zh-CN" altLang="en-US" dirty="0"/>
              <a:t>主函数</a:t>
            </a:r>
            <a:r>
              <a:rPr lang="en-US" altLang="zh-CN" dirty="0"/>
              <a:t>main()</a:t>
            </a:r>
            <a:r>
              <a:rPr lang="zh-CN" altLang="en-US" dirty="0"/>
              <a:t>是程序的入口，每个程序都需要一个主函数。主函数返回值为</a:t>
            </a:r>
            <a:r>
              <a:rPr lang="en-US" altLang="zh-CN" dirty="0"/>
              <a:t>int</a:t>
            </a:r>
            <a:r>
              <a:rPr lang="zh-CN" altLang="en-US" dirty="0"/>
              <a:t>型。</a:t>
            </a:r>
            <a:endParaRPr lang="en-US" altLang="zh-CN" dirty="0"/>
          </a:p>
          <a:p>
            <a:pPr marL="0" lvl="1" indent="457200">
              <a:lnSpc>
                <a:spcPct val="150000"/>
              </a:lnSpc>
            </a:pPr>
            <a:r>
              <a:rPr lang="en-US" altLang="zh-CN" dirty="0"/>
              <a:t>int main</a:t>
            </a:r>
            <a:r>
              <a:rPr lang="en-US" altLang="zh-CN" dirty="0" smtClean="0"/>
              <a:t>(){</a:t>
            </a:r>
            <a:endParaRPr lang="en-US" altLang="zh-CN" dirty="0"/>
          </a:p>
          <a:p>
            <a:pPr marL="0" lvl="1" indent="45720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hello,world</a:t>
            </a:r>
            <a:r>
              <a:rPr lang="en-US" altLang="zh-CN" dirty="0"/>
              <a:t>!"&lt;&lt;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lvl="1" indent="457200">
              <a:lnSpc>
                <a:spcPct val="150000"/>
              </a:lnSpc>
            </a:pPr>
            <a:r>
              <a:rPr lang="en-US" altLang="zh-CN" dirty="0"/>
              <a:t>	return </a:t>
            </a:r>
            <a:r>
              <a:rPr lang="en-US" altLang="zh-CN" dirty="0">
                <a:solidFill>
                  <a:srgbClr val="B11212"/>
                </a:solidFill>
              </a:rPr>
              <a:t>0</a:t>
            </a:r>
            <a:r>
              <a:rPr lang="en-US" altLang="zh-CN" dirty="0"/>
              <a:t>;</a:t>
            </a:r>
          </a:p>
          <a:p>
            <a:pPr marL="0" lvl="1" indent="457200">
              <a:lnSpc>
                <a:spcPct val="150000"/>
              </a:lnSpc>
            </a:pPr>
            <a:r>
              <a:rPr lang="en-US" altLang="zh-CN" dirty="0"/>
              <a:t>} </a:t>
            </a:r>
          </a:p>
          <a:p>
            <a:pPr marL="0" lvl="1" indent="457200">
              <a:lnSpc>
                <a:spcPct val="150000"/>
              </a:lnSpc>
            </a:pPr>
            <a:r>
              <a:rPr lang="zh-CN" altLang="en-US" b="1" dirty="0">
                <a:solidFill>
                  <a:srgbClr val="B11212"/>
                </a:solidFill>
              </a:rPr>
              <a:t>注意：</a:t>
            </a:r>
            <a:r>
              <a:rPr lang="zh-CN" altLang="en-US" dirty="0"/>
              <a:t>程序末尾返回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11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38518" y="1845550"/>
            <a:ext cx="9592551" cy="388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defRPr/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输入输出流的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lang="en-US" altLang="zh-CN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istream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两个类提供的，这两个类继承自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ios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基类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，它们预定义了标准输入输出流对象，并且提供了多种形式的输入输出功能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在进行输入时需要从流中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提取数据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，在输出时需要向流中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插入数据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，提取和插入是通过在流类库中重载</a:t>
            </a:r>
            <a:r>
              <a:rPr lang="zh-CN" altLang="zh-CN" sz="28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lang="zh-CN" altLang="zh-CN" sz="28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zh-CN" sz="28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zh-CN" altLang="zh-CN" sz="28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运算符来实现的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694" y="1188835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B11212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3200" dirty="0">
                <a:solidFill>
                  <a:srgbClr val="B11212"/>
                </a:solidFill>
                <a:ea typeface="黑体" panose="02010609060101010101" pitchFamily="49" charset="-122"/>
              </a:rPr>
              <a:t>输入输出、格式</a:t>
            </a:r>
            <a:endParaRPr lang="en-US" altLang="zh-CN" sz="3200" dirty="0">
              <a:solidFill>
                <a:srgbClr val="B11212"/>
              </a:solidFill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C++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基础知识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76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2562</TotalTime>
  <Words>2231</Words>
  <Application>Microsoft Office PowerPoint</Application>
  <PresentationFormat>自定义</PresentationFormat>
  <Paragraphs>339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方正姚体</vt:lpstr>
      <vt:lpstr>黑体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294</cp:revision>
  <dcterms:created xsi:type="dcterms:W3CDTF">2015-04-23T03:04:00Z</dcterms:created>
  <dcterms:modified xsi:type="dcterms:W3CDTF">2024-09-20T09:25:30Z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