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8"/>
  </p:notesMasterIdLst>
  <p:handoutMasterIdLst>
    <p:handoutMasterId r:id="rId19"/>
  </p:handoutMasterIdLst>
  <p:sldIdLst>
    <p:sldId id="562" r:id="rId3"/>
    <p:sldId id="630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B11212"/>
    <a:srgbClr val="0066CC"/>
    <a:srgbClr val="660033"/>
    <a:srgbClr val="9900CC"/>
    <a:srgbClr val="38B1BF"/>
    <a:srgbClr val="0066FF"/>
    <a:srgbClr val="3399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3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586" y="1570031"/>
            <a:ext cx="9409132" cy="3785652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符串：存储在内存的连续字节中的一系列字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str=“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afsdjkl;sd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类隐藏了字符串的数组性质，使用户可以像处理普通变量一样处理字符串。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类头文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include&lt;string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98" y="1184968"/>
            <a:ext cx="3523406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串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6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2" y="754317"/>
            <a:ext cx="9743864" cy="5185522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风格字符串初始化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输入存储到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对象没有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数组使一组用于存储一个字符串的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存储单元，而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类变量使一个表示字符串的实体。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 indent="-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03" y="1582609"/>
            <a:ext cx="8904327" cy="453483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符串的长度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.length()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.size()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是用于求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类对象的成员函数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strlen(str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是用于求字符数组的长度，其参数是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=“0123456789”;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cout &lt;&lt;“str.length()=”&lt;&lt;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;//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()="&lt;&lt;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;//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08" y="1197546"/>
            <a:ext cx="2783610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串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13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870605"/>
            <a:ext cx="1675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3" y="1634163"/>
            <a:ext cx="10541743" cy="48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25000"/>
              </a:lnSpc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输入一些字符串，进行赋值、拼接、附加。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风格：      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.size, . length,=,+,==,!=,&gt;=,&lt;=,find</a:t>
            </a: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strcat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strcmp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strchr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strrchr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strstr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lvl="1" eaLnBrk="0" hangingPunct="0">
              <a:lnSpc>
                <a:spcPct val="125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strlwr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strupr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566814" y="837506"/>
            <a:ext cx="2656496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字符串的应用</a:t>
            </a:r>
            <a:endParaRPr lang="en-US" altLang="zh-CN" sz="3200" b="1" dirty="0">
              <a:solidFill>
                <a:srgbClr val="009ED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5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981522"/>
            <a:ext cx="1675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851815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输入一行字符，统计单词个数，单词之间以空格隔开。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759235" y="981522"/>
            <a:ext cx="2656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7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101462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16967" y="1818954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个字符串，找出其中最小的字符串。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759235" y="1014621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0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6" name="TextBox 320"/>
          <p:cNvSpPr txBox="1">
            <a:spLocks noChangeArrowheads="1"/>
          </p:cNvSpPr>
          <p:nvPr/>
        </p:nvSpPr>
        <p:spPr bwMode="auto">
          <a:xfrm>
            <a:off x="2638822" y="1733126"/>
            <a:ext cx="3827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/>
            <a:r>
              <a:rPr lang="en-US" altLang="zh-CN" sz="32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</a:t>
            </a:r>
            <a:r>
              <a:rPr lang="zh-CN" altLang="en-US" sz="32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风格字符串</a:t>
            </a:r>
            <a:endParaRPr lang="zh-CN" altLang="en-US" sz="32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321"/>
          <p:cNvSpPr txBox="1">
            <a:spLocks noChangeArrowheads="1"/>
          </p:cNvSpPr>
          <p:nvPr/>
        </p:nvSpPr>
        <p:spPr bwMode="auto">
          <a:xfrm>
            <a:off x="2566814" y="2604958"/>
            <a:ext cx="32297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/>
            <a:r>
              <a:rPr lang="en-US" altLang="zh-CN" sz="32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string</a:t>
            </a:r>
            <a:r>
              <a:rPr lang="zh-CN" altLang="en-US" sz="32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zh-CN" altLang="en-US" sz="32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296" y="1774377"/>
            <a:ext cx="8376318" cy="446301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1067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符串：存储在内存的连续字节中的一系列字符。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符数组：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a[8]={‘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v’,’e’,’r’,’y’,’g’,’o’,’o’,’d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符串：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a[8]={‘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a’,’b’,’c’,’d’,’e’,’f’,’g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’,’\0’};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有另外一种字符串定义：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符串：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a[8]=“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符串：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a[]=“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afsdjkl;sd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>
              <a:lnSpc>
                <a:spcPct val="150000"/>
              </a:lnSpc>
              <a:defRPr/>
            </a:pPr>
            <a:endParaRPr lang="zh-CN" altLang="en-US" sz="10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08" y="1389314"/>
            <a:ext cx="3143650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义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0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5" y="1269554"/>
            <a:ext cx="9865096" cy="3970318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风格字符串必须以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存储空间不要忘了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对字符串长度没有限制。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463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空格、制表符、换行符分割的字符串常量自动拼接。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80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风格字符串头文</a:t>
            </a:r>
            <a:r>
              <a:rPr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zh-CN" altLang="en-US" sz="2800" b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altLang="zh-CN" sz="2800" b="1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cstring</a:t>
            </a:r>
            <a:r>
              <a:rPr lang="en-US" altLang="zh-CN" sz="2800" b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03" y="1803674"/>
            <a:ext cx="9984447" cy="310854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组或字符串的长度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返回所占总空间的字节数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由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于在编译时计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能计算动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态分配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小。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返回字符数组或字符串所占的字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节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08" y="1418611"/>
            <a:ext cx="3523406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串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0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1053530"/>
            <a:ext cx="1675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6665" y="1936609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定义一些字符串，并求长度，运算、输出。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831268" y="109998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0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62" y="1629594"/>
            <a:ext cx="9743864" cy="421666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1067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zh-CN" alt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使用空格、制表符、换行符来确定字符串的结束位置，因此字符串只能接收一个单词。换行符保留在输入序列中。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读取一行，直到遇到换行符。丢弃换行符。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get()</a:t>
            </a:r>
            <a:r>
              <a:rPr lang="zh-CN" alt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读取一行，直到遇到换行符。换行符保留在输入序列中。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小心！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使用后会将换行符保留在输入序列中。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再调用一次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74" y="1244531"/>
            <a:ext cx="3523406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909514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43806" y="1629594"/>
            <a:ext cx="5721046" cy="45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输入一些字符串，体会其用法。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getline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str[100];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&gt;&gt;str;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cin.getline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(str,10);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cin.getline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(str,10,’:’);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cin.get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(str,10);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759235" y="909514"/>
            <a:ext cx="2656496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C4ADADDB-ED21-4B2E-A5D9-91531E83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31" y="2275924"/>
            <a:ext cx="5721046" cy="32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getline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str;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&gt;&gt;str;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getline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cin,str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getline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cin,str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,’:’);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0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2678" y="1105506"/>
            <a:ext cx="8639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库中特有的字符串类。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86694" y="2637706"/>
            <a:ext cx="6624736" cy="1767869"/>
            <a:chOff x="1655016" y="3045801"/>
            <a:chExt cx="9015827" cy="2295878"/>
          </a:xfrm>
        </p:grpSpPr>
        <p:grpSp>
          <p:nvGrpSpPr>
            <p:cNvPr id="18" name="组合 27">
              <a:extLst>
                <a:ext uri="{FF2B5EF4-FFF2-40B4-BE49-F238E27FC236}">
                  <a16:creationId xmlns:a16="http://schemas.microsoft.com/office/drawing/2014/main" id="{59E745DA-4B65-4983-8446-3AD015AE1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016" y="3045801"/>
              <a:ext cx="7678267" cy="2295878"/>
              <a:chOff x="2338874" y="1849629"/>
              <a:chExt cx="3659744" cy="1512963"/>
            </a:xfrm>
          </p:grpSpPr>
          <p:sp>
            <p:nvSpPr>
              <p:cNvPr id="19" name="圆角矩形 1">
                <a:extLst>
                  <a:ext uri="{FF2B5EF4-FFF2-40B4-BE49-F238E27FC236}">
                    <a16:creationId xmlns:a16="http://schemas.microsoft.com/office/drawing/2014/main" id="{EEB82ECB-D6BF-44E0-9E4E-DE18A062A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415" y="1849629"/>
                <a:ext cx="1381122" cy="3664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666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string</a:t>
                </a:r>
                <a:endParaRPr lang="zh-CN" altLang="en-US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圆角矩形 11">
                <a:extLst>
                  <a:ext uri="{FF2B5EF4-FFF2-40B4-BE49-F238E27FC236}">
                    <a16:creationId xmlns:a16="http://schemas.microsoft.com/office/drawing/2014/main" id="{568393AE-E72A-4E72-BD3E-E2CE3E08B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874" y="2996167"/>
                <a:ext cx="1340654" cy="3664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666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定义</a:t>
                </a:r>
              </a:p>
            </p:txBody>
          </p:sp>
          <p:cxnSp>
            <p:nvCxnSpPr>
              <p:cNvPr id="21" name="直接箭头连接符 3">
                <a:extLst>
                  <a:ext uri="{FF2B5EF4-FFF2-40B4-BE49-F238E27FC236}">
                    <a16:creationId xmlns:a16="http://schemas.microsoft.com/office/drawing/2014/main" id="{8C4737AB-0E92-4D65-9BB6-F1C80146C7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5062537" y="2343009"/>
                <a:ext cx="936081" cy="7568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5">
                <a:extLst>
                  <a:ext uri="{FF2B5EF4-FFF2-40B4-BE49-F238E27FC236}">
                    <a16:creationId xmlns:a16="http://schemas.microsoft.com/office/drawing/2014/main" id="{75FA6F2E-AFE7-4777-AB2F-5BCC1D200A1C}"/>
                  </a:ext>
                </a:extLst>
              </p:cNvPr>
              <p:cNvCxnSpPr>
                <a:cxnSpLocks noChangeShapeType="1"/>
                <a:stCxn id="20" idx="0"/>
              </p:cNvCxnSpPr>
              <p:nvPr/>
            </p:nvCxnSpPr>
            <p:spPr bwMode="auto">
              <a:xfrm rot="5400000" flipH="1" flipV="1">
                <a:off x="3017786" y="2334424"/>
                <a:ext cx="653158" cy="6703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" name="圆角矩形 11">
              <a:extLst>
                <a:ext uri="{FF2B5EF4-FFF2-40B4-BE49-F238E27FC236}">
                  <a16:creationId xmlns:a16="http://schemas.microsoft.com/office/drawing/2014/main" id="{AED296EF-80B3-49A9-BCEB-0CEB319ED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668" y="4783360"/>
              <a:ext cx="2812683" cy="5560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</a:p>
          </p:txBody>
        </p:sp>
        <p:sp>
          <p:nvSpPr>
            <p:cNvPr id="24" name="圆角矩形 11">
              <a:extLst>
                <a:ext uri="{FF2B5EF4-FFF2-40B4-BE49-F238E27FC236}">
                  <a16:creationId xmlns:a16="http://schemas.microsoft.com/office/drawing/2014/main" id="{4DAB3841-C989-46F8-88D3-648EF50B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60" y="4785475"/>
              <a:ext cx="2812683" cy="5560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</a:p>
          </p:txBody>
        </p:sp>
        <p:cxnSp>
          <p:nvCxnSpPr>
            <p:cNvPr id="25" name="直接箭头连接符 5">
              <a:extLst>
                <a:ext uri="{FF2B5EF4-FFF2-40B4-BE49-F238E27FC236}">
                  <a16:creationId xmlns:a16="http://schemas.microsoft.com/office/drawing/2014/main" id="{C98539B2-8BCA-4C50-91EE-67CF51C9A0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67692" y="3795004"/>
              <a:ext cx="0" cy="990471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3" name="直接连接符 12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字符串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6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2632</TotalTime>
  <Words>908</Words>
  <Application>Microsoft Office PowerPoint</Application>
  <PresentationFormat>自定义</PresentationFormat>
  <Paragraphs>109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303</cp:revision>
  <dcterms:created xsi:type="dcterms:W3CDTF">2015-04-23T03:04:00Z</dcterms:created>
  <dcterms:modified xsi:type="dcterms:W3CDTF">2024-09-20T09:36:10Z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