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4"/>
  </p:notesMasterIdLst>
  <p:handoutMasterIdLst>
    <p:handoutMasterId r:id="rId15"/>
  </p:handoutMasterIdLst>
  <p:sldIdLst>
    <p:sldId id="562" r:id="rId3"/>
    <p:sldId id="630" r:id="rId4"/>
    <p:sldId id="641" r:id="rId5"/>
    <p:sldId id="646" r:id="rId6"/>
    <p:sldId id="647" r:id="rId7"/>
    <p:sldId id="648" r:id="rId8"/>
    <p:sldId id="649" r:id="rId9"/>
    <p:sldId id="650" r:id="rId10"/>
    <p:sldId id="651" r:id="rId11"/>
    <p:sldId id="652" r:id="rId12"/>
    <p:sldId id="653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61" d="100"/>
          <a:sy n="61" d="100"/>
        </p:scale>
        <p:origin x="72" y="32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8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5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7890" y="4493758"/>
            <a:ext cx="531427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算法之美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94605" y="1004000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94605" y="1775121"/>
            <a:ext cx="10009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个字母，如果是小写字母将其转换为大写字母，输出转换后的字符串。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695687" y="1004000"/>
            <a:ext cx="22365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字符串参数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5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3" y="884733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3" y="1514744"/>
            <a:ext cx="110969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输入两个整数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，求这两个数的最大公约数和最小公倍数。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759236" y="884733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函数嵌套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02718" y="2493690"/>
            <a:ext cx="7355854" cy="2304256"/>
            <a:chOff x="1241424" y="2283718"/>
            <a:chExt cx="6762750" cy="1747838"/>
          </a:xfrm>
        </p:grpSpPr>
        <p:grpSp>
          <p:nvGrpSpPr>
            <p:cNvPr id="15" name="组合 27"/>
            <p:cNvGrpSpPr>
              <a:grpSpLocks/>
            </p:cNvGrpSpPr>
            <p:nvPr/>
          </p:nvGrpSpPr>
          <p:grpSpPr bwMode="auto">
            <a:xfrm>
              <a:off x="1241424" y="2283718"/>
              <a:ext cx="5759450" cy="1747838"/>
              <a:chOff x="2338874" y="1849629"/>
              <a:chExt cx="3659744" cy="1535546"/>
            </a:xfrm>
          </p:grpSpPr>
          <p:sp>
            <p:nvSpPr>
              <p:cNvPr id="16" name="圆角矩形 1"/>
              <p:cNvSpPr>
                <a:spLocks noChangeArrowheads="1"/>
              </p:cNvSpPr>
              <p:nvPr/>
            </p:nvSpPr>
            <p:spPr bwMode="auto">
              <a:xfrm>
                <a:off x="3681415" y="1849629"/>
                <a:ext cx="1381122" cy="3890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函数</a:t>
                </a:r>
              </a:p>
            </p:txBody>
          </p:sp>
          <p:sp>
            <p:nvSpPr>
              <p:cNvPr id="17" name="圆角矩形 11"/>
              <p:cNvSpPr>
                <a:spLocks noChangeArrowheads="1"/>
              </p:cNvSpPr>
              <p:nvPr/>
            </p:nvSpPr>
            <p:spPr bwMode="auto">
              <a:xfrm>
                <a:off x="2338874" y="2996167"/>
                <a:ext cx="1340654" cy="3890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函数原型</a:t>
                </a:r>
              </a:p>
            </p:txBody>
          </p:sp>
          <p:cxnSp>
            <p:nvCxnSpPr>
              <p:cNvPr id="18" name="直接箭头连接符 3"/>
              <p:cNvCxnSpPr>
                <a:cxnSpLocks noChangeShapeType="1"/>
              </p:cNvCxnSpPr>
              <p:nvPr/>
            </p:nvCxnSpPr>
            <p:spPr bwMode="auto">
              <a:xfrm rot="10800000">
                <a:off x="5062537" y="2343009"/>
                <a:ext cx="936081" cy="7568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直接箭头连接符 5"/>
              <p:cNvCxnSpPr>
                <a:cxnSpLocks noChangeShapeType="1"/>
                <a:stCxn id="17" idx="0"/>
              </p:cNvCxnSpPr>
              <p:nvPr/>
            </p:nvCxnSpPr>
            <p:spPr bwMode="auto">
              <a:xfrm rot="5400000" flipH="1" flipV="1">
                <a:off x="3017786" y="2334424"/>
                <a:ext cx="653158" cy="6703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" name="圆角矩形 11"/>
            <p:cNvSpPr>
              <a:spLocks noChangeArrowheads="1"/>
            </p:cNvSpPr>
            <p:nvPr/>
          </p:nvSpPr>
          <p:spPr bwMode="auto">
            <a:xfrm>
              <a:off x="3541712" y="3587056"/>
              <a:ext cx="2109787" cy="44291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sp>
          <p:nvSpPr>
            <p:cNvPr id="30" name="圆角矩形 11"/>
            <p:cNvSpPr>
              <a:spLocks noChangeArrowheads="1"/>
            </p:cNvSpPr>
            <p:nvPr/>
          </p:nvSpPr>
          <p:spPr bwMode="auto">
            <a:xfrm>
              <a:off x="5894387" y="3588643"/>
              <a:ext cx="2109787" cy="4429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调用</a:t>
              </a:r>
            </a:p>
          </p:txBody>
        </p:sp>
        <p:cxnSp>
          <p:nvCxnSpPr>
            <p:cNvPr id="31" name="直接箭头连接符 5"/>
            <p:cNvCxnSpPr>
              <a:cxnSpLocks noChangeShapeType="1"/>
            </p:cNvCxnSpPr>
            <p:nvPr/>
          </p:nvCxnSpPr>
          <p:spPr bwMode="auto">
            <a:xfrm flipV="1">
              <a:off x="4551362" y="2845693"/>
              <a:ext cx="0" cy="742950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矩形 31"/>
          <p:cNvSpPr/>
          <p:nvPr/>
        </p:nvSpPr>
        <p:spPr>
          <a:xfrm>
            <a:off x="1115616" y="1071340"/>
            <a:ext cx="9372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函数是对实现某一功能的代码的模块化封装。</a:t>
            </a:r>
          </a:p>
        </p:txBody>
      </p:sp>
    </p:spTree>
    <p:extLst>
      <p:ext uri="{BB962C8B-B14F-4D97-AF65-F5344CB8AC3E}">
        <p14:creationId xmlns:p14="http://schemas.microsoft.com/office/powerpoint/2010/main" val="23854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744" y="1557586"/>
            <a:ext cx="10634086" cy="433965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>
              <a:defRPr/>
            </a:pPr>
            <a:endParaRPr lang="en-US" altLang="zh-CN"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回值类型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函数名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参数类型 </a:t>
            </a:r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参数名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参数类型 </a:t>
            </a:r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参数名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2,……,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参数类型 </a:t>
            </a:r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n)</a:t>
            </a:r>
            <a:endParaRPr lang="zh-CN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endParaRPr lang="zh-CN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执行语句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……… </a:t>
            </a:r>
            <a:endParaRPr lang="zh-CN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返回值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如果没有返回值，则返回值类型</a:t>
            </a:r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zh-CN" altLang="en-US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06" y="1199367"/>
            <a:ext cx="2053075" cy="51077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400"/>
            <a:r>
              <a:rPr lang="zh-CN" altLang="en-US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函数定义：</a:t>
            </a:r>
          </a:p>
        </p:txBody>
      </p:sp>
    </p:spTree>
    <p:extLst>
      <p:ext uri="{BB962C8B-B14F-4D97-AF65-F5344CB8AC3E}">
        <p14:creationId xmlns:p14="http://schemas.microsoft.com/office/powerpoint/2010/main" val="19529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3" y="1028749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899042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对整数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，输出它们的和。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831269" y="1075208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标准函数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2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4" y="1018397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819028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之间所有整数。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638822" y="1019529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无返回值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5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77971" y="1029252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77972" y="1899545"/>
            <a:ext cx="102329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very good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！”。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9FB5FD-4A00-4FDF-B7E0-23D50115CC68}"/>
              </a:ext>
            </a:extLst>
          </p:cNvPr>
          <p:cNvSpPr/>
          <p:nvPr/>
        </p:nvSpPr>
        <p:spPr>
          <a:xfrm>
            <a:off x="2879053" y="1029252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无参数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3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10629" y="1019541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910630" y="1889834"/>
            <a:ext cx="102329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输入两个整数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，交换后输出。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911712" y="1019541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传值参数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2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21676" y="1016526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021677" y="1886819"/>
            <a:ext cx="102329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输入两个整数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，交换后输出。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3022759" y="1016526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引用参数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8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55534" y="1016526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55535" y="1886819"/>
            <a:ext cx="102329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个数存入数组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中，求和后输出和值。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856617" y="1016526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数组参数</a:t>
            </a:r>
            <a:endParaRPr lang="en-US" altLang="zh-CN" sz="3200" b="1" dirty="0">
              <a:solidFill>
                <a:srgbClr val="009ED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函数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2619</TotalTime>
  <Words>371</Words>
  <Application>Microsoft Office PowerPoint</Application>
  <PresentationFormat>自定义</PresentationFormat>
  <Paragraphs>63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302</cp:revision>
  <dcterms:created xsi:type="dcterms:W3CDTF">2015-04-23T03:04:00Z</dcterms:created>
  <dcterms:modified xsi:type="dcterms:W3CDTF">2024-09-15T01:22:47Z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