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3"/>
  </p:notesMasterIdLst>
  <p:handoutMasterIdLst>
    <p:handoutMasterId r:id="rId14"/>
  </p:handoutMasterIdLst>
  <p:sldIdLst>
    <p:sldId id="562" r:id="rId3"/>
    <p:sldId id="630" r:id="rId4"/>
    <p:sldId id="650" r:id="rId5"/>
    <p:sldId id="651" r:id="rId6"/>
    <p:sldId id="652" r:id="rId7"/>
    <p:sldId id="653" r:id="rId8"/>
    <p:sldId id="654" r:id="rId9"/>
    <p:sldId id="655" r:id="rId10"/>
    <p:sldId id="656" r:id="rId11"/>
    <p:sldId id="657" r:id="rId12"/>
  </p:sldIdLst>
  <p:sldSz cx="12190413" cy="6859588"/>
  <p:notesSz cx="6858000" cy="9144000"/>
  <p:custDataLst>
    <p:tags r:id="rId15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0066CC"/>
    <a:srgbClr val="660033"/>
    <a:srgbClr val="9900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256" autoAdjust="0"/>
  </p:normalViewPr>
  <p:slideViewPr>
    <p:cSldViewPr>
      <p:cViewPr varScale="1">
        <p:scale>
          <a:sx n="82" d="100"/>
          <a:sy n="82" d="100"/>
        </p:scale>
        <p:origin x="998" y="7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6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389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2" y="314042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47890" y="4493758"/>
            <a:ext cx="5314276" cy="101566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algn="ctr"/>
            <a:r>
              <a:rPr lang="zh-CN" altLang="en-US" sz="9600" b="1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9600" b="1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9600" b="1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  算法之美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9205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58154" y="886005"/>
            <a:ext cx="17075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54" indent="-457154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</a:t>
            </a:r>
            <a:r>
              <a:rPr lang="en-US" altLang="zh-CN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758154" y="1580107"/>
            <a:ext cx="1054174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154" indent="-457154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输入一个整数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，输出斐波那契数列的第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20A915-5B57-49AA-A0DB-8E6A77D24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62" y="2353812"/>
            <a:ext cx="8424936" cy="3130432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递归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32004" y="5374010"/>
            <a:ext cx="5234125" cy="637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009ED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画出斐波那契递归过程的递归树</a:t>
            </a:r>
            <a:endParaRPr lang="en-US" altLang="zh-CN" sz="2800" b="1" dirty="0">
              <a:solidFill>
                <a:srgbClr val="009ED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219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递归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5" name="流程图: 可选过程 14">
            <a:extLst>
              <a:ext uri="{FF2B5EF4-FFF2-40B4-BE49-F238E27FC236}">
                <a16:creationId xmlns:a16="http://schemas.microsoft.com/office/drawing/2014/main" id="{B469977B-E535-41CD-9BBE-7027287CF9B8}"/>
              </a:ext>
            </a:extLst>
          </p:cNvPr>
          <p:cNvSpPr/>
          <p:nvPr/>
        </p:nvSpPr>
        <p:spPr>
          <a:xfrm>
            <a:off x="1990750" y="2349674"/>
            <a:ext cx="5564609" cy="2135692"/>
          </a:xfrm>
          <a:prstGeom prst="flowChartAlternateProcess">
            <a:avLst/>
          </a:prstGeom>
          <a:noFill/>
          <a:ln w="31750">
            <a:solidFill>
              <a:srgbClr val="00ACE6"/>
            </a:solidFill>
            <a:prstDash val="dash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递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归必须要求有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结束条件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，不然就会陷入无限递归的状态，永远无法结束调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28">
            <a:extLst>
              <a:ext uri="{FF2B5EF4-FFF2-40B4-BE49-F238E27FC236}">
                <a16:creationId xmlns:a16="http://schemas.microsoft.com/office/drawing/2014/main" id="{EF2CFCFB-7FFF-4A12-A964-8F182682A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477" y="1251162"/>
            <a:ext cx="8651998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递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归调用就是函数内部调用自身的过程。</a:t>
            </a:r>
          </a:p>
        </p:txBody>
      </p:sp>
    </p:spTree>
    <p:extLst>
      <p:ext uri="{BB962C8B-B14F-4D97-AF65-F5344CB8AC3E}">
        <p14:creationId xmlns:p14="http://schemas.microsoft.com/office/powerpoint/2010/main" val="238543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19039" y="1000548"/>
            <a:ext cx="1675459" cy="737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54" indent="-457154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</a:t>
            </a:r>
            <a:r>
              <a:rPr lang="en-US" altLang="zh-CN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1019039" y="1819028"/>
            <a:ext cx="10541743" cy="65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154" indent="-457154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个整数，倒序输出所有整数。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3</a:t>
            </a:fld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递归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28">
            <a:extLst>
              <a:ext uri="{FF2B5EF4-FFF2-40B4-BE49-F238E27FC236}">
                <a16:creationId xmlns:a16="http://schemas.microsoft.com/office/drawing/2014/main" id="{B86B4677-1F71-4A82-A554-CB67ABD47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879" y="1028405"/>
            <a:ext cx="619268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画出实例</a:t>
            </a:r>
            <a:r>
              <a:rPr lang="en-US" altLang="zh-CN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的递归过程。</a:t>
            </a:r>
            <a:endParaRPr lang="en-US" altLang="zh-CN" sz="32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122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97" y="1084036"/>
            <a:ext cx="9671377" cy="74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266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递</a:t>
            </a:r>
            <a:r>
              <a:rPr lang="zh-CN" altLang="en-US" sz="4266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归原理</a:t>
            </a:r>
            <a:endParaRPr lang="zh-CN" altLang="en-US" sz="4266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7" name="矩形 28">
            <a:extLst>
              <a:ext uri="{FF2B5EF4-FFF2-40B4-BE49-F238E27FC236}">
                <a16:creationId xmlns:a16="http://schemas.microsoft.com/office/drawing/2014/main" id="{21B96D87-7C05-490F-9444-4309D9CD5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032" y="1951518"/>
            <a:ext cx="9474033" cy="3145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递归：</a:t>
            </a:r>
            <a:r>
              <a:rPr lang="zh-CN" altLang="en-US" sz="3200" b="1" dirty="0">
                <a:solidFill>
                  <a:srgbClr val="B1121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递推</a:t>
            </a:r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3200" b="1" dirty="0">
                <a:solidFill>
                  <a:srgbClr val="B1121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</a:t>
            </a:r>
            <a:r>
              <a:rPr lang="zh-CN" altLang="en-US" sz="3200" b="1">
                <a:solidFill>
                  <a:srgbClr val="B1121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归</a:t>
            </a:r>
            <a:r>
              <a:rPr lang="zh-CN" altLang="en-US" sz="3200" b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3200" b="1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递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推是将原问题不断分解成子问题，直到达到结束条件，返回最近子问题的解；然后逆向逐一回归，最终到达递推开始的原问题，返回原问题的解。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燕尾形 9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递归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643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75595" y="988031"/>
            <a:ext cx="17075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54" indent="-457154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实例</a:t>
            </a:r>
            <a:r>
              <a:rPr lang="en-US" altLang="zh-CN" sz="3200" b="1" dirty="0">
                <a:solidFill>
                  <a:srgbClr val="009ED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1126654" y="1897544"/>
            <a:ext cx="1054174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154" indent="-457154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输入一个整数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，输出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的阶乘。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5</a:t>
            </a:fld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递归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237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00" y="1201089"/>
            <a:ext cx="9671377" cy="74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266" dirty="0">
                <a:latin typeface="黑体" panose="02010609060101010101" pitchFamily="49" charset="-122"/>
                <a:ea typeface="黑体" panose="02010609060101010101" pitchFamily="49" charset="-122"/>
              </a:rPr>
              <a:t>递归与栈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1541255" y="2439409"/>
            <a:ext cx="7563466" cy="63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递归需要调用栈，系统自动调用。</a:t>
            </a:r>
            <a:endParaRPr lang="en-US" altLang="zh-CN" sz="2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7" name="矩形 28">
            <a:extLst>
              <a:ext uri="{FF2B5EF4-FFF2-40B4-BE49-F238E27FC236}">
                <a16:creationId xmlns:a16="http://schemas.microsoft.com/office/drawing/2014/main" id="{4C121059-BD7C-43C3-9036-72367C760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254" y="3395705"/>
            <a:ext cx="8712293" cy="63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递归需要的栈空间等于递归树的深度。</a:t>
            </a:r>
            <a:endParaRPr lang="en-US" altLang="zh-CN" sz="28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递归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338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704D20-9DFA-48DA-8B98-1F33B1BAF3D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14" y="1237046"/>
            <a:ext cx="8850747" cy="479218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燕尾形 7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递归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934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4A4324-94BF-4D81-8844-5E6700BD6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6" b="1293"/>
          <a:stretch/>
        </p:blipFill>
        <p:spPr>
          <a:xfrm>
            <a:off x="1234666" y="1485578"/>
            <a:ext cx="7560840" cy="3744016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燕尾形 4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递归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852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F1921A-5A77-4D16-BAA1-969796AC5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78" y="1485578"/>
            <a:ext cx="7632848" cy="3892047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-12526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燕尾形 4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递归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46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2621</TotalTime>
  <Words>333</Words>
  <Application>Microsoft Office PowerPoint</Application>
  <PresentationFormat>自定义</PresentationFormat>
  <Paragraphs>39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方正姚体</vt:lpstr>
      <vt:lpstr>黑体</vt:lpstr>
      <vt:lpstr>华文新魏</vt:lpstr>
      <vt:lpstr>华文行楷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 3</vt:lpstr>
      <vt:lpstr>Office 主题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303</cp:revision>
  <dcterms:created xsi:type="dcterms:W3CDTF">2015-04-23T03:04:00Z</dcterms:created>
  <dcterms:modified xsi:type="dcterms:W3CDTF">2024-09-20T09:42:29Z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