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57" r:id="rId1"/>
    <p:sldMasterId id="2147483674" r:id="rId2"/>
  </p:sldMasterIdLst>
  <p:notesMasterIdLst>
    <p:notesMasterId r:id="rId11"/>
  </p:notesMasterIdLst>
  <p:handoutMasterIdLst>
    <p:handoutMasterId r:id="rId12"/>
  </p:handoutMasterIdLst>
  <p:sldIdLst>
    <p:sldId id="544" r:id="rId3"/>
    <p:sldId id="527" r:id="rId4"/>
    <p:sldId id="529" r:id="rId5"/>
    <p:sldId id="537" r:id="rId6"/>
    <p:sldId id="533" r:id="rId7"/>
    <p:sldId id="534" r:id="rId8"/>
    <p:sldId id="535" r:id="rId9"/>
    <p:sldId id="545" r:id="rId10"/>
  </p:sldIdLst>
  <p:sldSz cx="12190413" cy="6859588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6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709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4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8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939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98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71526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05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41866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98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64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14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4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077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6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18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86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77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39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4063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827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4449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47513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7328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957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752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50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线性表的应用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7269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线性表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94606" y="1047179"/>
            <a:ext cx="9217024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25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是由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≥0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）个相同类型的数据元素组成的有限序列，它是最基本、最常用的一种线性结构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。线性表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就像是一条线，不会分叉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。除了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个元素，每个元素都有唯一的直接前驱；除了最后一个元素，每个元素都有唯一的直接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后继。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38822" y="501397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087319"/>
              </p:ext>
            </p:extLst>
          </p:nvPr>
        </p:nvGraphicFramePr>
        <p:xfrm>
          <a:off x="1702718" y="3853230"/>
          <a:ext cx="7364502" cy="18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4" imgW="3257533" imgH="800010" progId="Visio.Drawing.15">
                  <p:embed/>
                </p:oleObj>
              </mc:Choice>
              <mc:Fallback>
                <p:oleObj name="Visio" r:id="rId4" imgW="3257533" imgH="80001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2718" y="3853230"/>
                        <a:ext cx="7364502" cy="1816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694606" y="981522"/>
            <a:ext cx="9145016" cy="5181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线性表有两种存储方式：顺序存储和链式存储。采用顺序存储的线性表被称为顺序表，采用链式存储的线性表被称为链表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表采用的是顺序存储方式，即逻辑上相邻的数据在计算机内的存储位置也是相邻的。在顺序存储方式中，对元素的存储是连续的，中间不允许有空，这样可以快速定位某个元素，但是在插入、删除某个元素时需要移动大量元素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-9331" y="909514"/>
            <a:ext cx="12200731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502783"/>
              </p:ext>
            </p:extLst>
          </p:nvPr>
        </p:nvGraphicFramePr>
        <p:xfrm>
          <a:off x="1389704" y="3357786"/>
          <a:ext cx="7754820" cy="1652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3390979" imgH="723870" progId="Visio.Drawing.15">
                  <p:embed/>
                </p:oleObj>
              </mc:Choice>
              <mc:Fallback>
                <p:oleObj name="Visio" r:id="rId4" imgW="3390979" imgH="7238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704" y="3357786"/>
                        <a:ext cx="7754820" cy="1652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30610" y="1057825"/>
            <a:ext cx="90730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顺序表中，最简单的存储数据的方法是使用一个定长数组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，最大内存空间数为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Maxsize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length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记录实际的元素数量，即顺序表的长度。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02832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766614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1734275" y="1106833"/>
            <a:ext cx="902811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054646" y="1819028"/>
            <a:ext cx="9145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个位置之前插入一个元素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，需要从最后一个元素开始，后移一位，…，直到把第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个元素也后移一位，然后把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放入第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39415"/>
              </p:ext>
            </p:extLst>
          </p:nvPr>
        </p:nvGraphicFramePr>
        <p:xfrm>
          <a:off x="2134766" y="4005858"/>
          <a:ext cx="6821114" cy="1296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2504943" imgH="495180" progId="Visio.Drawing.15">
                  <p:embed/>
                </p:oleObj>
              </mc:Choice>
              <mc:Fallback>
                <p:oleObj name="Visio" r:id="rId4" imgW="2504943" imgH="495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66" y="4005858"/>
                        <a:ext cx="6821114" cy="1296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02A06C-5B15-47A6-A89D-EEC47ABA61D1}"/>
              </a:ext>
            </a:extLst>
          </p:cNvPr>
          <p:cNvSpPr/>
          <p:nvPr/>
        </p:nvSpPr>
        <p:spPr bwMode="auto">
          <a:xfrm>
            <a:off x="766614" y="1091570"/>
            <a:ext cx="735901" cy="70062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1702718" y="105353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F219F4-2CA5-46EB-A280-C89B3D756C4E}"/>
              </a:ext>
            </a:extLst>
          </p:cNvPr>
          <p:cNvSpPr/>
          <p:nvPr/>
        </p:nvSpPr>
        <p:spPr>
          <a:xfrm>
            <a:off x="1028501" y="1773610"/>
            <a:ext cx="9423647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在顺序表中删除第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个元素，需要把该元素暂存到变量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个元素开始前移，…，直到把第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个元素也前移一位，即可完成删除操作。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448835"/>
              </p:ext>
            </p:extLst>
          </p:nvPr>
        </p:nvGraphicFramePr>
        <p:xfrm>
          <a:off x="2350790" y="3861842"/>
          <a:ext cx="6702015" cy="133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2504943" imgH="495180" progId="Visio.Drawing.15">
                  <p:embed/>
                </p:oleObj>
              </mc:Choice>
              <mc:Fallback>
                <p:oleObj name="Visio" r:id="rId4" imgW="2504943" imgH="4951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790" y="3861842"/>
                        <a:ext cx="6702015" cy="1337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98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707242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588652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585690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6660921" y="2042249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查找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6701022" y="297672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插入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6689057" y="397554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删除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3697995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3697995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7632905" y="206164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7632905" y="301459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7632904" y="3947972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</a:t>
            </a: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n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707241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5822571" y="203937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5822571" y="296401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5822571" y="3925453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550590" y="1135286"/>
            <a:ext cx="972108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序表的优点：操作简单，存储密度高，可以随机存取，进行存取只需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时间。</a:t>
            </a:r>
          </a:p>
          <a:p>
            <a:pPr marL="914400" lvl="1" indent="-457200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序表的缺点：进行插入和删除操作需要移动大量元素，平均情况下的时间复杂度均为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若经常需要进行插入、删除操作，则采用顺序存储方式效率较低，可以采用链式存储方式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941</TotalTime>
  <Words>709</Words>
  <Application>Microsoft Office PowerPoint</Application>
  <PresentationFormat>自定义</PresentationFormat>
  <Paragraphs>54</Paragraphs>
  <Slides>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</vt:lpstr>
      <vt:lpstr>Wingdings 3</vt:lpstr>
      <vt:lpstr>平面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182</cp:revision>
  <dcterms:created xsi:type="dcterms:W3CDTF">2015-04-23T03:04:00Z</dcterms:created>
  <dcterms:modified xsi:type="dcterms:W3CDTF">2024-09-20T09:43:43Z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