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48" r:id="rId2"/>
    <p:sldId id="541" r:id="rId3"/>
    <p:sldId id="537" r:id="rId4"/>
    <p:sldId id="530" r:id="rId5"/>
    <p:sldId id="531" r:id="rId6"/>
    <p:sldId id="542" r:id="rId7"/>
    <p:sldId id="532" r:id="rId8"/>
    <p:sldId id="543" r:id="rId9"/>
    <p:sldId id="533" r:id="rId10"/>
    <p:sldId id="544" r:id="rId11"/>
    <p:sldId id="545" r:id="rId12"/>
    <p:sldId id="546" r:id="rId13"/>
  </p:sldIdLst>
  <p:sldSz cx="12190413" cy="6859588"/>
  <p:notesSz cx="6858000" cy="9144000"/>
  <p:custDataLst>
    <p:tags r:id="rId16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99FF"/>
    <a:srgbClr val="0033CC"/>
    <a:srgbClr val="0066FF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4256" autoAdjust="0"/>
  </p:normalViewPr>
  <p:slideViewPr>
    <p:cSldViewPr>
      <p:cViewPr varScale="1">
        <p:scale>
          <a:sx n="82" d="100"/>
          <a:sy n="82" d="100"/>
        </p:scale>
        <p:origin x="970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093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43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494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5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77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3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53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70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440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378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0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树的应用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81923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854274" y="1048990"/>
            <a:ext cx="104255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二叉树也可以采用顺序存储，按完全二叉树的节点层次编号，依次存放二叉树中的数据元素。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DE15CA7-A9B1-4A69-A175-35182EC0F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752" y="2349674"/>
            <a:ext cx="6929799" cy="341930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</p:spTree>
    <p:extLst>
      <p:ext uri="{BB962C8B-B14F-4D97-AF65-F5344CB8AC3E}">
        <p14:creationId xmlns:p14="http://schemas.microsoft.com/office/powerpoint/2010/main" val="6856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087388" y="1083467"/>
            <a:ext cx="9729996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链式存储：每个节点包含一个数据域，存储节点信息；还包含两个指针域，指向左右两个孩子。这种存储方式称为二叉链表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E211DC-9E2E-45C6-A13E-22D4963345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53"/>
          <a:stretch/>
        </p:blipFill>
        <p:spPr>
          <a:xfrm>
            <a:off x="1846734" y="2637706"/>
            <a:ext cx="8650848" cy="207966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</p:spTree>
    <p:extLst>
      <p:ext uri="{BB962C8B-B14F-4D97-AF65-F5344CB8AC3E}">
        <p14:creationId xmlns:p14="http://schemas.microsoft.com/office/powerpoint/2010/main" val="366033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042358" y="1102661"/>
            <a:ext cx="9729996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链式存储：每个节点包含一个数据域，存储节点信息；还包含两个指针域，指向左右两个孩子。这种存储方式称为二叉链表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6AE5F6C-CA21-49EB-80A3-DE2325677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40" y="2709713"/>
            <a:ext cx="4431529" cy="265628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1AE4E38-B301-4754-8618-2B1413E76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2709713"/>
            <a:ext cx="3364523" cy="276063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</p:spTree>
    <p:extLst>
      <p:ext uri="{BB962C8B-B14F-4D97-AF65-F5344CB8AC3E}">
        <p14:creationId xmlns:p14="http://schemas.microsoft.com/office/powerpoint/2010/main" val="89012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799062" y="1020704"/>
            <a:ext cx="106026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binary tree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）是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）个节点构成的集合，它或为空树（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），或为非空树。非空树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满足以下两个条件：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）有且仅有一个称为根的节点；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）除根节点以外，其余节点分为两个互不相交的子集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，分别称为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的左子树和右子树，且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本身都是二叉树。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3C53C33-3F44-46A6-AC69-42FD1CA9B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51" y="3994216"/>
            <a:ext cx="7168003" cy="187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622598" y="1105079"/>
            <a:ext cx="7089801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性质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在二叉树的第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层上至多有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−1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个节点。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2C4F5BD-8D77-4B0A-816E-3779AFBE2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846" y="2205658"/>
            <a:ext cx="6659953" cy="25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2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126654" y="1102661"/>
            <a:ext cx="7089801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性质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深度为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的二叉树至多有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−1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个节点。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B1E1D0E-12CE-4D32-9565-85AAFE9466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2278782" y="2061642"/>
            <a:ext cx="6153311" cy="331236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1917360"/>
            <a:ext cx="2100064" cy="60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900648" y="1173333"/>
            <a:ext cx="9987745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性质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对于任何一棵二叉树，若叶子数为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，度为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的节点数为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321C0E4-72E4-4F32-88F7-E89F80DBE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95" y="2303579"/>
            <a:ext cx="7896009" cy="252866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1682A67-DFC5-42FA-BF36-C53A5AA3BFC3}"/>
              </a:ext>
            </a:extLst>
          </p:cNvPr>
          <p:cNvSpPr/>
          <p:nvPr/>
        </p:nvSpPr>
        <p:spPr>
          <a:xfrm>
            <a:off x="4222999" y="5157986"/>
            <a:ext cx="18730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zh-CN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E07192-5B71-4E5D-A529-70DBF8B8FB9E}"/>
              </a:ext>
            </a:extLst>
          </p:cNvPr>
          <p:cNvSpPr/>
          <p:nvPr/>
        </p:nvSpPr>
        <p:spPr>
          <a:xfrm>
            <a:off x="6295140" y="5157986"/>
            <a:ext cx="26083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+1=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+2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+1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</p:spTree>
    <p:extLst>
      <p:ext uri="{BB962C8B-B14F-4D97-AF65-F5344CB8AC3E}">
        <p14:creationId xmlns:p14="http://schemas.microsoft.com/office/powerpoint/2010/main" val="387738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342678" y="1413570"/>
            <a:ext cx="9673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满二叉树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：一棵深度为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且有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个节点的二叉树。满二叉树每一层都“充满”了节点，达到最大节点数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1200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完全二叉树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：除了最后一层外，每一层都是满的（达到最大节点数），最后一层节点是从左向右出现的。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深度为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的完全二叉树，当且仅当其每一个节点都与深度为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的满二叉树中编号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的节点一一对应。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</p:spTree>
    <p:extLst>
      <p:ext uri="{BB962C8B-B14F-4D97-AF65-F5344CB8AC3E}">
        <p14:creationId xmlns:p14="http://schemas.microsoft.com/office/powerpoint/2010/main" val="5046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900648" y="998209"/>
            <a:ext cx="9987745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性质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具有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个节点的完全二叉树的深度必为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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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61FC5C1-0F9C-49CA-9548-6E371D232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16" y="1652551"/>
            <a:ext cx="6224368" cy="3337161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5910734F-199F-4571-8886-947240F7AFB4}"/>
              </a:ext>
            </a:extLst>
          </p:cNvPr>
          <p:cNvSpPr/>
          <p:nvPr/>
        </p:nvSpPr>
        <p:spPr>
          <a:xfrm>
            <a:off x="1145645" y="5112243"/>
            <a:ext cx="9064283" cy="1137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，右边放大后，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&lt;2</a:t>
            </a:r>
            <a:r>
              <a:rPr lang="en-US" altLang="zh-CN" sz="2400" i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，同时取对数，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log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Lucida Sans Unicode" panose="020B0602030504020204" pitchFamily="34" charset="0"/>
              </a:rPr>
              <a:t>+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表示小于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的最大整数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</p:spTree>
    <p:extLst>
      <p:ext uri="{BB962C8B-B14F-4D97-AF65-F5344CB8AC3E}">
        <p14:creationId xmlns:p14="http://schemas.microsoft.com/office/powerpoint/2010/main" val="83082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650344" y="1025716"/>
            <a:ext cx="10811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性质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对于完全二叉树，若从上至下、从左至右编号，则编号为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的节点，其左孩子编号必为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，其右孩子编号必为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 +1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，其双亲的编号必为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E4A4DCD-D1EF-4F2A-B3E3-08EAD3B40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66" y="2493690"/>
            <a:ext cx="2617352" cy="259254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</p:spTree>
    <p:extLst>
      <p:ext uri="{BB962C8B-B14F-4D97-AF65-F5344CB8AC3E}">
        <p14:creationId xmlns:p14="http://schemas.microsoft.com/office/powerpoint/2010/main" val="35849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041842" y="1102661"/>
            <a:ext cx="9987745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例题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一棵完全二叉树有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1 001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个节点，其中叶子节点的个数是多少？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例题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一棵完全二叉树第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层有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个叶子，则该完全二叉树最少有多少节点，最多有多少个节点？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</p:spTree>
    <p:extLst>
      <p:ext uri="{BB962C8B-B14F-4D97-AF65-F5344CB8AC3E}">
        <p14:creationId xmlns:p14="http://schemas.microsoft.com/office/powerpoint/2010/main" val="264118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814</Words>
  <Application>Microsoft Office PowerPoint</Application>
  <PresentationFormat>自定义</PresentationFormat>
  <Paragraphs>57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华文行楷</vt:lpstr>
      <vt:lpstr>宋体</vt:lpstr>
      <vt:lpstr>微软雅黑</vt:lpstr>
      <vt:lpstr>印品黑体</vt:lpstr>
      <vt:lpstr>Arial</vt:lpstr>
      <vt:lpstr>Calibri</vt:lpstr>
      <vt:lpstr>Cambria Math</vt:lpstr>
      <vt:lpstr>Lucida Sans Unicode</vt:lpstr>
      <vt:lpstr>Symbol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193</cp:revision>
  <dcterms:created xsi:type="dcterms:W3CDTF">2015-04-23T03:04:00Z</dcterms:created>
  <dcterms:modified xsi:type="dcterms:W3CDTF">2024-09-20T09:55:46Z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