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54" r:id="rId2"/>
    <p:sldId id="541" r:id="rId3"/>
    <p:sldId id="537" r:id="rId4"/>
    <p:sldId id="530" r:id="rId5"/>
    <p:sldId id="531" r:id="rId6"/>
    <p:sldId id="542" r:id="rId7"/>
    <p:sldId id="532" r:id="rId8"/>
    <p:sldId id="543" r:id="rId9"/>
    <p:sldId id="533" r:id="rId10"/>
    <p:sldId id="544" r:id="rId11"/>
    <p:sldId id="545" r:id="rId12"/>
    <p:sldId id="546" r:id="rId13"/>
    <p:sldId id="547" r:id="rId14"/>
    <p:sldId id="548" r:id="rId15"/>
    <p:sldId id="550" r:id="rId16"/>
    <p:sldId id="551" r:id="rId17"/>
    <p:sldId id="552" r:id="rId18"/>
    <p:sldId id="553" r:id="rId19"/>
  </p:sldIdLst>
  <p:sldSz cx="12190413" cy="6859588"/>
  <p:notesSz cx="6858000" cy="9144000"/>
  <p:custDataLst>
    <p:tags r:id="rId22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  <a:srgbClr val="0033CC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404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43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494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34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881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929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916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596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961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95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7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3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53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70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40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378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树的应用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61354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后序遍历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05912" y="1211596"/>
            <a:ext cx="9780175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对下面二叉树进行后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6F751C2-2810-4231-9B9B-BBF59DC60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902" y="2089925"/>
            <a:ext cx="3960440" cy="30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后序遍历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30" y="1819028"/>
            <a:ext cx="6782758" cy="30378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66033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投影法求遍历序列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95122" y="1155838"/>
            <a:ext cx="9780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序遍历就像在无风的情况下，遍历顺序为左子树、根、右子树，太阳直射，将所有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的节点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投影到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地上。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078" y="2258102"/>
            <a:ext cx="6919010" cy="320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投影法求遍历序列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08760" y="1041066"/>
            <a:ext cx="9908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先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序遍历就像在左边大风的情况下，将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二叉树的树枝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刮向右方，且顺序为根、左子树、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右子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树，太阳直射，将所有的节点投影到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地上。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958" y="2386361"/>
            <a:ext cx="7528014" cy="306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6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投影法求遍历序列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51350" y="1003444"/>
            <a:ext cx="9843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7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后序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遍历就像在右边大风的情况下，将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二叉树的树枝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刮向左方，且顺序为左子树、右子树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、根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，太阳直射，将所有的节点投影到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地上。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96" y="2378876"/>
            <a:ext cx="7598860" cy="312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0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层次遍历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168721" y="1031644"/>
            <a:ext cx="101110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层次遍历，即按照层次的顺序从左向右进行遍历。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层次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遍历秘籍：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首先遍历第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层，然后第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层……同一层按照从左向右的顺序访问，直到最后一层。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67A025A-9C3C-49D4-8AA9-EE54619EC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942" y="2838017"/>
            <a:ext cx="4552631" cy="288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4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层次遍历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854274" y="1082048"/>
            <a:ext cx="1031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通过观察可以发现，先被访问的节点，其孩子也先被访问，先来先服务，因此可以用队列实现。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使用队列对下面二叉树进行层次遍历。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6F751C2-2810-4231-9B9B-BBF59DC60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26" y="2500766"/>
            <a:ext cx="3816424" cy="294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层次遍历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798" y="1102661"/>
            <a:ext cx="7200800" cy="535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算法复杂度分析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3693293" y="3215785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4655046" y="2277666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时间复杂度</a:t>
            </a:r>
            <a:endParaRPr lang="zh-CN" altLang="en-US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6743532" y="2277666"/>
            <a:ext cx="766557" cy="527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3693292" y="2277666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4655046" y="3294038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空间复杂度</a:t>
            </a:r>
            <a:endParaRPr lang="zh-CN" altLang="en-US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6743532" y="3290135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49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二叉树遍历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054646" y="1341562"/>
            <a:ext cx="9780175" cy="3900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二叉树的遍历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是指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按某条搜索路径访问二叉树中的每个节点一次且只有一次。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按照根、左子树和右子树的访问先后顺序不同，二叉树的遍历可以有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种方案：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DLR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LDR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LRD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DRL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RDL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RLD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。如果限定先左后右（先左子树后右子树），则只有前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种遍历方案：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DLR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LDR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LRD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。按照根的访问顺序不同，根在前面称为先序遍历（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DLR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），根在中间称为中序遍历（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LDR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），根在最后称为后序遍历（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LRD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5183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先序遍历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05912" y="1211596"/>
            <a:ext cx="9780175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先序遍历是指先访问根，然后先序遍历左子树，再先序遍历右子树。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如果二叉树为空，则空操作，否则：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）访问根节点；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）先序遍历左子树；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）先序遍历右子树。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先序遍历秘籍：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访问根，先序遍历左子树，左子树为空或已遍历才可以遍历右子树。</a:t>
            </a:r>
          </a:p>
        </p:txBody>
      </p:sp>
    </p:spTree>
    <p:extLst>
      <p:ext uri="{BB962C8B-B14F-4D97-AF65-F5344CB8AC3E}">
        <p14:creationId xmlns:p14="http://schemas.microsoft.com/office/powerpoint/2010/main" val="302832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先序遍历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05912" y="1211596"/>
            <a:ext cx="9780175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对下面二叉树进行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先序遍历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6F751C2-2810-4231-9B9B-BBF59DC60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18" y="2076795"/>
            <a:ext cx="4248472" cy="327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先序遍历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788" y="1819028"/>
            <a:ext cx="6546922" cy="291092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87738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中序遍历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05912" y="1211596"/>
            <a:ext cx="9780175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序遍历是指中序遍历左子树，然后访问根，再中序遍历右子树。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如果二叉树为空，则空操作，否则：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序遍历左子树；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）访问根节点；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序遍历右子树。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序遍历秘籍：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中序遍历左子树，左子树为空或已遍历才可以访问根，中序遍历右子树。</a:t>
            </a:r>
          </a:p>
        </p:txBody>
      </p:sp>
    </p:spTree>
    <p:extLst>
      <p:ext uri="{BB962C8B-B14F-4D97-AF65-F5344CB8AC3E}">
        <p14:creationId xmlns:p14="http://schemas.microsoft.com/office/powerpoint/2010/main" val="5046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中序遍历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05912" y="1211596"/>
            <a:ext cx="9780175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对下面二叉树进行中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6F751C2-2810-4231-9B9B-BBF59DC60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605" y="2146593"/>
            <a:ext cx="4491843" cy="346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2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中序遍历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31" y="1819028"/>
            <a:ext cx="6350658" cy="292045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35849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后序遍历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6D42E55-0A04-4DC9-9AC4-0B5EB6E9E4E8}"/>
              </a:ext>
            </a:extLst>
          </p:cNvPr>
          <p:cNvSpPr txBox="1"/>
          <p:nvPr/>
        </p:nvSpPr>
        <p:spPr>
          <a:xfrm>
            <a:off x="1210277" y="1102661"/>
            <a:ext cx="9780175" cy="445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序遍历是指后序遍历左子树，后序遍历右子树，然后访问根。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算法步骤</a:t>
            </a: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4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如果二叉树为空，则空操作，否则：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序遍历左子树；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序遍历右子树；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）访问根节点。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序遍历秘籍：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后序遍历左子树，后序遍历右子树，左子树、右子树为空或已遍历才可以访问根。</a:t>
            </a:r>
          </a:p>
        </p:txBody>
      </p:sp>
    </p:spTree>
    <p:extLst>
      <p:ext uri="{BB962C8B-B14F-4D97-AF65-F5344CB8AC3E}">
        <p14:creationId xmlns:p14="http://schemas.microsoft.com/office/powerpoint/2010/main" val="264118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1072</Words>
  <Application>Microsoft Office PowerPoint</Application>
  <PresentationFormat>自定义</PresentationFormat>
  <Paragraphs>94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191</cp:revision>
  <dcterms:created xsi:type="dcterms:W3CDTF">2015-04-23T03:04:00Z</dcterms:created>
  <dcterms:modified xsi:type="dcterms:W3CDTF">2024-09-20T09:56:19Z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