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6" r:id="rId2"/>
    <p:sldId id="578" r:id="rId3"/>
    <p:sldId id="594" r:id="rId4"/>
    <p:sldId id="589" r:id="rId5"/>
    <p:sldId id="604" r:id="rId6"/>
    <p:sldId id="592" r:id="rId7"/>
    <p:sldId id="593" r:id="rId8"/>
    <p:sldId id="591" r:id="rId9"/>
    <p:sldId id="605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590" r:id="rId18"/>
    <p:sldId id="602" r:id="rId19"/>
    <p:sldId id="603" r:id="rId20"/>
    <p:sldId id="584" r:id="rId21"/>
  </p:sldIdLst>
  <p:sldSz cx="12190413" cy="6859588"/>
  <p:notesSz cx="6858000" cy="9144000"/>
  <p:custDataLst>
    <p:tags r:id="rId2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624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2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4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2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2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3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0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0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9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5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5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树的应用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415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78683" y="1269554"/>
            <a:ext cx="9721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二叉查找树的插入需要先查找插入位置，插入本身只需要常数时间，插入的时间复杂度与查找相同，平均为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二叉查找树的创建可以从空树开始，按照输入关键字的顺序依次进行插入操作，最终得到一棵二叉查找树。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7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11833" y="1197546"/>
            <a:ext cx="9577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依次输入（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25, 69, 18, 5, 32, 45, 20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7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39112" y="1079952"/>
            <a:ext cx="1000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首先找到待删除的节点，然后执行删除操作。被删除节点可分为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）左子树为空：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令其右子树子承父业代替其位置。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）右子树为空：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令其左子树子承父业代替其位置。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）左子树和右子树均不空：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令其直接前驱（或直接后继）代替其位置，然后删除其直接前驱（或直接后继）。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7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4A3A6-25FA-4C3D-B172-3290878D0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91" y="1466882"/>
            <a:ext cx="8034704" cy="3924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9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DD8A5-5A7A-472F-BC6D-8D657CD2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485578"/>
            <a:ext cx="8195139" cy="38666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64887" y="1064539"/>
            <a:ext cx="786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在下面二叉搜索树中，删除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C2E483-5062-4658-8F73-6CF94459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133650"/>
            <a:ext cx="2910336" cy="3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94606" y="1018232"/>
            <a:ext cx="11068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特殊情况，即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的左孩子没有右子树，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就是其左子树的最右节点（直接前驱），即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7E8C6-E518-404E-A355-77CD46553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637706"/>
            <a:ext cx="7798182" cy="28916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694606" y="1116246"/>
            <a:ext cx="786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在下面二叉搜索树中，删除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581B54-D0F0-4BE3-AF11-6EAC1CA23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061640"/>
            <a:ext cx="3524408" cy="333960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6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578537" y="1197546"/>
            <a:ext cx="10376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在下面二叉搜索树中，插入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，删除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3CE049-FA2B-4F74-B7AF-F14ACE00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421682"/>
            <a:ext cx="3249071" cy="28991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4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54646" y="1269554"/>
            <a:ext cx="986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二叉查找树的删除，主要是查找的过程，需要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时间。删除的过程中，如果需要找被删节点的前驱，也需要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时间，因此二叉查找树的删除时间复杂度为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4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781" y="1219325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二</a:t>
            </a:r>
            <a:r>
              <a:rPr lang="zh-CN" altLang="en-US" sz="2800" dirty="0">
                <a:latin typeface="Times New Roman" panose="02020603050405020304" pitchFamily="18" charset="0"/>
              </a:rPr>
              <a:t>叉查找树（</a:t>
            </a:r>
            <a:r>
              <a:rPr lang="en-US" altLang="zh-CN" sz="2800" dirty="0">
                <a:latin typeface="Times New Roman" panose="02020603050405020304" pitchFamily="18" charset="0"/>
              </a:rPr>
              <a:t>Binary Search Tree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BST</a:t>
            </a:r>
            <a:r>
              <a:rPr lang="zh-CN" altLang="en-US" sz="2800" dirty="0">
                <a:latin typeface="Times New Roman" panose="02020603050405020304" pitchFamily="18" charset="0"/>
              </a:rPr>
              <a:t>），又称为二叉搜索树、二叉排序树，是一种对查找和排序都有用的特殊二叉树。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二叉查找树的特性：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左子树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根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右子树</a:t>
            </a:r>
            <a:r>
              <a:rPr lang="zh-CN" altLang="en-US" sz="2800" dirty="0">
                <a:latin typeface="Times New Roman" panose="02020603050405020304" pitchFamily="18" charset="0"/>
              </a:rPr>
              <a:t>，即二叉查找树的中序遍历是一个递增序列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70670" y="1111195"/>
            <a:ext cx="948862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因为二叉查找树的中序遍历有序性，所以查找和二分查找类似，每次缩小查找范围，查找的效率较高。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）若二叉查找树为空，查找失败，返回空指针。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==T-&gt;data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，查找成功，返回根节点指针；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，则递归查找右子树。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77752" y="1190461"/>
            <a:ext cx="948862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一棵二叉查找树，如图所示，查找关键字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D0D5BC-318E-46A0-96CA-183096BC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18" y="2422911"/>
            <a:ext cx="3479849" cy="30813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0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6367" y="1341562"/>
            <a:ext cx="958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二叉查找树的查找时间复杂度和树的形态有关，分为最好情况、最坏情况和平均情况分析。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形态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和二分查找的判定树相似，时间复杂度为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</a:t>
            </a:r>
            <a:r>
              <a:rPr lang="zh-CN" altLang="en-US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形态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为单支树，退化为顺序查找，时间复杂度为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平均：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个节点的二叉查找树有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！棵（有的形态相同），平均情况下，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2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56051" y="1197546"/>
            <a:ext cx="948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因为二叉查找树的中序遍历有序性，首先要查找待插入关键字的插入位置，当查找失败时，将待插入关键字插入到查找失败的位置。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）若二叉查找树为空，创建一个新的节点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作为根节点，数据域为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，左右子树均为空。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）若二叉查找树非空，将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与根节点的关键字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T-&gt;data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 T-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 T-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&gt;data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插入右子树。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2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47643" y="1108535"/>
            <a:ext cx="948862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例如，一棵二叉查找树，如图所示，插入关键字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ED1ADC-2D8C-4838-A049-64719D1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33" y="2098469"/>
            <a:ext cx="3479849" cy="30813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0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二叉查找树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0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1118</Words>
  <Application>Microsoft Office PowerPoint</Application>
  <PresentationFormat>自定义</PresentationFormat>
  <Paragraphs>97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249</cp:revision>
  <dcterms:created xsi:type="dcterms:W3CDTF">2015-04-23T03:04:00Z</dcterms:created>
  <dcterms:modified xsi:type="dcterms:W3CDTF">2024-09-20T09:58:35Z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