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563" r:id="rId2"/>
    <p:sldId id="549" r:id="rId3"/>
    <p:sldId id="550" r:id="rId4"/>
    <p:sldId id="551" r:id="rId5"/>
    <p:sldId id="552" r:id="rId6"/>
    <p:sldId id="553" r:id="rId7"/>
    <p:sldId id="554" r:id="rId8"/>
    <p:sldId id="555" r:id="rId9"/>
    <p:sldId id="556" r:id="rId10"/>
    <p:sldId id="557" r:id="rId11"/>
    <p:sldId id="558" r:id="rId12"/>
    <p:sldId id="559" r:id="rId13"/>
  </p:sldIdLst>
  <p:sldSz cx="12190413" cy="6859588"/>
  <p:notesSz cx="6858000" cy="9144000"/>
  <p:custDataLst>
    <p:tags r:id="rId16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399FF"/>
    <a:srgbClr val="0033CC"/>
    <a:srgbClr val="0066FF"/>
    <a:srgbClr val="B11212"/>
    <a:srgbClr val="38B1BF"/>
    <a:srgbClr val="EF7768"/>
    <a:srgbClr val="FF9933"/>
    <a:srgbClr val="C7C7C7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2" d="100"/>
          <a:sy n="82" d="100"/>
        </p:scale>
        <p:origin x="998" y="72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C173A-3DA8-4893-B28A-1E15F55C330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2935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434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306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726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59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138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8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406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910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334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852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419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3" y="299774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EF7768">
                    <a:lumMod val="50000"/>
                  </a:srgb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主讲老师：陈小玉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EF7768">
                  <a:lumMod val="50000"/>
                </a:srgbClr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34930" y="4493758"/>
            <a:ext cx="6340197" cy="113505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练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营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篇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、提高篇、进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阶篇）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kumimoji="0" lang="en-US" altLang="zh-CN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章 图论基础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998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链式前向星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709" y="1135120"/>
            <a:ext cx="4804421" cy="28803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74" y="4114618"/>
            <a:ext cx="10657184" cy="78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9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11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链式前向星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74" y="1204475"/>
            <a:ext cx="6710121" cy="23682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182" y="1723892"/>
            <a:ext cx="5760640" cy="3129039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1113469" y="5543626"/>
            <a:ext cx="694254" cy="66160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1915735" y="4803693"/>
            <a:ext cx="3424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访问一个节点</a:t>
            </a:r>
            <a:r>
              <a:rPr lang="en-US" altLang="zh-CN" sz="2400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v</a:t>
            </a:r>
            <a:r>
              <a:rPr lang="zh-CN" altLang="en-US" sz="2400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的邻接点</a:t>
            </a:r>
            <a:endParaRPr lang="zh-CN" altLang="en-US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FB74C4E-41EA-444D-B948-A53B18221709}"/>
              </a:ext>
            </a:extLst>
          </p:cNvPr>
          <p:cNvSpPr txBox="1"/>
          <p:nvPr/>
        </p:nvSpPr>
        <p:spPr>
          <a:xfrm>
            <a:off x="5524263" y="480369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</a:t>
            </a: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d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</a:t>
            </a: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v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))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1113467" y="4823546"/>
            <a:ext cx="694255" cy="632723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1951739" y="5543626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访问所有节点的邻接点</a:t>
            </a:r>
            <a:endParaRPr lang="zh-CN" altLang="en-US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FB74C4E-41EA-444D-B948-A53B18221709}"/>
              </a:ext>
            </a:extLst>
          </p:cNvPr>
          <p:cNvSpPr txBox="1"/>
          <p:nvPr/>
        </p:nvSpPr>
        <p:spPr>
          <a:xfrm>
            <a:off x="5472420" y="5543626"/>
            <a:ext cx="107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</a:t>
            </a:r>
            <a:r>
              <a:rPr lang="en-US" altLang="zh-CN" sz="2400" i="1" dirty="0" err="1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n</a:t>
            </a:r>
            <a:r>
              <a:rPr lang="en-US" altLang="zh-CN" sz="2400" dirty="0" err="1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+</a:t>
            </a:r>
            <a:r>
              <a:rPr lang="en-US" altLang="zh-CN" sz="2400" i="1" dirty="0" err="1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e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567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链式前向星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678" y="1089060"/>
            <a:ext cx="9289032" cy="503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4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链式前向星</a:t>
            </a:r>
          </a:p>
        </p:txBody>
      </p:sp>
      <p:pic>
        <p:nvPicPr>
          <p:cNvPr id="16" name="Picture 1" descr="C:\Users\Administrator\AppData\Roaming\Tencent\Users\155170962\QQ\WinTemp\RichOle\1%A@BKO3Y39Q4[KAQ6P@8Z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926" y="3789834"/>
            <a:ext cx="4176464" cy="228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74" y="1130027"/>
            <a:ext cx="10487083" cy="235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1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链式前向星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1269554"/>
            <a:ext cx="1002602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0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链式前向星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211"/>
          <a:stretch/>
        </p:blipFill>
        <p:spPr>
          <a:xfrm>
            <a:off x="1414686" y="1269554"/>
            <a:ext cx="6707283" cy="432048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6815286" y="1989634"/>
            <a:ext cx="1080120" cy="3330317"/>
            <a:chOff x="8327454" y="1629594"/>
            <a:chExt cx="936104" cy="3114293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355"/>
            <a:stretch/>
          </p:blipFill>
          <p:spPr>
            <a:xfrm>
              <a:off x="8327454" y="1629594"/>
              <a:ext cx="936104" cy="311429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88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1895" y="2000921"/>
              <a:ext cx="504056" cy="504056"/>
            </a:xfrm>
            <a:prstGeom prst="rect">
              <a:avLst/>
            </a:prstGeom>
          </p:spPr>
        </p:pic>
      </p:grp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08" t="18421"/>
          <a:stretch/>
        </p:blipFill>
        <p:spPr>
          <a:xfrm>
            <a:off x="2206774" y="2277666"/>
            <a:ext cx="3279295" cy="223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8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链式前向星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79"/>
          <a:stretch/>
        </p:blipFill>
        <p:spPr>
          <a:xfrm>
            <a:off x="854274" y="1200471"/>
            <a:ext cx="8424935" cy="28803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550" y="2409489"/>
            <a:ext cx="2664296" cy="333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链式前向星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662" y="1072617"/>
            <a:ext cx="9433049" cy="2266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102" y="3141762"/>
            <a:ext cx="2448272" cy="303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5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链式前向星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94" y="1122888"/>
            <a:ext cx="7572375" cy="2314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990" y="3577888"/>
            <a:ext cx="4176464" cy="273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链式前向星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662" y="1197546"/>
            <a:ext cx="4847106" cy="14401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870" y="1786712"/>
            <a:ext cx="4730857" cy="36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5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链式前向星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005" y="1672049"/>
            <a:ext cx="6480720" cy="352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0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179</Words>
  <Application>Microsoft Office PowerPoint</Application>
  <PresentationFormat>自定义</PresentationFormat>
  <Paragraphs>44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华文行楷</vt:lpstr>
      <vt:lpstr>宋体</vt:lpstr>
      <vt:lpstr>微软雅黑</vt:lpstr>
      <vt:lpstr>印品黑体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193</cp:revision>
  <dcterms:created xsi:type="dcterms:W3CDTF">2015-04-23T03:04:00Z</dcterms:created>
  <dcterms:modified xsi:type="dcterms:W3CDTF">2024-09-20T10:00:39Z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