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1"/>
  </p:notesMasterIdLst>
  <p:handoutMasterIdLst>
    <p:handoutMasterId r:id="rId12"/>
  </p:handoutMasterIdLst>
  <p:sldIdLst>
    <p:sldId id="625" r:id="rId3"/>
    <p:sldId id="600" r:id="rId4"/>
    <p:sldId id="626" r:id="rId5"/>
    <p:sldId id="627" r:id="rId6"/>
    <p:sldId id="628" r:id="rId7"/>
    <p:sldId id="629" r:id="rId8"/>
    <p:sldId id="630" r:id="rId9"/>
    <p:sldId id="631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0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5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2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6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2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4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算法入门</a:t>
            </a:r>
            <a:endParaRPr lang="zh-CN" altLang="en-US" sz="9600" b="1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699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最优装载问题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694606" y="1018397"/>
            <a:ext cx="9423647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一天，海盗们截获了一艘装满各种各样古董的货船，每一件古董都价值连城，一旦打碎就失去了它的价值。虽然海盗船足够大，但载重量为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，每件古董的重量为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，海盗们该如何把尽可能多数量的宝贝装上海盗船呢？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最优装载问题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1010874"/>
            <a:ext cx="101531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贪</a:t>
            </a:r>
            <a:r>
              <a:rPr lang="zh-CN" altLang="en-US" sz="28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心策略：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本题要求物品不可分割，要求装载的物品的数量尽可能多，而船的容量是固定的，那么优先把重量小的物品放进去，在容量固定的情况下，装的物品最多。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贪心选择策略：</a:t>
            </a:r>
            <a:r>
              <a:rPr lang="zh-CN" altLang="en-US" sz="2800" b="1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重量最小者先装。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从局部最优达到全局最优，从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而得到最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优装载问题的最优解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2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最优装载问题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424232" y="1000935"/>
            <a:ext cx="9423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算法设计：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）当载重量为定值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越小时，可装载的古董数量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越大。只要依次选择最小重量古董，直到不能再装为止。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）把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个古董的重量从小到大（非递减）排序，然后根据贪心策略尽可能多地选出前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个古董，直到不能继续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装入为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止，此时达到最优。</a:t>
            </a:r>
          </a:p>
        </p:txBody>
      </p:sp>
    </p:spTree>
    <p:extLst>
      <p:ext uri="{BB962C8B-B14F-4D97-AF65-F5344CB8AC3E}">
        <p14:creationId xmlns:p14="http://schemas.microsoft.com/office/powerpoint/2010/main" val="251690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最优装载问题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424232" y="1000935"/>
            <a:ext cx="94873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每个古董的重量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如下表所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示，海盗船的载重量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，那么在不能打碎古董又不超过载重的情况下，怎么装入最多的古董？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9FB5DC-4D22-4EE4-9C5E-05CFB633E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3285778"/>
            <a:ext cx="9556266" cy="11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最优装载问题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422811" y="1290067"/>
            <a:ext cx="94236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）首先对古董按重量从小到大排序。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3C4EAC-EEEB-4B22-A524-F37B2AB63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1" y="2187666"/>
            <a:ext cx="9107044" cy="10981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545485" y="3645818"/>
            <a:ext cx="9423647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）按照贪心策略，每次选择重量最小的古董放入（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代表古董的重量，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ans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代表已装裁的古董个数）。</a:t>
            </a:r>
          </a:p>
        </p:txBody>
      </p:sp>
    </p:spTree>
    <p:extLst>
      <p:ext uri="{BB962C8B-B14F-4D97-AF65-F5344CB8AC3E}">
        <p14:creationId xmlns:p14="http://schemas.microsoft.com/office/powerpoint/2010/main" val="33599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最优装载问题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4B6B21-03A4-4E40-84E7-49C0714AC6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0" y="1341562"/>
            <a:ext cx="9603206" cy="35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最优装载问题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694606" y="1125538"/>
            <a:ext cx="9423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算法复杂度分析：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）时间复杂度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：排序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数的平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均时间复杂度为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，贪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心策略求解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语句时间复杂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度为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，因此时间复杂度为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）空间复杂度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：辅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助空间都是常数阶的，因此空间复杂度为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424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2612</TotalTime>
  <Words>646</Words>
  <Application>Microsoft Office PowerPoint</Application>
  <PresentationFormat>自定义</PresentationFormat>
  <Paragraphs>33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301</cp:revision>
  <dcterms:created xsi:type="dcterms:W3CDTF">2015-04-23T03:04:00Z</dcterms:created>
  <dcterms:modified xsi:type="dcterms:W3CDTF">2024-09-20T10:05:23Z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