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0"/>
  </p:notesMasterIdLst>
  <p:handoutMasterIdLst>
    <p:handoutMasterId r:id="rId11"/>
  </p:handoutMasterIdLst>
  <p:sldIdLst>
    <p:sldId id="611" r:id="rId3"/>
    <p:sldId id="600" r:id="rId4"/>
    <p:sldId id="601" r:id="rId5"/>
    <p:sldId id="602" r:id="rId6"/>
    <p:sldId id="608" r:id="rId7"/>
    <p:sldId id="609" r:id="rId8"/>
    <p:sldId id="610" r:id="rId9"/>
  </p:sldIdLst>
  <p:sldSz cx="12190413" cy="6859588"/>
  <p:notesSz cx="6858000" cy="9144000"/>
  <p:custDataLst>
    <p:tags r:id="rId12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1212"/>
    <a:srgbClr val="0066CC"/>
    <a:srgbClr val="660033"/>
    <a:srgbClr val="9900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3777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438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0375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7157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6269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6691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272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算法入门</a:t>
            </a:r>
            <a:endParaRPr kumimoji="0" lang="zh-CN" altLang="en-US" sz="9600" b="1" i="0" u="none" strike="noStrike" kern="1200" cap="none" spc="0" normalizeH="0" baseline="0" noProof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4240960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线段覆盖</a:t>
            </a:r>
          </a:p>
        </p:txBody>
      </p:sp>
      <p:sp>
        <p:nvSpPr>
          <p:cNvPr id="18" name="矩形 17"/>
          <p:cNvSpPr/>
          <p:nvPr/>
        </p:nvSpPr>
        <p:spPr>
          <a:xfrm>
            <a:off x="334566" y="936351"/>
            <a:ext cx="89289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题目描述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b="1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P1803</a:t>
            </a:r>
            <a:r>
              <a:rPr lang="en-US" altLang="zh-CN" sz="2400" dirty="0" smtClea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025" y="1609518"/>
            <a:ext cx="8692099" cy="407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86" y="1197546"/>
            <a:ext cx="8077200" cy="46577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线段覆盖</a:t>
            </a:r>
          </a:p>
        </p:txBody>
      </p:sp>
    </p:spTree>
    <p:extLst>
      <p:ext uri="{BB962C8B-B14F-4D97-AF65-F5344CB8AC3E}">
        <p14:creationId xmlns:p14="http://schemas.microsoft.com/office/powerpoint/2010/main" val="31295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TextBox 30"/>
          <p:cNvSpPr txBox="1"/>
          <p:nvPr/>
        </p:nvSpPr>
        <p:spPr>
          <a:xfrm>
            <a:off x="2026754" y="1125538"/>
            <a:ext cx="597666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问题分析</a:t>
            </a:r>
            <a:endParaRPr lang="en-US" altLang="zh-CN" sz="32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 flipH="1">
            <a:off x="982638" y="1186172"/>
            <a:ext cx="835160" cy="674726"/>
            <a:chOff x="1331640" y="1707656"/>
            <a:chExt cx="2796076" cy="2835508"/>
          </a:xfrm>
        </p:grpSpPr>
        <p:sp>
          <p:nvSpPr>
            <p:cNvPr id="7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1334208" y="1940663"/>
            <a:ext cx="8928992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怎么才能参加最多的比赛？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线段覆盖</a:t>
            </a:r>
          </a:p>
        </p:txBody>
      </p:sp>
    </p:spTree>
    <p:extLst>
      <p:ext uri="{BB962C8B-B14F-4D97-AF65-F5344CB8AC3E}">
        <p14:creationId xmlns:p14="http://schemas.microsoft.com/office/powerpoint/2010/main" val="390551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2026754" y="1053530"/>
            <a:ext cx="597666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n/>
                <a:solidFill>
                  <a:srgbClr val="B1121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算法设计</a:t>
            </a:r>
            <a:endParaRPr lang="en-US" altLang="zh-CN" sz="3200" b="1" dirty="0">
              <a:ln/>
              <a:solidFill>
                <a:srgbClr val="B1121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 flipH="1">
            <a:off x="982638" y="1114164"/>
            <a:ext cx="835160" cy="674726"/>
            <a:chOff x="1331640" y="1707656"/>
            <a:chExt cx="2796076" cy="2835508"/>
          </a:xfrm>
        </p:grpSpPr>
        <p:sp>
          <p:nvSpPr>
            <p:cNvPr id="18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矩形 13"/>
          <p:cNvSpPr/>
          <p:nvPr/>
        </p:nvSpPr>
        <p:spPr>
          <a:xfrm>
            <a:off x="982637" y="1870248"/>
            <a:ext cx="892899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）按照比赛结束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时间从小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到大排序，如果结束时间相等，按开始时间从大到小排序。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）计算选中的比赛数。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检查所有比赛，用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last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记录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最新选中比赛的结束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时间，如果第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个比赛的开始时间大于等于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last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，则选中该比赛，并更新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last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为的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个比赛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的结束时间。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线段覆盖</a:t>
            </a:r>
          </a:p>
        </p:txBody>
      </p:sp>
    </p:spTree>
    <p:extLst>
      <p:ext uri="{BB962C8B-B14F-4D97-AF65-F5344CB8AC3E}">
        <p14:creationId xmlns:p14="http://schemas.microsoft.com/office/powerpoint/2010/main" val="105203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6" name="TextBox 30"/>
          <p:cNvSpPr txBox="1"/>
          <p:nvPr/>
        </p:nvSpPr>
        <p:spPr>
          <a:xfrm>
            <a:off x="2026754" y="1280928"/>
            <a:ext cx="5976664" cy="6232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</a:t>
            </a:r>
            <a:endParaRPr lang="en-US" altLang="zh-CN" sz="32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 flipH="1">
            <a:off x="982638" y="1341562"/>
            <a:ext cx="835160" cy="674726"/>
            <a:chOff x="1331640" y="1707656"/>
            <a:chExt cx="2796076" cy="2835508"/>
          </a:xfrm>
        </p:grpSpPr>
        <p:sp>
          <p:nvSpPr>
            <p:cNvPr id="18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线段覆盖</a:t>
            </a:r>
          </a:p>
        </p:txBody>
      </p:sp>
    </p:spTree>
    <p:extLst>
      <p:ext uri="{BB962C8B-B14F-4D97-AF65-F5344CB8AC3E}">
        <p14:creationId xmlns:p14="http://schemas.microsoft.com/office/powerpoint/2010/main" val="157135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 flipH="1">
            <a:off x="982638" y="1341562"/>
            <a:ext cx="835160" cy="674726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026754" y="1368245"/>
            <a:ext cx="5976664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65948" y="2349037"/>
            <a:ext cx="933371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排序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log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，检查所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有比赛的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时间复杂度为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，忽略不计。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线段覆盖</a:t>
            </a:r>
          </a:p>
        </p:txBody>
      </p:sp>
    </p:spTree>
    <p:extLst>
      <p:ext uri="{BB962C8B-B14F-4D97-AF65-F5344CB8AC3E}">
        <p14:creationId xmlns:p14="http://schemas.microsoft.com/office/powerpoint/2010/main" val="2447373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2648</TotalTime>
  <Words>289</Words>
  <Application>Microsoft Office PowerPoint</Application>
  <PresentationFormat>自定义</PresentationFormat>
  <Paragraphs>28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1" baseType="lpstr">
      <vt:lpstr>方正姚体</vt:lpstr>
      <vt:lpstr>黑体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303</cp:revision>
  <dcterms:created xsi:type="dcterms:W3CDTF">2015-04-23T03:04:00Z</dcterms:created>
  <dcterms:modified xsi:type="dcterms:W3CDTF">2024-09-16T13:45:18Z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