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9"/>
  </p:notesMasterIdLst>
  <p:handoutMasterIdLst>
    <p:handoutMasterId r:id="rId20"/>
  </p:handoutMasterIdLst>
  <p:sldIdLst>
    <p:sldId id="647" r:id="rId3"/>
    <p:sldId id="600" r:id="rId4"/>
    <p:sldId id="629" r:id="rId5"/>
    <p:sldId id="630" r:id="rId6"/>
    <p:sldId id="631" r:id="rId7"/>
    <p:sldId id="632" r:id="rId8"/>
    <p:sldId id="633" r:id="rId9"/>
    <p:sldId id="645" r:id="rId10"/>
    <p:sldId id="649" r:id="rId11"/>
    <p:sldId id="634" r:id="rId12"/>
    <p:sldId id="635" r:id="rId13"/>
    <p:sldId id="636" r:id="rId14"/>
    <p:sldId id="637" r:id="rId15"/>
    <p:sldId id="638" r:id="rId16"/>
    <p:sldId id="639" r:id="rId17"/>
    <p:sldId id="648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9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67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6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95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80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1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18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7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536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6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401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81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48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01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1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519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550590" y="1018397"/>
            <a:ext cx="94330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时间复杂度分析：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划分函数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Partition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需要扫描每个元素，每次扫描的元素个数不超过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，因此时间复杂度为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治理：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最好情况下，每次划分将问题分解为两个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的子问题，递归求解两个子问题，所需时间为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。最坏情况下，每次划分将问题分解为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的子问题，所需时间为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原地排序，合并操作不需要时间。</a:t>
            </a:r>
          </a:p>
        </p:txBody>
      </p:sp>
    </p:spTree>
    <p:extLst>
      <p:ext uri="{BB962C8B-B14F-4D97-AF65-F5344CB8AC3E}">
        <p14:creationId xmlns:p14="http://schemas.microsoft.com/office/powerpoint/2010/main" val="194869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075647" y="1347700"/>
            <a:ext cx="2503420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最好情况：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D67F6C-23B8-40D8-872D-7893A8A39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79" y="1403666"/>
            <a:ext cx="3968238" cy="925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B4ED92-637B-4AA2-9152-599E76E24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08" y="2734097"/>
            <a:ext cx="4554318" cy="28375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A99480-98FF-41C0-9479-80A158147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3246120"/>
            <a:ext cx="3825634" cy="181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6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1270670" y="1264296"/>
            <a:ext cx="2503420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最坏情况：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65DDB77-9957-4C13-8E8A-716AD243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157" y="1269499"/>
            <a:ext cx="3939887" cy="9367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41FAD8-FF96-4058-BE7B-82A61575B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2493690"/>
            <a:ext cx="5236404" cy="30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14477" y="1212064"/>
            <a:ext cx="2503420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平均情况：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F8DE90-1E25-43FF-96B3-92A93853BD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2249102"/>
            <a:ext cx="9793088" cy="244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55027" y="1053299"/>
            <a:ext cx="4942014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空间复杂度分析：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EBCE18-6520-40EB-A697-AD2280E81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5" y="2205658"/>
            <a:ext cx="5462482" cy="27661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DF17A37-C991-4E83-AA0E-8F54C0D5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30" y="2205658"/>
            <a:ext cx="3948676" cy="26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5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79493" y="1557586"/>
            <a:ext cx="4881173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最好（平均）情况：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log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2D007-EA94-4979-988C-F207D3E412CF}"/>
              </a:ext>
            </a:extLst>
          </p:cNvPr>
          <p:cNvSpPr txBox="1"/>
          <p:nvPr/>
        </p:nvSpPr>
        <p:spPr>
          <a:xfrm>
            <a:off x="5128292" y="1557586"/>
            <a:ext cx="4351290" cy="1949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最坏情况：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时间复杂度：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606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217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优化拓展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为避免出现最坏情况，可以在选取基准元素时引入随机化策略，首先生成一个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[left,right]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区间的随机数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，然后将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[left]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交换，其他代码保持不变。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57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766614" y="1046920"/>
            <a:ext cx="91049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快速排序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Quicksort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）是比较快速的排序方法。快速排序由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C. A. R. Hoare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1962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年提出。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基本思想：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通过一组排序将要排序的数据分割成独立的两部分，其中一部分的所有数据都比另外一部分的所有数据小，然后再按此方法对这两部分数据分别进行快速排序，整个排序过程可以递归进行，最终使所有数据变成有序序列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9155"/>
            <a:ext cx="942503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快速排序基于分治策略，分为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步。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分解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：先从原序列中取出一个元素作为基准元素。以基准元素为界，将原序列分解为两个子序列，小于或等于基准元素的子序列在基准元素左侧，大于或等于基准元素的子序列在基准元素右侧。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治理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：对两个子序列进行快速排序。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合并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：将排好序的两个子序列合并，得到原问题的解。</a:t>
            </a:r>
          </a:p>
          <a:p>
            <a:pPr indent="648000"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389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94606" y="1018397"/>
            <a:ext cx="9217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如何分解是一个难题，因为如果基准元素选取不当，有可能分解成规模为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−1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的两个子序列。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例如，序列（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30, 24, 5, 58, 18, 36, 12, 42, 39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），第一次选取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作为基准元素，第二次选取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作为基准元素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2261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1055159"/>
            <a:ext cx="104255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基准元素选取有以下几种方法：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取最后一个元素。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取中间位置元素。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取第一个、最后一个、中间位置元素三者之中位数。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•	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取第一个和最后一个之间位置的随机数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low≤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≤high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），选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做基准元素。</a:t>
            </a:r>
          </a:p>
        </p:txBody>
      </p:sp>
    </p:spTree>
    <p:extLst>
      <p:ext uri="{BB962C8B-B14F-4D97-AF65-F5344CB8AC3E}">
        <p14:creationId xmlns:p14="http://schemas.microsoft.com/office/powerpoint/2010/main" val="172622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622598" y="981522"/>
            <a:ext cx="976266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算法步骤：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）选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取第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一个元素作为基准元素，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pivot=a[left]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=left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=right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）从右向左扫描，找小于或等于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的数，令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）从左向右扫描，找大于或等于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的数，令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--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）重复第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步，直到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重合，将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放到中间，即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]=pivot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，返回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mid=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至此完成一趟排序。此时以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为界，将原序列分解为两个子序列，左侧的子序列都小于或等于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，右侧的子序列都大于或等于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pivot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。接着分别对这两个子序列进行快速排序。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3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418411" y="1080364"/>
            <a:ext cx="9433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对序列（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30, 24, 5, 58, 18, 36, 12, 42, 39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）进行快速排序。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08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1197546"/>
            <a:ext cx="9577064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6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快速排序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413570"/>
            <a:ext cx="82962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8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2654</TotalTime>
  <Words>1041</Words>
  <Application>Microsoft Office PowerPoint</Application>
  <PresentationFormat>自定义</PresentationFormat>
  <Paragraphs>72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Cambria</vt:lpstr>
      <vt:lpstr>Courier New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304</cp:revision>
  <dcterms:created xsi:type="dcterms:W3CDTF">2015-04-23T03:04:00Z</dcterms:created>
  <dcterms:modified xsi:type="dcterms:W3CDTF">2024-09-20T10:11:47Z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